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2" r:id="rId6"/>
    <p:sldMasterId id="2147483661" r:id="rId7"/>
    <p:sldMasterId id="214748367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</p:sldIdLst>
  <p:sldSz cy="6858000" cx="12192000"/>
  <p:notesSz cx="6858000" cy="9144000"/>
  <p:embeddedFontLst>
    <p:embeddedFont>
      <p:font typeface="Montserrat SemiBold"/>
      <p:regular r:id="rId32"/>
      <p:bold r:id="rId33"/>
      <p:italic r:id="rId34"/>
      <p:boldItalic r:id="rId35"/>
    </p:embeddedFont>
    <p:embeddedFont>
      <p:font typeface="Libre Franklin Light"/>
      <p:regular r:id="rId36"/>
      <p:bold r:id="rId37"/>
      <p:italic r:id="rId38"/>
      <p:boldItalic r:id="rId39"/>
    </p:embeddedFont>
    <p:embeddedFont>
      <p:font typeface="Libre Franklin"/>
      <p:regular r:id="rId40"/>
      <p:bold r:id="rId41"/>
      <p:italic r:id="rId42"/>
      <p:boldItalic r:id="rId43"/>
    </p:embeddedFont>
    <p:embeddedFont>
      <p:font typeface="Montserrat"/>
      <p:regular r:id="rId44"/>
      <p:bold r:id="rId45"/>
      <p:italic r:id="rId46"/>
      <p:boldItalic r:id="rId47"/>
    </p:embeddedFont>
    <p:embeddedFont>
      <p:font typeface="Montserrat Black"/>
      <p:bold r:id="rId48"/>
      <p:boldItalic r:id="rId49"/>
    </p:embeddedFont>
    <p:embeddedFont>
      <p:font typeface="Libre Baskerville"/>
      <p:regular r:id="rId50"/>
      <p:bold r:id="rId51"/>
      <p:italic r:id="rId52"/>
    </p:embeddedFont>
    <p:embeddedFont>
      <p:font typeface="Rubik"/>
      <p:regular r:id="rId53"/>
      <p:bold r:id="rId54"/>
      <p:italic r:id="rId55"/>
      <p:boldItalic r:id="rId56"/>
    </p:embeddedFont>
    <p:embeddedFont>
      <p:font typeface="Open Sans"/>
      <p:regular r:id="rId57"/>
      <p:bold r:id="rId58"/>
      <p:italic r:id="rId59"/>
      <p:boldItalic r:id="rId60"/>
    </p:embeddedFont>
    <p:embeddedFont>
      <p:font typeface="Century Gothic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63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1661">
          <p15:clr>
            <a:srgbClr val="A4A3A4"/>
          </p15:clr>
        </p15:guide>
        <p15:guide id="5" pos="7355">
          <p15:clr>
            <a:srgbClr val="A4A3A4"/>
          </p15:clr>
        </p15:guide>
        <p15:guide id="6" pos="211">
          <p15:clr>
            <a:srgbClr val="A4A3A4"/>
          </p15:clr>
        </p15:guide>
        <p15:guide id="7" pos="2116">
          <p15:clr>
            <a:srgbClr val="A4A3A4"/>
          </p15:clr>
        </p15:guide>
        <p15:guide id="8" pos="5586">
          <p15:clr>
            <a:srgbClr val="A4A3A4"/>
          </p15:clr>
        </p15:guide>
      </p15:sldGuideLst>
    </p:ext>
    <p:ext uri="GoogleSlidesCustomDataVersion2">
      <go:slidesCustomData xmlns:go="http://customooxmlschemas.google.com/" r:id="rId65" roundtripDataSignature="AMtx7mhpnnbO7zDphlL5gy5a+xf6c9jW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0BFD120-6044-41B9-B049-506612C77C37}">
  <a:tblStyle styleId="{60BFD120-6044-41B9-B049-506612C77C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7F84733-918C-4B9D-9E48-D0AFCF7C4E5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9CF81FF-DC26-4873-9119-4BD52C859005}" styleName="Table_2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63"/>
        <p:guide pos="346" orient="horz"/>
        <p:guide pos="3929" orient="horz"/>
        <p:guide pos="1661" orient="horz"/>
        <p:guide pos="7355"/>
        <p:guide pos="211"/>
        <p:guide pos="2116"/>
        <p:guide pos="558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-regular.fntdata"/><Relationship Id="rId42" Type="http://schemas.openxmlformats.org/officeDocument/2006/relationships/font" Target="fonts/LibreFranklin-italic.fntdata"/><Relationship Id="rId41" Type="http://schemas.openxmlformats.org/officeDocument/2006/relationships/font" Target="fonts/LibreFranklin-bold.fntdata"/><Relationship Id="rId44" Type="http://schemas.openxmlformats.org/officeDocument/2006/relationships/font" Target="fonts/Montserrat-regular.fntdata"/><Relationship Id="rId43" Type="http://schemas.openxmlformats.org/officeDocument/2006/relationships/font" Target="fonts/LibreFranklin-boldItalic.fntdata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font" Target="fonts/MontserratBlack-bold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MontserratBlack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font" Target="fonts/MontserratSemiBold-bold.fntdata"/><Relationship Id="rId32" Type="http://schemas.openxmlformats.org/officeDocument/2006/relationships/font" Target="fonts/MontserratSemiBold-regular.fntdata"/><Relationship Id="rId35" Type="http://schemas.openxmlformats.org/officeDocument/2006/relationships/font" Target="fonts/MontserratSemiBold-boldItalic.fntdata"/><Relationship Id="rId34" Type="http://schemas.openxmlformats.org/officeDocument/2006/relationships/font" Target="fonts/MontserratSemiBold-italic.fntdata"/><Relationship Id="rId37" Type="http://schemas.openxmlformats.org/officeDocument/2006/relationships/font" Target="fonts/LibreFranklinLight-bold.fntdata"/><Relationship Id="rId36" Type="http://schemas.openxmlformats.org/officeDocument/2006/relationships/font" Target="fonts/LibreFranklinLight-regular.fntdata"/><Relationship Id="rId39" Type="http://schemas.openxmlformats.org/officeDocument/2006/relationships/font" Target="fonts/LibreFranklinLight-boldItalic.fntdata"/><Relationship Id="rId38" Type="http://schemas.openxmlformats.org/officeDocument/2006/relationships/font" Target="fonts/LibreFranklinLight-italic.fntdata"/><Relationship Id="rId62" Type="http://schemas.openxmlformats.org/officeDocument/2006/relationships/font" Target="fonts/CenturyGothic-bold.fntdata"/><Relationship Id="rId61" Type="http://schemas.openxmlformats.org/officeDocument/2006/relationships/font" Target="fonts/CenturyGothic-regular.fntdata"/><Relationship Id="rId20" Type="http://schemas.openxmlformats.org/officeDocument/2006/relationships/slide" Target="slides/slide11.xml"/><Relationship Id="rId64" Type="http://schemas.openxmlformats.org/officeDocument/2006/relationships/font" Target="fonts/CenturyGothic-boldItalic.fntdata"/><Relationship Id="rId63" Type="http://schemas.openxmlformats.org/officeDocument/2006/relationships/font" Target="fonts/CenturyGothic-italic.fntdata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65" Type="http://customschemas.google.com/relationships/presentationmetadata" Target="meta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60" Type="http://schemas.openxmlformats.org/officeDocument/2006/relationships/font" Target="fonts/OpenSans-bold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LibreBaskerville-bold.fntdata"/><Relationship Id="rId50" Type="http://schemas.openxmlformats.org/officeDocument/2006/relationships/font" Target="fonts/LibreBaskerville-regular.fntdata"/><Relationship Id="rId53" Type="http://schemas.openxmlformats.org/officeDocument/2006/relationships/font" Target="fonts/Rubik-regular.fntdata"/><Relationship Id="rId52" Type="http://schemas.openxmlformats.org/officeDocument/2006/relationships/font" Target="fonts/LibreBaskerville-italic.fntdata"/><Relationship Id="rId11" Type="http://schemas.openxmlformats.org/officeDocument/2006/relationships/slide" Target="slides/slide2.xml"/><Relationship Id="rId55" Type="http://schemas.openxmlformats.org/officeDocument/2006/relationships/font" Target="fonts/Rubik-italic.fntdata"/><Relationship Id="rId10" Type="http://schemas.openxmlformats.org/officeDocument/2006/relationships/slide" Target="slides/slide1.xml"/><Relationship Id="rId54" Type="http://schemas.openxmlformats.org/officeDocument/2006/relationships/font" Target="fonts/Rubik-bold.fntdata"/><Relationship Id="rId13" Type="http://schemas.openxmlformats.org/officeDocument/2006/relationships/slide" Target="slides/slide4.xml"/><Relationship Id="rId57" Type="http://schemas.openxmlformats.org/officeDocument/2006/relationships/font" Target="fonts/OpenSans-regular.fntdata"/><Relationship Id="rId12" Type="http://schemas.openxmlformats.org/officeDocument/2006/relationships/slide" Target="slides/slide3.xml"/><Relationship Id="rId56" Type="http://schemas.openxmlformats.org/officeDocument/2006/relationships/font" Target="fonts/Rubik-boldItalic.fntdata"/><Relationship Id="rId15" Type="http://schemas.openxmlformats.org/officeDocument/2006/relationships/slide" Target="slides/slide6.xml"/><Relationship Id="rId59" Type="http://schemas.openxmlformats.org/officeDocument/2006/relationships/font" Target="fonts/OpenSans-italic.fntdata"/><Relationship Id="rId14" Type="http://schemas.openxmlformats.org/officeDocument/2006/relationships/slide" Target="slides/slide5.xml"/><Relationship Id="rId58" Type="http://schemas.openxmlformats.org/officeDocument/2006/relationships/font" Target="fonts/OpenSans-bold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f1671103f7_0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2f1671103f7_0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g2f1671103f7_0_3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f1671103f7_0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f1671103f7_0_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2f1671103f7_0_3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f1671103f7_0_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2f1671103f7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g2f1671103f7_0_3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f1671103f7_0_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2f1671103f7_0_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g2f1671103f7_0_3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f1671103f7_0_3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f1671103f7_0_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g2f1671103f7_0_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f2070078ae_0_6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5" name="Google Shape;865;g2f2070078ae_0_6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g2f2070078ae_0_6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f1671103f7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5" name="Google Shape;875;g2f1671103f7_0_5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f2070078ae_0_6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g2f2070078ae_0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g2f2070078ae_0_6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f2070078ae_0_6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g2f2070078ae_0_6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2f2070078ae_0_6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f2070078ae_0_6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g2f2070078ae_0_6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g2f2070078ae_0_6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f2b7acd50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0" name="Google Shape;930;g2f2b7acd50b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f2070078ae_0_4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g2f2070078ae_0_4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2f2070078ae_0_4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f1671103f7_0_5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2f1671103f7_0_5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f2070078ae_0_8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2f2070078ae_0_8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2f2070078ae_0_8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f1671103f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2f1671103f7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f2070078ae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0" name="Google Shape;770;g2f2070078ae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g2f2070078ae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r and Typography">
  <p:cSld name="Color and Typograph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g2f2070078ae_0_237"/>
          <p:cNvGrpSpPr/>
          <p:nvPr/>
        </p:nvGrpSpPr>
        <p:grpSpPr>
          <a:xfrm>
            <a:off x="838199" y="1830763"/>
            <a:ext cx="10515589" cy="1741200"/>
            <a:chOff x="838199" y="1830763"/>
            <a:chExt cx="10515589" cy="1741200"/>
          </a:xfrm>
        </p:grpSpPr>
        <p:sp>
          <p:nvSpPr>
            <p:cNvPr id="103" name="Google Shape;103;g2f2070078ae_0_237"/>
            <p:cNvSpPr/>
            <p:nvPr/>
          </p:nvSpPr>
          <p:spPr>
            <a:xfrm>
              <a:off x="838199" y="1830763"/>
              <a:ext cx="894300" cy="17412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g2f2070078ae_0_237"/>
            <p:cNvSpPr/>
            <p:nvPr/>
          </p:nvSpPr>
          <p:spPr>
            <a:xfrm>
              <a:off x="838199" y="1830763"/>
              <a:ext cx="894300" cy="15513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g2f2070078ae_0_237"/>
            <p:cNvSpPr/>
            <p:nvPr/>
          </p:nvSpPr>
          <p:spPr>
            <a:xfrm>
              <a:off x="838199" y="1830763"/>
              <a:ext cx="894300" cy="13614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2f2070078ae_0_237"/>
            <p:cNvSpPr/>
            <p:nvPr/>
          </p:nvSpPr>
          <p:spPr>
            <a:xfrm>
              <a:off x="838199" y="1830763"/>
              <a:ext cx="894300" cy="11718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2f2070078ae_0_237"/>
            <p:cNvSpPr/>
            <p:nvPr/>
          </p:nvSpPr>
          <p:spPr>
            <a:xfrm>
              <a:off x="838199" y="1830763"/>
              <a:ext cx="894300" cy="981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g2f2070078ae_0_237"/>
            <p:cNvSpPr/>
            <p:nvPr/>
          </p:nvSpPr>
          <p:spPr>
            <a:xfrm>
              <a:off x="838199" y="1830763"/>
              <a:ext cx="894300" cy="788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g2f2070078ae_0_237"/>
            <p:cNvSpPr/>
            <p:nvPr/>
          </p:nvSpPr>
          <p:spPr>
            <a:xfrm>
              <a:off x="1907231" y="1830763"/>
              <a:ext cx="894300" cy="1741200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2f2070078ae_0_237"/>
            <p:cNvSpPr/>
            <p:nvPr/>
          </p:nvSpPr>
          <p:spPr>
            <a:xfrm>
              <a:off x="1907231" y="1830763"/>
              <a:ext cx="894300" cy="15513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2f2070078ae_0_237"/>
            <p:cNvSpPr/>
            <p:nvPr/>
          </p:nvSpPr>
          <p:spPr>
            <a:xfrm>
              <a:off x="1907231" y="1830763"/>
              <a:ext cx="894300" cy="1361400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2f2070078ae_0_237"/>
            <p:cNvSpPr/>
            <p:nvPr/>
          </p:nvSpPr>
          <p:spPr>
            <a:xfrm>
              <a:off x="1907231" y="1830763"/>
              <a:ext cx="894300" cy="117180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g2f2070078ae_0_237"/>
            <p:cNvSpPr/>
            <p:nvPr/>
          </p:nvSpPr>
          <p:spPr>
            <a:xfrm>
              <a:off x="1907231" y="1830763"/>
              <a:ext cx="894300" cy="981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2f2070078ae_0_237"/>
            <p:cNvSpPr/>
            <p:nvPr/>
          </p:nvSpPr>
          <p:spPr>
            <a:xfrm>
              <a:off x="1907231" y="1830763"/>
              <a:ext cx="894300" cy="788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2f2070078ae_0_237"/>
            <p:cNvSpPr/>
            <p:nvPr/>
          </p:nvSpPr>
          <p:spPr>
            <a:xfrm>
              <a:off x="2976263" y="1830763"/>
              <a:ext cx="894300" cy="1741200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g2f2070078ae_0_237"/>
            <p:cNvSpPr/>
            <p:nvPr/>
          </p:nvSpPr>
          <p:spPr>
            <a:xfrm>
              <a:off x="2976263" y="1830763"/>
              <a:ext cx="894300" cy="1551300"/>
            </a:xfrm>
            <a:prstGeom prst="rect">
              <a:avLst/>
            </a:prstGeom>
            <a:solidFill>
              <a:srgbClr val="3A38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2f2070078ae_0_237"/>
            <p:cNvSpPr/>
            <p:nvPr/>
          </p:nvSpPr>
          <p:spPr>
            <a:xfrm>
              <a:off x="2976263" y="1830763"/>
              <a:ext cx="894300" cy="1361400"/>
            </a:xfrm>
            <a:prstGeom prst="rect">
              <a:avLst/>
            </a:prstGeom>
            <a:solidFill>
              <a:srgbClr val="75707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2f2070078ae_0_237"/>
            <p:cNvSpPr/>
            <p:nvPr/>
          </p:nvSpPr>
          <p:spPr>
            <a:xfrm>
              <a:off x="2976263" y="1830763"/>
              <a:ext cx="894300" cy="1171800"/>
            </a:xfrm>
            <a:prstGeom prst="rect">
              <a:avLst/>
            </a:prstGeom>
            <a:solidFill>
              <a:srgbClr val="AEABA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g2f2070078ae_0_237"/>
            <p:cNvSpPr/>
            <p:nvPr/>
          </p:nvSpPr>
          <p:spPr>
            <a:xfrm>
              <a:off x="2976263" y="1830763"/>
              <a:ext cx="894300" cy="9819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g2f2070078ae_0_237"/>
            <p:cNvSpPr/>
            <p:nvPr/>
          </p:nvSpPr>
          <p:spPr>
            <a:xfrm>
              <a:off x="2976263" y="1830763"/>
              <a:ext cx="894300" cy="788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2f2070078ae_0_237"/>
            <p:cNvSpPr/>
            <p:nvPr/>
          </p:nvSpPr>
          <p:spPr>
            <a:xfrm>
              <a:off x="4045295" y="1830763"/>
              <a:ext cx="894300" cy="1741200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g2f2070078ae_0_237"/>
            <p:cNvSpPr/>
            <p:nvPr/>
          </p:nvSpPr>
          <p:spPr>
            <a:xfrm>
              <a:off x="4045295" y="1830763"/>
              <a:ext cx="894300" cy="1551300"/>
            </a:xfrm>
            <a:prstGeom prst="rect">
              <a:avLst/>
            </a:prstGeom>
            <a:solidFill>
              <a:srgbClr val="323F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g2f2070078ae_0_237"/>
            <p:cNvSpPr/>
            <p:nvPr/>
          </p:nvSpPr>
          <p:spPr>
            <a:xfrm>
              <a:off x="4045295" y="1830763"/>
              <a:ext cx="894300" cy="1361400"/>
            </a:xfrm>
            <a:prstGeom prst="rect">
              <a:avLst/>
            </a:prstGeom>
            <a:solidFill>
              <a:srgbClr val="8296B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g2f2070078ae_0_237"/>
            <p:cNvSpPr/>
            <p:nvPr/>
          </p:nvSpPr>
          <p:spPr>
            <a:xfrm>
              <a:off x="4045295" y="1830763"/>
              <a:ext cx="894300" cy="1171800"/>
            </a:xfrm>
            <a:prstGeom prst="rect">
              <a:avLst/>
            </a:prstGeom>
            <a:solidFill>
              <a:srgbClr val="ACB8C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2f2070078ae_0_237"/>
            <p:cNvSpPr/>
            <p:nvPr/>
          </p:nvSpPr>
          <p:spPr>
            <a:xfrm>
              <a:off x="4045295" y="1830763"/>
              <a:ext cx="894300" cy="981900"/>
            </a:xfrm>
            <a:prstGeom prst="rect">
              <a:avLst/>
            </a:prstGeom>
            <a:solidFill>
              <a:srgbClr val="D5DB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g2f2070078ae_0_237"/>
            <p:cNvSpPr/>
            <p:nvPr/>
          </p:nvSpPr>
          <p:spPr>
            <a:xfrm>
              <a:off x="4045295" y="1830763"/>
              <a:ext cx="894300" cy="788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g2f2070078ae_0_237"/>
            <p:cNvSpPr/>
            <p:nvPr/>
          </p:nvSpPr>
          <p:spPr>
            <a:xfrm>
              <a:off x="5114327" y="1830763"/>
              <a:ext cx="894300" cy="1741200"/>
            </a:xfrm>
            <a:prstGeom prst="rect">
              <a:avLst/>
            </a:prstGeom>
            <a:solidFill>
              <a:srgbClr val="004B7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g2f2070078ae_0_237"/>
            <p:cNvSpPr/>
            <p:nvPr/>
          </p:nvSpPr>
          <p:spPr>
            <a:xfrm>
              <a:off x="5114327" y="1830763"/>
              <a:ext cx="894300" cy="1551300"/>
            </a:xfrm>
            <a:prstGeom prst="rect">
              <a:avLst/>
            </a:prstGeom>
            <a:solidFill>
              <a:srgbClr val="0077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2f2070078ae_0_237"/>
            <p:cNvSpPr/>
            <p:nvPr/>
          </p:nvSpPr>
          <p:spPr>
            <a:xfrm>
              <a:off x="5114327" y="1830763"/>
              <a:ext cx="894300" cy="1361400"/>
            </a:xfrm>
            <a:prstGeom prst="rect">
              <a:avLst/>
            </a:prstGeom>
            <a:solidFill>
              <a:srgbClr val="22B7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2f2070078ae_0_237"/>
            <p:cNvSpPr/>
            <p:nvPr/>
          </p:nvSpPr>
          <p:spPr>
            <a:xfrm>
              <a:off x="5114327" y="1830763"/>
              <a:ext cx="894300" cy="1171800"/>
            </a:xfrm>
            <a:prstGeom prst="rect">
              <a:avLst/>
            </a:prstGeom>
            <a:solidFill>
              <a:srgbClr val="90D8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2f2070078ae_0_237"/>
            <p:cNvSpPr/>
            <p:nvPr/>
          </p:nvSpPr>
          <p:spPr>
            <a:xfrm>
              <a:off x="5114327" y="1830763"/>
              <a:ext cx="894300" cy="981900"/>
            </a:xfrm>
            <a:prstGeom prst="rect">
              <a:avLst/>
            </a:prstGeom>
            <a:solidFill>
              <a:srgbClr val="D2F0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2f2070078ae_0_237"/>
            <p:cNvSpPr/>
            <p:nvPr/>
          </p:nvSpPr>
          <p:spPr>
            <a:xfrm>
              <a:off x="5114327" y="1830763"/>
              <a:ext cx="894300" cy="788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2f2070078ae_0_237"/>
            <p:cNvSpPr/>
            <p:nvPr/>
          </p:nvSpPr>
          <p:spPr>
            <a:xfrm>
              <a:off x="6183359" y="1830763"/>
              <a:ext cx="894300" cy="1741200"/>
            </a:xfrm>
            <a:prstGeom prst="rect">
              <a:avLst/>
            </a:prstGeom>
            <a:solidFill>
              <a:srgbClr val="6E613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2f2070078ae_0_237"/>
            <p:cNvSpPr/>
            <p:nvPr/>
          </p:nvSpPr>
          <p:spPr>
            <a:xfrm>
              <a:off x="6183359" y="1830763"/>
              <a:ext cx="894300" cy="1551300"/>
            </a:xfrm>
            <a:prstGeom prst="rect">
              <a:avLst/>
            </a:prstGeom>
            <a:solidFill>
              <a:srgbClr val="A492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2f2070078ae_0_237"/>
            <p:cNvSpPr/>
            <p:nvPr/>
          </p:nvSpPr>
          <p:spPr>
            <a:xfrm>
              <a:off x="6183359" y="1830763"/>
              <a:ext cx="894300" cy="1361400"/>
            </a:xfrm>
            <a:prstGeom prst="rect">
              <a:avLst/>
            </a:prstGeom>
            <a:solidFill>
              <a:srgbClr val="DBD3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2f2070078ae_0_237"/>
            <p:cNvSpPr/>
            <p:nvPr/>
          </p:nvSpPr>
          <p:spPr>
            <a:xfrm>
              <a:off x="6183359" y="1830763"/>
              <a:ext cx="894300" cy="1171800"/>
            </a:xfrm>
            <a:prstGeom prst="rect">
              <a:avLst/>
            </a:prstGeom>
            <a:solidFill>
              <a:srgbClr val="E7E2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2f2070078ae_0_237"/>
            <p:cNvSpPr/>
            <p:nvPr/>
          </p:nvSpPr>
          <p:spPr>
            <a:xfrm>
              <a:off x="6183359" y="1830763"/>
              <a:ext cx="894300" cy="981900"/>
            </a:xfrm>
            <a:prstGeom prst="rect">
              <a:avLst/>
            </a:prstGeom>
            <a:solidFill>
              <a:srgbClr val="F3F0E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2f2070078ae_0_237"/>
            <p:cNvSpPr/>
            <p:nvPr/>
          </p:nvSpPr>
          <p:spPr>
            <a:xfrm>
              <a:off x="6183359" y="1830763"/>
              <a:ext cx="894300" cy="788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2f2070078ae_0_237"/>
            <p:cNvSpPr/>
            <p:nvPr/>
          </p:nvSpPr>
          <p:spPr>
            <a:xfrm>
              <a:off x="7252391" y="1830763"/>
              <a:ext cx="894300" cy="1741200"/>
            </a:xfrm>
            <a:prstGeom prst="rect">
              <a:avLst/>
            </a:prstGeom>
            <a:solidFill>
              <a:srgbClr val="1F1A0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2f2070078ae_0_237"/>
            <p:cNvSpPr/>
            <p:nvPr/>
          </p:nvSpPr>
          <p:spPr>
            <a:xfrm>
              <a:off x="7252391" y="1830763"/>
              <a:ext cx="894300" cy="1551300"/>
            </a:xfrm>
            <a:prstGeom prst="rect">
              <a:avLst/>
            </a:prstGeom>
            <a:solidFill>
              <a:srgbClr val="4E412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2f2070078ae_0_237"/>
            <p:cNvSpPr/>
            <p:nvPr/>
          </p:nvSpPr>
          <p:spPr>
            <a:xfrm>
              <a:off x="7252391" y="1830763"/>
              <a:ext cx="894300" cy="1361400"/>
            </a:xfrm>
            <a:prstGeom prst="rect">
              <a:avLst/>
            </a:prstGeom>
            <a:solidFill>
              <a:srgbClr val="9D83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2f2070078ae_0_237"/>
            <p:cNvSpPr/>
            <p:nvPr/>
          </p:nvSpPr>
          <p:spPr>
            <a:xfrm>
              <a:off x="7252391" y="1830763"/>
              <a:ext cx="894300" cy="1171800"/>
            </a:xfrm>
            <a:prstGeom prst="rect">
              <a:avLst/>
            </a:prstGeom>
            <a:solidFill>
              <a:srgbClr val="CBB78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2f2070078ae_0_237"/>
            <p:cNvSpPr/>
            <p:nvPr/>
          </p:nvSpPr>
          <p:spPr>
            <a:xfrm>
              <a:off x="7252391" y="1830763"/>
              <a:ext cx="894300" cy="981900"/>
            </a:xfrm>
            <a:prstGeom prst="rect">
              <a:avLst/>
            </a:prstGeom>
            <a:solidFill>
              <a:srgbClr val="DFD3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2f2070078ae_0_237"/>
            <p:cNvSpPr/>
            <p:nvPr/>
          </p:nvSpPr>
          <p:spPr>
            <a:xfrm>
              <a:off x="7252391" y="1830763"/>
              <a:ext cx="894300" cy="788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g2f2070078ae_0_237"/>
            <p:cNvSpPr/>
            <p:nvPr/>
          </p:nvSpPr>
          <p:spPr>
            <a:xfrm>
              <a:off x="8321423" y="1830763"/>
              <a:ext cx="894300" cy="1741200"/>
            </a:xfrm>
            <a:prstGeom prst="rect">
              <a:avLst/>
            </a:prstGeom>
            <a:solidFill>
              <a:srgbClr val="3F494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2f2070078ae_0_237"/>
            <p:cNvSpPr/>
            <p:nvPr/>
          </p:nvSpPr>
          <p:spPr>
            <a:xfrm>
              <a:off x="8321423" y="1830763"/>
              <a:ext cx="894300" cy="1551300"/>
            </a:xfrm>
            <a:prstGeom prst="rect">
              <a:avLst/>
            </a:prstGeom>
            <a:solidFill>
              <a:srgbClr val="5F6E6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2f2070078ae_0_237"/>
            <p:cNvSpPr/>
            <p:nvPr/>
          </p:nvSpPr>
          <p:spPr>
            <a:xfrm>
              <a:off x="8321423" y="1830763"/>
              <a:ext cx="894300" cy="1361400"/>
            </a:xfrm>
            <a:prstGeom prst="rect">
              <a:avLst/>
            </a:prstGeom>
            <a:solidFill>
              <a:srgbClr val="B2BD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2f2070078ae_0_237"/>
            <p:cNvSpPr/>
            <p:nvPr/>
          </p:nvSpPr>
          <p:spPr>
            <a:xfrm>
              <a:off x="8321423" y="1830763"/>
              <a:ext cx="894300" cy="1171800"/>
            </a:xfrm>
            <a:prstGeom prst="rect">
              <a:avLst/>
            </a:prstGeom>
            <a:solidFill>
              <a:srgbClr val="CBD2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2f2070078ae_0_237"/>
            <p:cNvSpPr/>
            <p:nvPr/>
          </p:nvSpPr>
          <p:spPr>
            <a:xfrm>
              <a:off x="8321423" y="1830763"/>
              <a:ext cx="894300" cy="981900"/>
            </a:xfrm>
            <a:prstGeom prst="rect">
              <a:avLst/>
            </a:prstGeom>
            <a:solidFill>
              <a:srgbClr val="E5E8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g2f2070078ae_0_237"/>
            <p:cNvSpPr/>
            <p:nvPr/>
          </p:nvSpPr>
          <p:spPr>
            <a:xfrm>
              <a:off x="8321423" y="1830763"/>
              <a:ext cx="894300" cy="788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g2f2070078ae_0_237"/>
            <p:cNvSpPr/>
            <p:nvPr/>
          </p:nvSpPr>
          <p:spPr>
            <a:xfrm>
              <a:off x="9390455" y="1830763"/>
              <a:ext cx="894300" cy="1741200"/>
            </a:xfrm>
            <a:prstGeom prst="rect">
              <a:avLst/>
            </a:prstGeom>
            <a:solidFill>
              <a:srgbClr val="3641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2f2070078ae_0_237"/>
            <p:cNvSpPr/>
            <p:nvPr/>
          </p:nvSpPr>
          <p:spPr>
            <a:xfrm>
              <a:off x="9390455" y="1830763"/>
              <a:ext cx="894300" cy="1551300"/>
            </a:xfrm>
            <a:prstGeom prst="rect">
              <a:avLst/>
            </a:prstGeom>
            <a:solidFill>
              <a:srgbClr val="5262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2f2070078ae_0_237"/>
            <p:cNvSpPr/>
            <p:nvPr/>
          </p:nvSpPr>
          <p:spPr>
            <a:xfrm>
              <a:off x="9390455" y="1830763"/>
              <a:ext cx="894300" cy="1361400"/>
            </a:xfrm>
            <a:prstGeom prst="rect">
              <a:avLst/>
            </a:prstGeom>
            <a:solidFill>
              <a:srgbClr val="A6B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2f2070078ae_0_237"/>
            <p:cNvSpPr/>
            <p:nvPr/>
          </p:nvSpPr>
          <p:spPr>
            <a:xfrm>
              <a:off x="9390455" y="1830763"/>
              <a:ext cx="894300" cy="1171800"/>
            </a:xfrm>
            <a:prstGeom prst="rect">
              <a:avLst/>
            </a:prstGeom>
            <a:solidFill>
              <a:srgbClr val="C3CDC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2f2070078ae_0_237"/>
            <p:cNvSpPr/>
            <p:nvPr/>
          </p:nvSpPr>
          <p:spPr>
            <a:xfrm>
              <a:off x="9390455" y="1830763"/>
              <a:ext cx="894300" cy="981900"/>
            </a:xfrm>
            <a:prstGeom prst="rect">
              <a:avLst/>
            </a:prstGeom>
            <a:solidFill>
              <a:srgbClr val="E0E6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2f2070078ae_0_237"/>
            <p:cNvSpPr/>
            <p:nvPr/>
          </p:nvSpPr>
          <p:spPr>
            <a:xfrm>
              <a:off x="9390455" y="1830763"/>
              <a:ext cx="894300" cy="78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2f2070078ae_0_237"/>
            <p:cNvSpPr/>
            <p:nvPr/>
          </p:nvSpPr>
          <p:spPr>
            <a:xfrm>
              <a:off x="10459488" y="1830763"/>
              <a:ext cx="894300" cy="1741200"/>
            </a:xfrm>
            <a:prstGeom prst="rect">
              <a:avLst/>
            </a:prstGeom>
            <a:solidFill>
              <a:srgbClr val="7A6C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2f2070078ae_0_237"/>
            <p:cNvSpPr/>
            <p:nvPr/>
          </p:nvSpPr>
          <p:spPr>
            <a:xfrm>
              <a:off x="10459488" y="1830763"/>
              <a:ext cx="894300" cy="1551300"/>
            </a:xfrm>
            <a:prstGeom prst="rect">
              <a:avLst/>
            </a:prstGeom>
            <a:solidFill>
              <a:srgbClr val="AF9E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2f2070078ae_0_237"/>
            <p:cNvSpPr/>
            <p:nvPr/>
          </p:nvSpPr>
          <p:spPr>
            <a:xfrm>
              <a:off x="10459488" y="1830763"/>
              <a:ext cx="894300" cy="1361400"/>
            </a:xfrm>
            <a:prstGeom prst="rect">
              <a:avLst/>
            </a:prstGeom>
            <a:solidFill>
              <a:srgbClr val="E3DCC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2f2070078ae_0_237"/>
            <p:cNvSpPr/>
            <p:nvPr/>
          </p:nvSpPr>
          <p:spPr>
            <a:xfrm>
              <a:off x="10459488" y="1830763"/>
              <a:ext cx="894300" cy="1171800"/>
            </a:xfrm>
            <a:prstGeom prst="rect">
              <a:avLst/>
            </a:prstGeom>
            <a:solidFill>
              <a:srgbClr val="ECE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2f2070078ae_0_237"/>
            <p:cNvSpPr/>
            <p:nvPr/>
          </p:nvSpPr>
          <p:spPr>
            <a:xfrm>
              <a:off x="10459488" y="1830763"/>
              <a:ext cx="894300" cy="981900"/>
            </a:xfrm>
            <a:prstGeom prst="rect">
              <a:avLst/>
            </a:prstGeom>
            <a:solidFill>
              <a:srgbClr val="F5F3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2f2070078ae_0_237"/>
            <p:cNvSpPr/>
            <p:nvPr/>
          </p:nvSpPr>
          <p:spPr>
            <a:xfrm>
              <a:off x="10459488" y="1830763"/>
              <a:ext cx="894300" cy="788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g2f2070078ae_0_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g2f2070078ae_0_237"/>
          <p:cNvSpPr txBox="1"/>
          <p:nvPr>
            <p:ph idx="1" type="body"/>
          </p:nvPr>
        </p:nvSpPr>
        <p:spPr>
          <a:xfrm>
            <a:off x="838199" y="3709150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g2f2070078ae_0_237"/>
          <p:cNvSpPr txBox="1"/>
          <p:nvPr/>
        </p:nvSpPr>
        <p:spPr>
          <a:xfrm>
            <a:off x="4677206" y="4033186"/>
            <a:ext cx="2435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sp>
        <p:nvSpPr>
          <p:cNvPr id="166" name="Google Shape;166;g2f2070078ae_0_237"/>
          <p:cNvSpPr txBox="1"/>
          <p:nvPr>
            <p:ph idx="2" type="body"/>
          </p:nvPr>
        </p:nvSpPr>
        <p:spPr>
          <a:xfrm>
            <a:off x="4677206" y="6124726"/>
            <a:ext cx="23943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g2f2070078ae_0_237"/>
          <p:cNvSpPr txBox="1"/>
          <p:nvPr/>
        </p:nvSpPr>
        <p:spPr>
          <a:xfrm>
            <a:off x="7664716" y="4033186"/>
            <a:ext cx="2435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sp>
        <p:nvSpPr>
          <p:cNvPr id="168" name="Google Shape;168;g2f2070078ae_0_237"/>
          <p:cNvSpPr txBox="1"/>
          <p:nvPr>
            <p:ph idx="3" type="body"/>
          </p:nvPr>
        </p:nvSpPr>
        <p:spPr>
          <a:xfrm>
            <a:off x="7664716" y="6124726"/>
            <a:ext cx="23943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bg>
      <p:bgPr>
        <a:solidFill>
          <a:schemeClr val="accen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sitting, using&#10;&#10;Description automatically generated" id="182" name="Google Shape;182;g2f2070078ae_0_8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2f2070078ae_0_847"/>
          <p:cNvSpPr/>
          <p:nvPr/>
        </p:nvSpPr>
        <p:spPr>
          <a:xfrm>
            <a:off x="4098279" y="0"/>
            <a:ext cx="8110242" cy="5410387"/>
          </a:xfrm>
          <a:custGeom>
            <a:rect b="b" l="l" r="r" t="t"/>
            <a:pathLst>
              <a:path extrusionOk="0" h="21375" w="21202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f2070078ae_0_847"/>
          <p:cNvSpPr/>
          <p:nvPr/>
        </p:nvSpPr>
        <p:spPr>
          <a:xfrm>
            <a:off x="4422176" y="0"/>
            <a:ext cx="7786328" cy="5291795"/>
          </a:xfrm>
          <a:custGeom>
            <a:rect b="b" l="l" r="r" t="t"/>
            <a:pathLst>
              <a:path extrusionOk="0" h="21373" w="21202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f2070078ae_0_847"/>
          <p:cNvSpPr/>
          <p:nvPr/>
        </p:nvSpPr>
        <p:spPr>
          <a:xfrm>
            <a:off x="5933476" y="850901"/>
            <a:ext cx="5117539" cy="5805815"/>
          </a:xfrm>
          <a:custGeom>
            <a:rect b="b" l="l" r="r" t="t"/>
            <a:pathLst>
              <a:path extrusionOk="0" h="21373" w="21014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2f2070078ae_0_847"/>
          <p:cNvSpPr/>
          <p:nvPr/>
        </p:nvSpPr>
        <p:spPr>
          <a:xfrm>
            <a:off x="5857276" y="1016000"/>
            <a:ext cx="5314109" cy="5528589"/>
          </a:xfrm>
          <a:custGeom>
            <a:rect b="b" l="l" r="r" t="t"/>
            <a:pathLst>
              <a:path extrusionOk="0" h="21187" w="21157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2f2070078ae_0_847"/>
          <p:cNvSpPr txBox="1"/>
          <p:nvPr>
            <p:ph type="ctrTitle"/>
          </p:nvPr>
        </p:nvSpPr>
        <p:spPr>
          <a:xfrm>
            <a:off x="6375400" y="2269723"/>
            <a:ext cx="3871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2f2070078ae_0_847"/>
          <p:cNvSpPr txBox="1"/>
          <p:nvPr>
            <p:ph idx="1" type="subTitle"/>
          </p:nvPr>
        </p:nvSpPr>
        <p:spPr>
          <a:xfrm>
            <a:off x="6375401" y="4830041"/>
            <a:ext cx="38715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8343"/>
              </a:buClr>
              <a:buSzPts val="2400"/>
              <a:buNone/>
              <a:defRPr sz="2400">
                <a:solidFill>
                  <a:srgbClr val="9D8343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9" name="Google Shape;189;g2f2070078ae_0_8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2f2070078ae_0_8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2f2070078ae_0_8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bg>
      <p:bgPr>
        <a:solidFill>
          <a:schemeClr val="accent3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2070078ae_0_858"/>
          <p:cNvSpPr/>
          <p:nvPr/>
        </p:nvSpPr>
        <p:spPr>
          <a:xfrm>
            <a:off x="3037840" y="4563110"/>
            <a:ext cx="9154134" cy="229489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f2070078ae_0_858"/>
          <p:cNvSpPr/>
          <p:nvPr/>
        </p:nvSpPr>
        <p:spPr>
          <a:xfrm>
            <a:off x="4955539" y="5044439"/>
            <a:ext cx="7236486" cy="1813536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2f2070078ae_0_8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2f2070078ae_0_85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accent1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accent1"/>
                </a:solidFill>
              </a:defRPr>
            </a:lvl2pPr>
            <a:lvl3pPr indent="-355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accent1"/>
                </a:solidFill>
              </a:defRPr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g2f2070078ae_0_85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D834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2f2070078ae_0_858"/>
          <p:cNvSpPr txBox="1"/>
          <p:nvPr>
            <p:ph idx="11" type="ftr"/>
          </p:nvPr>
        </p:nvSpPr>
        <p:spPr>
          <a:xfrm>
            <a:off x="545868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g2f2070078ae_0_858"/>
          <p:cNvSpPr txBox="1"/>
          <p:nvPr>
            <p:ph idx="12" type="sldNum"/>
          </p:nvPr>
        </p:nvSpPr>
        <p:spPr>
          <a:xfrm>
            <a:off x="9766300" y="6356350"/>
            <a:ext cx="158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bg>
      <p:bgPr>
        <a:solidFill>
          <a:schemeClr val="accen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2070078ae_0_866"/>
          <p:cNvSpPr/>
          <p:nvPr/>
        </p:nvSpPr>
        <p:spPr>
          <a:xfrm>
            <a:off x="0" y="0"/>
            <a:ext cx="7016760" cy="1901178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540" y="20590"/>
                  <a:pt x="2440" y="14443"/>
                  <a:pt x="3683" y="10749"/>
                </a:cubicBezTo>
                <a:cubicBezTo>
                  <a:pt x="5071" y="6637"/>
                  <a:pt x="6900" y="5671"/>
                  <a:pt x="8636" y="5598"/>
                </a:cubicBezTo>
                <a:cubicBezTo>
                  <a:pt x="9797" y="5555"/>
                  <a:pt x="10958" y="5829"/>
                  <a:pt x="12108" y="6450"/>
                </a:cubicBezTo>
                <a:cubicBezTo>
                  <a:pt x="13804" y="7359"/>
                  <a:pt x="15489" y="9004"/>
                  <a:pt x="17202" y="8701"/>
                </a:cubicBezTo>
                <a:cubicBezTo>
                  <a:pt x="18910" y="8398"/>
                  <a:pt x="20713" y="5728"/>
                  <a:pt x="21600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f2070078ae_0_866"/>
          <p:cNvSpPr/>
          <p:nvPr/>
        </p:nvSpPr>
        <p:spPr>
          <a:xfrm>
            <a:off x="0" y="0"/>
            <a:ext cx="6283980" cy="165607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537" y="20590"/>
                  <a:pt x="2436" y="14428"/>
                  <a:pt x="3680" y="10750"/>
                </a:cubicBezTo>
                <a:cubicBezTo>
                  <a:pt x="5068" y="6642"/>
                  <a:pt x="6897" y="5665"/>
                  <a:pt x="8635" y="5599"/>
                </a:cubicBezTo>
                <a:cubicBezTo>
                  <a:pt x="9796" y="5549"/>
                  <a:pt x="10957" y="5831"/>
                  <a:pt x="12105" y="6460"/>
                </a:cubicBezTo>
                <a:cubicBezTo>
                  <a:pt x="13799" y="7371"/>
                  <a:pt x="15488" y="9011"/>
                  <a:pt x="17200" y="8713"/>
                </a:cubicBezTo>
                <a:cubicBezTo>
                  <a:pt x="18911" y="8415"/>
                  <a:pt x="20714" y="5731"/>
                  <a:pt x="21600" y="0"/>
                </a:cubicBezTo>
                <a:lnTo>
                  <a:pt x="4" y="0"/>
                </a:lnTo>
                <a:lnTo>
                  <a:pt x="4" y="2160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f2070078ae_0_866"/>
          <p:cNvSpPr txBox="1"/>
          <p:nvPr>
            <p:ph type="title"/>
          </p:nvPr>
        </p:nvSpPr>
        <p:spPr>
          <a:xfrm>
            <a:off x="1371600" y="901700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g2f2070078ae_0_866"/>
          <p:cNvSpPr txBox="1"/>
          <p:nvPr>
            <p:ph idx="1" type="body"/>
          </p:nvPr>
        </p:nvSpPr>
        <p:spPr>
          <a:xfrm>
            <a:off x="838200" y="2021207"/>
            <a:ext cx="10515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</a:defRPr>
            </a:lvl2pPr>
            <a:lvl3pPr indent="-355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</a:defRPr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g2f2070078ae_0_8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2f2070078ae_0_8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2f2070078ae_0_8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Section 1">
    <p:bg>
      <p:bgPr>
        <a:solidFill>
          <a:schemeClr val="accen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2070078ae_0_874"/>
          <p:cNvSpPr/>
          <p:nvPr/>
        </p:nvSpPr>
        <p:spPr>
          <a:xfrm>
            <a:off x="5245815" y="0"/>
            <a:ext cx="6946185" cy="5725700"/>
          </a:xfrm>
          <a:custGeom>
            <a:rect b="b" l="l" r="r" t="t"/>
            <a:pathLst>
              <a:path extrusionOk="0" h="5725700" w="6946185">
                <a:moveTo>
                  <a:pt x="147328" y="0"/>
                </a:moveTo>
                <a:cubicBezTo>
                  <a:pt x="147328" y="0"/>
                  <a:pt x="6179232" y="0"/>
                  <a:pt x="6933220" y="0"/>
                </a:cubicBezTo>
                <a:lnTo>
                  <a:pt x="6946185" y="0"/>
                </a:lnTo>
                <a:lnTo>
                  <a:pt x="6946185" y="3994015"/>
                </a:lnTo>
                <a:lnTo>
                  <a:pt x="6906962" y="4058136"/>
                </a:lnTo>
                <a:cubicBezTo>
                  <a:pt x="6632820" y="4424557"/>
                  <a:pt x="5883095" y="4550731"/>
                  <a:pt x="5510483" y="4794243"/>
                </a:cubicBezTo>
                <a:cubicBezTo>
                  <a:pt x="5496443" y="4803317"/>
                  <a:pt x="5483742" y="4812124"/>
                  <a:pt x="5470037" y="4820931"/>
                </a:cubicBezTo>
                <a:cubicBezTo>
                  <a:pt x="4900797" y="5198300"/>
                  <a:pt x="4342254" y="5670679"/>
                  <a:pt x="3591513" y="5721386"/>
                </a:cubicBezTo>
                <a:cubicBezTo>
                  <a:pt x="2931355" y="5764621"/>
                  <a:pt x="2266852" y="5480126"/>
                  <a:pt x="1907525" y="4993603"/>
                </a:cubicBezTo>
                <a:cubicBezTo>
                  <a:pt x="1424858" y="4339745"/>
                  <a:pt x="1687918" y="3481190"/>
                  <a:pt x="1354998" y="2776359"/>
                </a:cubicBezTo>
                <a:cubicBezTo>
                  <a:pt x="1099960" y="2236459"/>
                  <a:pt x="555121" y="1818791"/>
                  <a:pt x="237577" y="1324528"/>
                </a:cubicBezTo>
                <a:cubicBezTo>
                  <a:pt x="167717" y="1218043"/>
                  <a:pt x="-200634" y="535896"/>
                  <a:pt x="147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holding a computer&#10;&#10;Description automatically generated" id="210" name="Google Shape;210;g2f2070078ae_0_8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40036" y="0"/>
            <a:ext cx="7051963" cy="68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2f2070078ae_0_874"/>
          <p:cNvSpPr/>
          <p:nvPr/>
        </p:nvSpPr>
        <p:spPr>
          <a:xfrm>
            <a:off x="0" y="5950127"/>
            <a:ext cx="5034258" cy="907849"/>
          </a:xfrm>
          <a:custGeom>
            <a:rect b="b" l="l" r="r" t="t"/>
            <a:pathLst>
              <a:path extrusionOk="0" h="20923" w="21600">
                <a:moveTo>
                  <a:pt x="21600" y="20894"/>
                </a:moveTo>
                <a:cubicBezTo>
                  <a:pt x="20935" y="16913"/>
                  <a:pt x="19916" y="13782"/>
                  <a:pt x="18799" y="11821"/>
                </a:cubicBezTo>
                <a:cubicBezTo>
                  <a:pt x="17088" y="8835"/>
                  <a:pt x="15170" y="8250"/>
                  <a:pt x="13301" y="8045"/>
                </a:cubicBezTo>
                <a:cubicBezTo>
                  <a:pt x="11427" y="7840"/>
                  <a:pt x="9536" y="7986"/>
                  <a:pt x="7710" y="6289"/>
                </a:cubicBezTo>
                <a:cubicBezTo>
                  <a:pt x="6424" y="5089"/>
                  <a:pt x="5198" y="3011"/>
                  <a:pt x="3929" y="1577"/>
                </a:cubicBezTo>
                <a:cubicBezTo>
                  <a:pt x="2659" y="143"/>
                  <a:pt x="1291" y="-677"/>
                  <a:pt x="16" y="728"/>
                </a:cubicBezTo>
                <a:cubicBezTo>
                  <a:pt x="11" y="728"/>
                  <a:pt x="5" y="728"/>
                  <a:pt x="0" y="757"/>
                </a:cubicBezTo>
                <a:lnTo>
                  <a:pt x="0" y="20923"/>
                </a:lnTo>
                <a:lnTo>
                  <a:pt x="21600" y="20923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f2070078ae_0_874"/>
          <p:cNvSpPr txBox="1"/>
          <p:nvPr>
            <p:ph type="title"/>
          </p:nvPr>
        </p:nvSpPr>
        <p:spPr>
          <a:xfrm>
            <a:off x="831851" y="1709738"/>
            <a:ext cx="54720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2f2070078ae_0_874"/>
          <p:cNvSpPr txBox="1"/>
          <p:nvPr>
            <p:ph idx="1" type="body"/>
          </p:nvPr>
        </p:nvSpPr>
        <p:spPr>
          <a:xfrm>
            <a:off x="831851" y="4589463"/>
            <a:ext cx="5472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4" name="Google Shape;214;g2f2070078ae_0_87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2f2070078ae_0_8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2f2070078ae_0_8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Section 2">
    <p:bg>
      <p:bgPr>
        <a:solidFill>
          <a:schemeClr val="accen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f2070078ae_0_8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2f2070078ae_0_8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2f2070078ae_0_8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1" name="Google Shape;221;g2f2070078ae_0_883"/>
          <p:cNvSpPr/>
          <p:nvPr/>
        </p:nvSpPr>
        <p:spPr>
          <a:xfrm>
            <a:off x="1" y="0"/>
            <a:ext cx="9185886" cy="1900765"/>
          </a:xfrm>
          <a:custGeom>
            <a:rect b="b" l="l" r="r" t="t"/>
            <a:pathLst>
              <a:path extrusionOk="0" h="20952" w="21600">
                <a:moveTo>
                  <a:pt x="3" y="14699"/>
                </a:moveTo>
                <a:cubicBezTo>
                  <a:pt x="1807" y="14335"/>
                  <a:pt x="3237" y="17232"/>
                  <a:pt x="4736" y="19080"/>
                </a:cubicBezTo>
                <a:cubicBezTo>
                  <a:pt x="6316" y="21040"/>
                  <a:pt x="8314" y="21600"/>
                  <a:pt x="10022" y="20088"/>
                </a:cubicBezTo>
                <a:cubicBezTo>
                  <a:pt x="11763" y="18548"/>
                  <a:pt x="12766" y="12963"/>
                  <a:pt x="14185" y="8441"/>
                </a:cubicBezTo>
                <a:cubicBezTo>
                  <a:pt x="15287" y="4942"/>
                  <a:pt x="16589" y="3472"/>
                  <a:pt x="17858" y="2240"/>
                </a:cubicBezTo>
                <a:cubicBezTo>
                  <a:pt x="19089" y="1050"/>
                  <a:pt x="20343" y="0"/>
                  <a:pt x="21600" y="0"/>
                </a:cubicBezTo>
                <a:cubicBezTo>
                  <a:pt x="21600" y="0"/>
                  <a:pt x="0" y="0"/>
                  <a:pt x="0" y="0"/>
                </a:cubicBezTo>
                <a:cubicBezTo>
                  <a:pt x="0" y="0"/>
                  <a:pt x="3" y="14699"/>
                  <a:pt x="3" y="14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f2070078ae_0_883"/>
          <p:cNvSpPr/>
          <p:nvPr/>
        </p:nvSpPr>
        <p:spPr>
          <a:xfrm>
            <a:off x="0" y="0"/>
            <a:ext cx="8785854" cy="1671735"/>
          </a:xfrm>
          <a:custGeom>
            <a:rect b="b" l="l" r="r" t="t"/>
            <a:pathLst>
              <a:path extrusionOk="0" h="20953" w="21600">
                <a:moveTo>
                  <a:pt x="0" y="14692"/>
                </a:moveTo>
                <a:cubicBezTo>
                  <a:pt x="1805" y="14326"/>
                  <a:pt x="3235" y="17223"/>
                  <a:pt x="4733" y="19085"/>
                </a:cubicBezTo>
                <a:cubicBezTo>
                  <a:pt x="6313" y="21043"/>
                  <a:pt x="8312" y="21600"/>
                  <a:pt x="10019" y="20088"/>
                </a:cubicBezTo>
                <a:cubicBezTo>
                  <a:pt x="11499" y="18783"/>
                  <a:pt x="12286" y="15058"/>
                  <a:pt x="13470" y="10888"/>
                </a:cubicBezTo>
                <a:cubicBezTo>
                  <a:pt x="15743" y="2881"/>
                  <a:pt x="18871" y="0"/>
                  <a:pt x="21600" y="0"/>
                </a:cubicBezTo>
                <a:cubicBezTo>
                  <a:pt x="21600" y="0"/>
                  <a:pt x="0" y="0"/>
                  <a:pt x="0" y="0"/>
                </a:cubicBezTo>
                <a:cubicBezTo>
                  <a:pt x="0" y="0"/>
                  <a:pt x="0" y="14692"/>
                  <a:pt x="0" y="14692"/>
                </a:cubicBez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f2070078ae_0_883"/>
          <p:cNvSpPr/>
          <p:nvPr/>
        </p:nvSpPr>
        <p:spPr>
          <a:xfrm>
            <a:off x="8546851" y="-491937"/>
            <a:ext cx="6264386" cy="6136230"/>
          </a:xfrm>
          <a:custGeom>
            <a:rect b="b" l="l" r="r" t="t"/>
            <a:pathLst>
              <a:path extrusionOk="0" h="21135" w="20998">
                <a:moveTo>
                  <a:pt x="1990" y="2174"/>
                </a:moveTo>
                <a:cubicBezTo>
                  <a:pt x="475" y="4991"/>
                  <a:pt x="-253" y="8486"/>
                  <a:pt x="79" y="11688"/>
                </a:cubicBezTo>
                <a:cubicBezTo>
                  <a:pt x="437" y="15165"/>
                  <a:pt x="2378" y="18696"/>
                  <a:pt x="5588" y="20205"/>
                </a:cubicBezTo>
                <a:cubicBezTo>
                  <a:pt x="8550" y="21600"/>
                  <a:pt x="12369" y="21303"/>
                  <a:pt x="15370" y="20126"/>
                </a:cubicBezTo>
                <a:cubicBezTo>
                  <a:pt x="18044" y="19076"/>
                  <a:pt x="21347" y="16268"/>
                  <a:pt x="20968" y="12952"/>
                </a:cubicBezTo>
                <a:cubicBezTo>
                  <a:pt x="20926" y="12593"/>
                  <a:pt x="20845" y="12265"/>
                  <a:pt x="20725" y="11959"/>
                </a:cubicBezTo>
                <a:cubicBezTo>
                  <a:pt x="20172" y="10538"/>
                  <a:pt x="18857" y="9636"/>
                  <a:pt x="17456" y="9028"/>
                </a:cubicBezTo>
                <a:cubicBezTo>
                  <a:pt x="15919" y="8359"/>
                  <a:pt x="14097" y="7843"/>
                  <a:pt x="12952" y="6504"/>
                </a:cubicBezTo>
                <a:cubicBezTo>
                  <a:pt x="11773" y="5122"/>
                  <a:pt x="11488" y="3246"/>
                  <a:pt x="10790" y="1605"/>
                </a:cubicBezTo>
                <a:cubicBezTo>
                  <a:pt x="10517" y="967"/>
                  <a:pt x="10104" y="424"/>
                  <a:pt x="9602" y="0"/>
                </a:cubicBezTo>
                <a:lnTo>
                  <a:pt x="3698" y="0"/>
                </a:lnTo>
                <a:cubicBezTo>
                  <a:pt x="2991" y="595"/>
                  <a:pt x="2429" y="1356"/>
                  <a:pt x="1990" y="2174"/>
                </a:cubicBez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ibrary, room, book, scene&#10;&#10;Description automatically generated" id="224" name="Google Shape;224;g2f2070078ae_0_8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3388" y="-527912"/>
            <a:ext cx="6432374" cy="620818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f2070078ae_0_883"/>
          <p:cNvSpPr txBox="1"/>
          <p:nvPr>
            <p:ph type="title"/>
          </p:nvPr>
        </p:nvSpPr>
        <p:spPr>
          <a:xfrm>
            <a:off x="6636110" y="2283829"/>
            <a:ext cx="4895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2f2070078ae_0_883"/>
          <p:cNvSpPr txBox="1"/>
          <p:nvPr>
            <p:ph idx="1" type="body"/>
          </p:nvPr>
        </p:nvSpPr>
        <p:spPr>
          <a:xfrm>
            <a:off x="6452360" y="4179979"/>
            <a:ext cx="4895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accen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2070078ae_0_893"/>
          <p:cNvSpPr/>
          <p:nvPr/>
        </p:nvSpPr>
        <p:spPr>
          <a:xfrm>
            <a:off x="9248087" y="0"/>
            <a:ext cx="2943935" cy="3179633"/>
          </a:xfrm>
          <a:custGeom>
            <a:rect b="b" l="l" r="r" t="t"/>
            <a:pathLst>
              <a:path extrusionOk="0" h="21308" w="21234">
                <a:moveTo>
                  <a:pt x="6742" y="0"/>
                </a:moveTo>
                <a:cubicBezTo>
                  <a:pt x="5341" y="894"/>
                  <a:pt x="4828" y="2519"/>
                  <a:pt x="4709" y="4034"/>
                </a:cubicBezTo>
                <a:cubicBezTo>
                  <a:pt x="4590" y="5549"/>
                  <a:pt x="4745" y="7106"/>
                  <a:pt x="4260" y="8570"/>
                </a:cubicBezTo>
                <a:cubicBezTo>
                  <a:pt x="3729" y="10196"/>
                  <a:pt x="2465" y="11540"/>
                  <a:pt x="1448" y="12970"/>
                </a:cubicBezTo>
                <a:cubicBezTo>
                  <a:pt x="431" y="14400"/>
                  <a:pt x="-366" y="16136"/>
                  <a:pt x="174" y="17753"/>
                </a:cubicBezTo>
                <a:cubicBezTo>
                  <a:pt x="944" y="20060"/>
                  <a:pt x="4031" y="21098"/>
                  <a:pt x="6761" y="21268"/>
                </a:cubicBezTo>
                <a:cubicBezTo>
                  <a:pt x="12055" y="21600"/>
                  <a:pt x="17478" y="19821"/>
                  <a:pt x="21234" y="16528"/>
                </a:cubicBezTo>
                <a:lnTo>
                  <a:pt x="21234" y="0"/>
                </a:lnTo>
                <a:lnTo>
                  <a:pt x="6742" y="0"/>
                </a:ln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f2070078ae_0_893"/>
          <p:cNvSpPr txBox="1"/>
          <p:nvPr>
            <p:ph type="title"/>
          </p:nvPr>
        </p:nvSpPr>
        <p:spPr>
          <a:xfrm>
            <a:off x="831850" y="483806"/>
            <a:ext cx="7966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2f2070078ae_0_893"/>
          <p:cNvSpPr txBox="1"/>
          <p:nvPr>
            <p:ph idx="1" type="body"/>
          </p:nvPr>
        </p:nvSpPr>
        <p:spPr>
          <a:xfrm>
            <a:off x="831850" y="2334414"/>
            <a:ext cx="79665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1" name="Google Shape;231;g2f2070078ae_0_893"/>
          <p:cNvSpPr/>
          <p:nvPr>
            <p:ph idx="2" type="pic"/>
          </p:nvPr>
        </p:nvSpPr>
        <p:spPr>
          <a:xfrm>
            <a:off x="10408784" y="652440"/>
            <a:ext cx="1333500" cy="133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232" name="Google Shape;232;g2f2070078ae_0_893"/>
          <p:cNvSpPr txBox="1"/>
          <p:nvPr>
            <p:ph idx="3" type="body"/>
          </p:nvPr>
        </p:nvSpPr>
        <p:spPr>
          <a:xfrm>
            <a:off x="10224634" y="2049440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g2f2070078ae_0_893"/>
          <p:cNvSpPr txBox="1"/>
          <p:nvPr>
            <p:ph idx="4" type="body"/>
          </p:nvPr>
        </p:nvSpPr>
        <p:spPr>
          <a:xfrm>
            <a:off x="10224634" y="2279367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g2f2070078ae_0_893"/>
          <p:cNvSpPr txBox="1"/>
          <p:nvPr>
            <p:ph idx="5" type="body"/>
          </p:nvPr>
        </p:nvSpPr>
        <p:spPr>
          <a:xfrm>
            <a:off x="10224634" y="2509293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g2f2070078ae_0_893"/>
          <p:cNvSpPr/>
          <p:nvPr/>
        </p:nvSpPr>
        <p:spPr>
          <a:xfrm>
            <a:off x="1250950" y="4065270"/>
            <a:ext cx="10941048" cy="2792718"/>
          </a:xfrm>
          <a:custGeom>
            <a:rect b="b" l="l" r="r" t="t"/>
            <a:pathLst>
              <a:path extrusionOk="0" h="21600" w="21600">
                <a:moveTo>
                  <a:pt x="21597" y="0"/>
                </a:moveTo>
                <a:cubicBezTo>
                  <a:pt x="20058" y="1002"/>
                  <a:pt x="19160" y="7171"/>
                  <a:pt x="17917" y="10854"/>
                </a:cubicBezTo>
                <a:cubicBezTo>
                  <a:pt x="16530" y="14960"/>
                  <a:pt x="14700" y="15932"/>
                  <a:pt x="12963" y="16001"/>
                </a:cubicBezTo>
                <a:cubicBezTo>
                  <a:pt x="11802" y="16050"/>
                  <a:pt x="10641" y="15765"/>
                  <a:pt x="9492" y="15147"/>
                </a:cubicBezTo>
                <a:cubicBezTo>
                  <a:pt x="7798" y="14233"/>
                  <a:pt x="6110" y="12593"/>
                  <a:pt x="4400" y="12897"/>
                </a:cubicBezTo>
                <a:cubicBezTo>
                  <a:pt x="2690" y="13202"/>
                  <a:pt x="888" y="15873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f2070078ae_0_893"/>
          <p:cNvSpPr/>
          <p:nvPr/>
        </p:nvSpPr>
        <p:spPr>
          <a:xfrm>
            <a:off x="3571187" y="3548517"/>
            <a:ext cx="6727241" cy="3309470"/>
          </a:xfrm>
          <a:custGeom>
            <a:rect b="b" l="l" r="r" t="t"/>
            <a:pathLst>
              <a:path extrusionOk="0" h="20948" w="20814">
                <a:moveTo>
                  <a:pt x="1411" y="19453"/>
                </a:moveTo>
                <a:cubicBezTo>
                  <a:pt x="1591" y="14356"/>
                  <a:pt x="-621" y="11382"/>
                  <a:pt x="173" y="5771"/>
                </a:cubicBezTo>
                <a:cubicBezTo>
                  <a:pt x="986" y="15"/>
                  <a:pt x="3788" y="-652"/>
                  <a:pt x="5733" y="433"/>
                </a:cubicBezTo>
                <a:cubicBezTo>
                  <a:pt x="8071" y="1735"/>
                  <a:pt x="9737" y="7041"/>
                  <a:pt x="12091" y="8134"/>
                </a:cubicBezTo>
                <a:cubicBezTo>
                  <a:pt x="14311" y="9163"/>
                  <a:pt x="16488" y="8335"/>
                  <a:pt x="18613" y="10755"/>
                </a:cubicBezTo>
                <a:cubicBezTo>
                  <a:pt x="19376" y="11623"/>
                  <a:pt x="20083" y="12885"/>
                  <a:pt x="20500" y="14847"/>
                </a:cubicBezTo>
                <a:cubicBezTo>
                  <a:pt x="20649" y="15554"/>
                  <a:pt x="20979" y="18657"/>
                  <a:pt x="20716" y="20948"/>
                </a:cubicBezTo>
                <a:cubicBezTo>
                  <a:pt x="20716" y="20948"/>
                  <a:pt x="1352" y="20948"/>
                  <a:pt x="1352" y="20948"/>
                </a:cubicBezTo>
                <a:cubicBezTo>
                  <a:pt x="1352" y="20948"/>
                  <a:pt x="1411" y="19453"/>
                  <a:pt x="1411" y="194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itting at a table using a computer&#10;&#10;Description automatically generated" id="237" name="Google Shape;237;g2f2070078ae_0_8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7475" y="2895600"/>
            <a:ext cx="690313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f2070078ae_0_8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2f2070078ae_0_8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0" name="Google Shape;240;g2f2070078ae_0_893"/>
          <p:cNvSpPr txBox="1"/>
          <p:nvPr>
            <p:ph idx="10" type="dt"/>
          </p:nvPr>
        </p:nvSpPr>
        <p:spPr>
          <a:xfrm>
            <a:off x="1841388" y="6356350"/>
            <a:ext cx="174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D834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r and Typography">
  <p:cSld name="Color and Typograph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g2f2070078ae_0_907"/>
          <p:cNvGrpSpPr/>
          <p:nvPr/>
        </p:nvGrpSpPr>
        <p:grpSpPr>
          <a:xfrm>
            <a:off x="838199" y="1830763"/>
            <a:ext cx="10515589" cy="1741200"/>
            <a:chOff x="838199" y="1830763"/>
            <a:chExt cx="10515589" cy="1741200"/>
          </a:xfrm>
        </p:grpSpPr>
        <p:sp>
          <p:nvSpPr>
            <p:cNvPr id="243" name="Google Shape;243;g2f2070078ae_0_907"/>
            <p:cNvSpPr/>
            <p:nvPr/>
          </p:nvSpPr>
          <p:spPr>
            <a:xfrm>
              <a:off x="838199" y="1830763"/>
              <a:ext cx="894300" cy="17412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2f2070078ae_0_907"/>
            <p:cNvSpPr/>
            <p:nvPr/>
          </p:nvSpPr>
          <p:spPr>
            <a:xfrm>
              <a:off x="838199" y="1830763"/>
              <a:ext cx="894300" cy="15513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2f2070078ae_0_907"/>
            <p:cNvSpPr/>
            <p:nvPr/>
          </p:nvSpPr>
          <p:spPr>
            <a:xfrm>
              <a:off x="838199" y="1830763"/>
              <a:ext cx="894300" cy="13614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g2f2070078ae_0_907"/>
            <p:cNvSpPr/>
            <p:nvPr/>
          </p:nvSpPr>
          <p:spPr>
            <a:xfrm>
              <a:off x="838199" y="1830763"/>
              <a:ext cx="894300" cy="11718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2f2070078ae_0_907"/>
            <p:cNvSpPr/>
            <p:nvPr/>
          </p:nvSpPr>
          <p:spPr>
            <a:xfrm>
              <a:off x="838199" y="1830763"/>
              <a:ext cx="894300" cy="9819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2f2070078ae_0_907"/>
            <p:cNvSpPr/>
            <p:nvPr/>
          </p:nvSpPr>
          <p:spPr>
            <a:xfrm>
              <a:off x="838199" y="1830763"/>
              <a:ext cx="894300" cy="788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2f2070078ae_0_907"/>
            <p:cNvSpPr/>
            <p:nvPr/>
          </p:nvSpPr>
          <p:spPr>
            <a:xfrm>
              <a:off x="1907231" y="1830763"/>
              <a:ext cx="894300" cy="1741200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2f2070078ae_0_907"/>
            <p:cNvSpPr/>
            <p:nvPr/>
          </p:nvSpPr>
          <p:spPr>
            <a:xfrm>
              <a:off x="1907231" y="1830763"/>
              <a:ext cx="894300" cy="15513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2f2070078ae_0_907"/>
            <p:cNvSpPr/>
            <p:nvPr/>
          </p:nvSpPr>
          <p:spPr>
            <a:xfrm>
              <a:off x="1907231" y="1830763"/>
              <a:ext cx="894300" cy="1361400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2f2070078ae_0_907"/>
            <p:cNvSpPr/>
            <p:nvPr/>
          </p:nvSpPr>
          <p:spPr>
            <a:xfrm>
              <a:off x="1907231" y="1830763"/>
              <a:ext cx="894300" cy="117180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g2f2070078ae_0_907"/>
            <p:cNvSpPr/>
            <p:nvPr/>
          </p:nvSpPr>
          <p:spPr>
            <a:xfrm>
              <a:off x="1907231" y="1830763"/>
              <a:ext cx="894300" cy="981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2f2070078ae_0_907"/>
            <p:cNvSpPr/>
            <p:nvPr/>
          </p:nvSpPr>
          <p:spPr>
            <a:xfrm>
              <a:off x="1907231" y="1830763"/>
              <a:ext cx="894300" cy="788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2f2070078ae_0_907"/>
            <p:cNvSpPr/>
            <p:nvPr/>
          </p:nvSpPr>
          <p:spPr>
            <a:xfrm>
              <a:off x="2976263" y="1830763"/>
              <a:ext cx="894300" cy="1741200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2f2070078ae_0_907"/>
            <p:cNvSpPr/>
            <p:nvPr/>
          </p:nvSpPr>
          <p:spPr>
            <a:xfrm>
              <a:off x="2976263" y="1830763"/>
              <a:ext cx="894300" cy="1551300"/>
            </a:xfrm>
            <a:prstGeom prst="rect">
              <a:avLst/>
            </a:prstGeom>
            <a:solidFill>
              <a:srgbClr val="3A38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2f2070078ae_0_907"/>
            <p:cNvSpPr/>
            <p:nvPr/>
          </p:nvSpPr>
          <p:spPr>
            <a:xfrm>
              <a:off x="2976263" y="1830763"/>
              <a:ext cx="894300" cy="1361400"/>
            </a:xfrm>
            <a:prstGeom prst="rect">
              <a:avLst/>
            </a:prstGeom>
            <a:solidFill>
              <a:srgbClr val="75707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g2f2070078ae_0_907"/>
            <p:cNvSpPr/>
            <p:nvPr/>
          </p:nvSpPr>
          <p:spPr>
            <a:xfrm>
              <a:off x="2976263" y="1830763"/>
              <a:ext cx="894300" cy="1171800"/>
            </a:xfrm>
            <a:prstGeom prst="rect">
              <a:avLst/>
            </a:prstGeom>
            <a:solidFill>
              <a:srgbClr val="AEABA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2f2070078ae_0_907"/>
            <p:cNvSpPr/>
            <p:nvPr/>
          </p:nvSpPr>
          <p:spPr>
            <a:xfrm>
              <a:off x="2976263" y="1830763"/>
              <a:ext cx="894300" cy="981900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2f2070078ae_0_907"/>
            <p:cNvSpPr/>
            <p:nvPr/>
          </p:nvSpPr>
          <p:spPr>
            <a:xfrm>
              <a:off x="2976263" y="1830763"/>
              <a:ext cx="894300" cy="788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2f2070078ae_0_907"/>
            <p:cNvSpPr/>
            <p:nvPr/>
          </p:nvSpPr>
          <p:spPr>
            <a:xfrm>
              <a:off x="4045295" y="1830763"/>
              <a:ext cx="894300" cy="1741200"/>
            </a:xfrm>
            <a:prstGeom prst="rect">
              <a:avLst/>
            </a:prstGeom>
            <a:solidFill>
              <a:srgbClr val="222A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g2f2070078ae_0_907"/>
            <p:cNvSpPr/>
            <p:nvPr/>
          </p:nvSpPr>
          <p:spPr>
            <a:xfrm>
              <a:off x="4045295" y="1830763"/>
              <a:ext cx="894300" cy="1551300"/>
            </a:xfrm>
            <a:prstGeom prst="rect">
              <a:avLst/>
            </a:prstGeom>
            <a:solidFill>
              <a:srgbClr val="323F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2f2070078ae_0_907"/>
            <p:cNvSpPr/>
            <p:nvPr/>
          </p:nvSpPr>
          <p:spPr>
            <a:xfrm>
              <a:off x="4045295" y="1830763"/>
              <a:ext cx="894300" cy="1361400"/>
            </a:xfrm>
            <a:prstGeom prst="rect">
              <a:avLst/>
            </a:prstGeom>
            <a:solidFill>
              <a:srgbClr val="8296B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2f2070078ae_0_907"/>
            <p:cNvSpPr/>
            <p:nvPr/>
          </p:nvSpPr>
          <p:spPr>
            <a:xfrm>
              <a:off x="4045295" y="1830763"/>
              <a:ext cx="894300" cy="1171800"/>
            </a:xfrm>
            <a:prstGeom prst="rect">
              <a:avLst/>
            </a:prstGeom>
            <a:solidFill>
              <a:srgbClr val="ACB8C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2f2070078ae_0_907"/>
            <p:cNvSpPr/>
            <p:nvPr/>
          </p:nvSpPr>
          <p:spPr>
            <a:xfrm>
              <a:off x="4045295" y="1830763"/>
              <a:ext cx="894300" cy="981900"/>
            </a:xfrm>
            <a:prstGeom prst="rect">
              <a:avLst/>
            </a:prstGeom>
            <a:solidFill>
              <a:srgbClr val="D5DB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2f2070078ae_0_907"/>
            <p:cNvSpPr/>
            <p:nvPr/>
          </p:nvSpPr>
          <p:spPr>
            <a:xfrm>
              <a:off x="4045295" y="1830763"/>
              <a:ext cx="894300" cy="788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2f2070078ae_0_907"/>
            <p:cNvSpPr/>
            <p:nvPr/>
          </p:nvSpPr>
          <p:spPr>
            <a:xfrm>
              <a:off x="5114327" y="1830763"/>
              <a:ext cx="894300" cy="1741200"/>
            </a:xfrm>
            <a:prstGeom prst="rect">
              <a:avLst/>
            </a:prstGeom>
            <a:solidFill>
              <a:srgbClr val="004B7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2f2070078ae_0_907"/>
            <p:cNvSpPr/>
            <p:nvPr/>
          </p:nvSpPr>
          <p:spPr>
            <a:xfrm>
              <a:off x="5114327" y="1830763"/>
              <a:ext cx="894300" cy="1551300"/>
            </a:xfrm>
            <a:prstGeom prst="rect">
              <a:avLst/>
            </a:prstGeom>
            <a:solidFill>
              <a:srgbClr val="0077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2f2070078ae_0_907"/>
            <p:cNvSpPr/>
            <p:nvPr/>
          </p:nvSpPr>
          <p:spPr>
            <a:xfrm>
              <a:off x="5114327" y="1830763"/>
              <a:ext cx="894300" cy="1361400"/>
            </a:xfrm>
            <a:prstGeom prst="rect">
              <a:avLst/>
            </a:prstGeom>
            <a:solidFill>
              <a:srgbClr val="22B7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2f2070078ae_0_907"/>
            <p:cNvSpPr/>
            <p:nvPr/>
          </p:nvSpPr>
          <p:spPr>
            <a:xfrm>
              <a:off x="5114327" y="1830763"/>
              <a:ext cx="894300" cy="1171800"/>
            </a:xfrm>
            <a:prstGeom prst="rect">
              <a:avLst/>
            </a:prstGeom>
            <a:solidFill>
              <a:srgbClr val="90D8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g2f2070078ae_0_907"/>
            <p:cNvSpPr/>
            <p:nvPr/>
          </p:nvSpPr>
          <p:spPr>
            <a:xfrm>
              <a:off x="5114327" y="1830763"/>
              <a:ext cx="894300" cy="981900"/>
            </a:xfrm>
            <a:prstGeom prst="rect">
              <a:avLst/>
            </a:prstGeom>
            <a:solidFill>
              <a:srgbClr val="D2F0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2f2070078ae_0_907"/>
            <p:cNvSpPr/>
            <p:nvPr/>
          </p:nvSpPr>
          <p:spPr>
            <a:xfrm>
              <a:off x="5114327" y="1830763"/>
              <a:ext cx="894300" cy="788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2f2070078ae_0_907"/>
            <p:cNvSpPr/>
            <p:nvPr/>
          </p:nvSpPr>
          <p:spPr>
            <a:xfrm>
              <a:off x="6183359" y="1830763"/>
              <a:ext cx="894300" cy="1741200"/>
            </a:xfrm>
            <a:prstGeom prst="rect">
              <a:avLst/>
            </a:prstGeom>
            <a:solidFill>
              <a:srgbClr val="6E613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2f2070078ae_0_907"/>
            <p:cNvSpPr/>
            <p:nvPr/>
          </p:nvSpPr>
          <p:spPr>
            <a:xfrm>
              <a:off x="6183359" y="1830763"/>
              <a:ext cx="894300" cy="1551300"/>
            </a:xfrm>
            <a:prstGeom prst="rect">
              <a:avLst/>
            </a:prstGeom>
            <a:solidFill>
              <a:srgbClr val="A492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2f2070078ae_0_907"/>
            <p:cNvSpPr/>
            <p:nvPr/>
          </p:nvSpPr>
          <p:spPr>
            <a:xfrm>
              <a:off x="6183359" y="1830763"/>
              <a:ext cx="894300" cy="1361400"/>
            </a:xfrm>
            <a:prstGeom prst="rect">
              <a:avLst/>
            </a:prstGeom>
            <a:solidFill>
              <a:srgbClr val="DBD3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g2f2070078ae_0_907"/>
            <p:cNvSpPr/>
            <p:nvPr/>
          </p:nvSpPr>
          <p:spPr>
            <a:xfrm>
              <a:off x="6183359" y="1830763"/>
              <a:ext cx="894300" cy="1171800"/>
            </a:xfrm>
            <a:prstGeom prst="rect">
              <a:avLst/>
            </a:prstGeom>
            <a:solidFill>
              <a:srgbClr val="E7E2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2f2070078ae_0_907"/>
            <p:cNvSpPr/>
            <p:nvPr/>
          </p:nvSpPr>
          <p:spPr>
            <a:xfrm>
              <a:off x="6183359" y="1830763"/>
              <a:ext cx="894300" cy="981900"/>
            </a:xfrm>
            <a:prstGeom prst="rect">
              <a:avLst/>
            </a:prstGeom>
            <a:solidFill>
              <a:srgbClr val="F3F0E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g2f2070078ae_0_907"/>
            <p:cNvSpPr/>
            <p:nvPr/>
          </p:nvSpPr>
          <p:spPr>
            <a:xfrm>
              <a:off x="6183359" y="1830763"/>
              <a:ext cx="894300" cy="788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2f2070078ae_0_907"/>
            <p:cNvSpPr/>
            <p:nvPr/>
          </p:nvSpPr>
          <p:spPr>
            <a:xfrm>
              <a:off x="7252391" y="1830763"/>
              <a:ext cx="894300" cy="1741200"/>
            </a:xfrm>
            <a:prstGeom prst="rect">
              <a:avLst/>
            </a:prstGeom>
            <a:solidFill>
              <a:srgbClr val="1F1A0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2f2070078ae_0_907"/>
            <p:cNvSpPr/>
            <p:nvPr/>
          </p:nvSpPr>
          <p:spPr>
            <a:xfrm>
              <a:off x="7252391" y="1830763"/>
              <a:ext cx="894300" cy="1551300"/>
            </a:xfrm>
            <a:prstGeom prst="rect">
              <a:avLst/>
            </a:prstGeom>
            <a:solidFill>
              <a:srgbClr val="4E412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g2f2070078ae_0_907"/>
            <p:cNvSpPr/>
            <p:nvPr/>
          </p:nvSpPr>
          <p:spPr>
            <a:xfrm>
              <a:off x="7252391" y="1830763"/>
              <a:ext cx="894300" cy="1361400"/>
            </a:xfrm>
            <a:prstGeom prst="rect">
              <a:avLst/>
            </a:prstGeom>
            <a:solidFill>
              <a:srgbClr val="9D83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g2f2070078ae_0_907"/>
            <p:cNvSpPr/>
            <p:nvPr/>
          </p:nvSpPr>
          <p:spPr>
            <a:xfrm>
              <a:off x="7252391" y="1830763"/>
              <a:ext cx="894300" cy="1171800"/>
            </a:xfrm>
            <a:prstGeom prst="rect">
              <a:avLst/>
            </a:prstGeom>
            <a:solidFill>
              <a:srgbClr val="CBB78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2f2070078ae_0_907"/>
            <p:cNvSpPr/>
            <p:nvPr/>
          </p:nvSpPr>
          <p:spPr>
            <a:xfrm>
              <a:off x="7252391" y="1830763"/>
              <a:ext cx="894300" cy="981900"/>
            </a:xfrm>
            <a:prstGeom prst="rect">
              <a:avLst/>
            </a:prstGeom>
            <a:solidFill>
              <a:srgbClr val="DFD3B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g2f2070078ae_0_907"/>
            <p:cNvSpPr/>
            <p:nvPr/>
          </p:nvSpPr>
          <p:spPr>
            <a:xfrm>
              <a:off x="7252391" y="1830763"/>
              <a:ext cx="894300" cy="788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g2f2070078ae_0_907"/>
            <p:cNvSpPr/>
            <p:nvPr/>
          </p:nvSpPr>
          <p:spPr>
            <a:xfrm>
              <a:off x="8321423" y="1830763"/>
              <a:ext cx="894300" cy="1741200"/>
            </a:xfrm>
            <a:prstGeom prst="rect">
              <a:avLst/>
            </a:prstGeom>
            <a:solidFill>
              <a:srgbClr val="3F494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g2f2070078ae_0_907"/>
            <p:cNvSpPr/>
            <p:nvPr/>
          </p:nvSpPr>
          <p:spPr>
            <a:xfrm>
              <a:off x="8321423" y="1830763"/>
              <a:ext cx="894300" cy="1551300"/>
            </a:xfrm>
            <a:prstGeom prst="rect">
              <a:avLst/>
            </a:prstGeom>
            <a:solidFill>
              <a:srgbClr val="5F6E6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g2f2070078ae_0_907"/>
            <p:cNvSpPr/>
            <p:nvPr/>
          </p:nvSpPr>
          <p:spPr>
            <a:xfrm>
              <a:off x="8321423" y="1830763"/>
              <a:ext cx="894300" cy="1361400"/>
            </a:xfrm>
            <a:prstGeom prst="rect">
              <a:avLst/>
            </a:prstGeom>
            <a:solidFill>
              <a:srgbClr val="B2BD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2f2070078ae_0_907"/>
            <p:cNvSpPr/>
            <p:nvPr/>
          </p:nvSpPr>
          <p:spPr>
            <a:xfrm>
              <a:off x="8321423" y="1830763"/>
              <a:ext cx="894300" cy="1171800"/>
            </a:xfrm>
            <a:prstGeom prst="rect">
              <a:avLst/>
            </a:prstGeom>
            <a:solidFill>
              <a:srgbClr val="CBD2D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g2f2070078ae_0_907"/>
            <p:cNvSpPr/>
            <p:nvPr/>
          </p:nvSpPr>
          <p:spPr>
            <a:xfrm>
              <a:off x="8321423" y="1830763"/>
              <a:ext cx="894300" cy="981900"/>
            </a:xfrm>
            <a:prstGeom prst="rect">
              <a:avLst/>
            </a:prstGeom>
            <a:solidFill>
              <a:srgbClr val="E5E8E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g2f2070078ae_0_907"/>
            <p:cNvSpPr/>
            <p:nvPr/>
          </p:nvSpPr>
          <p:spPr>
            <a:xfrm>
              <a:off x="8321423" y="1830763"/>
              <a:ext cx="894300" cy="788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2f2070078ae_0_907"/>
            <p:cNvSpPr/>
            <p:nvPr/>
          </p:nvSpPr>
          <p:spPr>
            <a:xfrm>
              <a:off x="9390455" y="1830763"/>
              <a:ext cx="894300" cy="1741200"/>
            </a:xfrm>
            <a:prstGeom prst="rect">
              <a:avLst/>
            </a:prstGeom>
            <a:solidFill>
              <a:srgbClr val="3641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2f2070078ae_0_907"/>
            <p:cNvSpPr/>
            <p:nvPr/>
          </p:nvSpPr>
          <p:spPr>
            <a:xfrm>
              <a:off x="9390455" y="1830763"/>
              <a:ext cx="894300" cy="1551300"/>
            </a:xfrm>
            <a:prstGeom prst="rect">
              <a:avLst/>
            </a:prstGeom>
            <a:solidFill>
              <a:srgbClr val="52626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g2f2070078ae_0_907"/>
            <p:cNvSpPr/>
            <p:nvPr/>
          </p:nvSpPr>
          <p:spPr>
            <a:xfrm>
              <a:off x="9390455" y="1830763"/>
              <a:ext cx="894300" cy="1361400"/>
            </a:xfrm>
            <a:prstGeom prst="rect">
              <a:avLst/>
            </a:prstGeom>
            <a:solidFill>
              <a:srgbClr val="A6B4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g2f2070078ae_0_907"/>
            <p:cNvSpPr/>
            <p:nvPr/>
          </p:nvSpPr>
          <p:spPr>
            <a:xfrm>
              <a:off x="9390455" y="1830763"/>
              <a:ext cx="894300" cy="1171800"/>
            </a:xfrm>
            <a:prstGeom prst="rect">
              <a:avLst/>
            </a:prstGeom>
            <a:solidFill>
              <a:srgbClr val="C3CDC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2f2070078ae_0_907"/>
            <p:cNvSpPr/>
            <p:nvPr/>
          </p:nvSpPr>
          <p:spPr>
            <a:xfrm>
              <a:off x="9390455" y="1830763"/>
              <a:ext cx="894300" cy="981900"/>
            </a:xfrm>
            <a:prstGeom prst="rect">
              <a:avLst/>
            </a:prstGeom>
            <a:solidFill>
              <a:srgbClr val="E0E6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2f2070078ae_0_907"/>
            <p:cNvSpPr/>
            <p:nvPr/>
          </p:nvSpPr>
          <p:spPr>
            <a:xfrm>
              <a:off x="9390455" y="1830763"/>
              <a:ext cx="894300" cy="78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g2f2070078ae_0_907"/>
            <p:cNvSpPr/>
            <p:nvPr/>
          </p:nvSpPr>
          <p:spPr>
            <a:xfrm>
              <a:off x="10459488" y="1830763"/>
              <a:ext cx="894300" cy="1741200"/>
            </a:xfrm>
            <a:prstGeom prst="rect">
              <a:avLst/>
            </a:prstGeom>
            <a:solidFill>
              <a:srgbClr val="7A6C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f2070078ae_0_907"/>
            <p:cNvSpPr/>
            <p:nvPr/>
          </p:nvSpPr>
          <p:spPr>
            <a:xfrm>
              <a:off x="10459488" y="1830763"/>
              <a:ext cx="894300" cy="1551300"/>
            </a:xfrm>
            <a:prstGeom prst="rect">
              <a:avLst/>
            </a:prstGeom>
            <a:solidFill>
              <a:srgbClr val="AF9E6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2f2070078ae_0_907"/>
            <p:cNvSpPr/>
            <p:nvPr/>
          </p:nvSpPr>
          <p:spPr>
            <a:xfrm>
              <a:off x="10459488" y="1830763"/>
              <a:ext cx="894300" cy="1361400"/>
            </a:xfrm>
            <a:prstGeom prst="rect">
              <a:avLst/>
            </a:prstGeom>
            <a:solidFill>
              <a:srgbClr val="E3DCC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2f2070078ae_0_907"/>
            <p:cNvSpPr/>
            <p:nvPr/>
          </p:nvSpPr>
          <p:spPr>
            <a:xfrm>
              <a:off x="10459488" y="1830763"/>
              <a:ext cx="894300" cy="1171800"/>
            </a:xfrm>
            <a:prstGeom prst="rect">
              <a:avLst/>
            </a:prstGeom>
            <a:solidFill>
              <a:srgbClr val="ECE8D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f2070078ae_0_907"/>
            <p:cNvSpPr/>
            <p:nvPr/>
          </p:nvSpPr>
          <p:spPr>
            <a:xfrm>
              <a:off x="10459488" y="1830763"/>
              <a:ext cx="894300" cy="981900"/>
            </a:xfrm>
            <a:prstGeom prst="rect">
              <a:avLst/>
            </a:prstGeom>
            <a:solidFill>
              <a:srgbClr val="F5F3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g2f2070078ae_0_907"/>
            <p:cNvSpPr/>
            <p:nvPr/>
          </p:nvSpPr>
          <p:spPr>
            <a:xfrm>
              <a:off x="10459488" y="1830763"/>
              <a:ext cx="894300" cy="788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g2f2070078ae_0_9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g2f2070078ae_0_907"/>
          <p:cNvSpPr txBox="1"/>
          <p:nvPr>
            <p:ph idx="1" type="body"/>
          </p:nvPr>
        </p:nvSpPr>
        <p:spPr>
          <a:xfrm>
            <a:off x="838199" y="3709150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g2f2070078ae_0_907"/>
          <p:cNvSpPr txBox="1"/>
          <p:nvPr/>
        </p:nvSpPr>
        <p:spPr>
          <a:xfrm>
            <a:off x="4677206" y="4033186"/>
            <a:ext cx="2435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sp>
        <p:nvSpPr>
          <p:cNvPr id="306" name="Google Shape;306;g2f2070078ae_0_907"/>
          <p:cNvSpPr txBox="1"/>
          <p:nvPr>
            <p:ph idx="2" type="body"/>
          </p:nvPr>
        </p:nvSpPr>
        <p:spPr>
          <a:xfrm>
            <a:off x="4677206" y="6124726"/>
            <a:ext cx="23943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g2f2070078ae_0_907"/>
          <p:cNvSpPr txBox="1"/>
          <p:nvPr/>
        </p:nvSpPr>
        <p:spPr>
          <a:xfrm>
            <a:off x="7664716" y="4033186"/>
            <a:ext cx="2435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sp>
        <p:nvSpPr>
          <p:cNvPr id="308" name="Google Shape;308;g2f2070078ae_0_907"/>
          <p:cNvSpPr txBox="1"/>
          <p:nvPr>
            <p:ph idx="3" type="body"/>
          </p:nvPr>
        </p:nvSpPr>
        <p:spPr>
          <a:xfrm>
            <a:off x="7664716" y="6124726"/>
            <a:ext cx="23943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2f1671103f7_0_292"/>
          <p:cNvSpPr txBox="1"/>
          <p:nvPr>
            <p:ph type="title"/>
          </p:nvPr>
        </p:nvSpPr>
        <p:spPr>
          <a:xfrm>
            <a:off x="838200" y="365125"/>
            <a:ext cx="105156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Rubik"/>
              <a:buNone/>
              <a:defRPr sz="32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" name="Google Shape;21;g2f1671103f7_0_292"/>
          <p:cNvCxnSpPr/>
          <p:nvPr/>
        </p:nvCxnSpPr>
        <p:spPr>
          <a:xfrm rot="10800000">
            <a:off x="11897400" y="6570665"/>
            <a:ext cx="294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" name="Google Shape;22;g2f1671103f7_0_292"/>
          <p:cNvSpPr txBox="1"/>
          <p:nvPr/>
        </p:nvSpPr>
        <p:spPr>
          <a:xfrm>
            <a:off x="11131826" y="6429737"/>
            <a:ext cx="7656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b="0" i="0" sz="1800" u="none" cap="none" strike="noStrik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2b7acd50b_0_9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18" name="Google Shape;318;g2f2b7acd50b_0_9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19" name="Google Shape;319;g2f2b7acd50b_0_9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f2b7acd50b_0_103"/>
          <p:cNvSpPr txBox="1"/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22" name="Google Shape;322;g2f2b7acd50b_0_103"/>
          <p:cNvSpPr txBox="1"/>
          <p:nvPr>
            <p:ph idx="1" type="subTitle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3" name="Google Shape;323;g2f2b7acd50b_0_10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24" name="Google Shape;324;g2f2b7acd50b_0_10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25" name="Google Shape;325;g2f2b7acd50b_0_10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f2b7acd50b_0_10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28" name="Google Shape;328;g2f2b7acd50b_0_109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29" name="Google Shape;329;g2f2b7acd50b_0_10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0" name="Google Shape;330;g2f2b7acd50b_0_10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1" name="Google Shape;331;g2f2b7acd50b_0_10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2b7acd50b_0_115"/>
          <p:cNvSpPr txBox="1"/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4" name="Google Shape;334;g2f2b7acd50b_0_115"/>
          <p:cNvSpPr txBox="1"/>
          <p:nvPr>
            <p:ph idx="1" type="body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5" name="Google Shape;335;g2f2b7acd50b_0_11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6" name="Google Shape;336;g2f2b7acd50b_0_11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37" name="Google Shape;337;g2f2b7acd50b_0_11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f2b7acd50b_0_12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40" name="Google Shape;340;g2f2b7acd50b_0_121"/>
          <p:cNvSpPr txBox="1"/>
          <p:nvPr>
            <p:ph idx="1" type="body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41" name="Google Shape;341;g2f2b7acd50b_0_121"/>
          <p:cNvSpPr txBox="1"/>
          <p:nvPr>
            <p:ph idx="2" type="body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42" name="Google Shape;342;g2f2b7acd50b_0_121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43" name="Google Shape;343;g2f2b7acd50b_0_121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44" name="Google Shape;344;g2f2b7acd50b_0_121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2b7acd50b_0_128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47" name="Google Shape;347;g2f2b7acd50b_0_128"/>
          <p:cNvSpPr txBox="1"/>
          <p:nvPr>
            <p:ph idx="1" type="body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348" name="Google Shape;348;g2f2b7acd50b_0_128"/>
          <p:cNvSpPr txBox="1"/>
          <p:nvPr>
            <p:ph idx="2" type="body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349" name="Google Shape;349;g2f2b7acd50b_0_128"/>
          <p:cNvSpPr txBox="1"/>
          <p:nvPr>
            <p:ph idx="3" type="body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350" name="Google Shape;350;g2f2b7acd50b_0_128"/>
          <p:cNvSpPr txBox="1"/>
          <p:nvPr>
            <p:ph idx="4" type="body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351" name="Google Shape;351;g2f2b7acd50b_0_12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2" name="Google Shape;352;g2f2b7acd50b_0_12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3" name="Google Shape;353;g2f2b7acd50b_0_12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2b7acd50b_0_13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6" name="Google Shape;356;g2f2b7acd50b_0_137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7" name="Google Shape;357;g2f2b7acd50b_0_137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58" name="Google Shape;358;g2f2b7acd50b_0_137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f2b7acd50b_0_142"/>
          <p:cNvSpPr txBox="1"/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1" name="Google Shape;361;g2f2b7acd50b_0_142"/>
          <p:cNvSpPr txBox="1"/>
          <p:nvPr>
            <p:ph idx="1" type="body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362" name="Google Shape;362;g2f2b7acd50b_0_142"/>
          <p:cNvSpPr txBox="1"/>
          <p:nvPr>
            <p:ph idx="2" type="body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363" name="Google Shape;363;g2f2b7acd50b_0_142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4" name="Google Shape;364;g2f2b7acd50b_0_142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5" name="Google Shape;365;g2f2b7acd50b_0_142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2b7acd50b_0_149"/>
          <p:cNvSpPr txBox="1"/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68" name="Google Shape;368;g2f2b7acd50b_0_149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g2f2b7acd50b_0_149"/>
          <p:cNvSpPr txBox="1"/>
          <p:nvPr>
            <p:ph idx="1" type="body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370" name="Google Shape;370;g2f2b7acd50b_0_149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1" name="Google Shape;371;g2f2b7acd50b_0_149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2" name="Google Shape;372;g2f2b7acd50b_0_149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2b7acd50b_0_15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5" name="Google Shape;375;g2f2b7acd50b_0_156"/>
          <p:cNvSpPr txBox="1"/>
          <p:nvPr>
            <p:ph idx="1" type="body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76" name="Google Shape;376;g2f2b7acd50b_0_156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7" name="Google Shape;377;g2f2b7acd50b_0_156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78" name="Google Shape;378;g2f2b7acd50b_0_156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r Team">
  <p:cSld name="Our Team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Projects\Material\225.png" id="24" name="Google Shape;24;g2f1671103f7_0_8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-5400000">
            <a:off x="4318361" y="-1102684"/>
            <a:ext cx="6900660" cy="910602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" name="Google Shape;25;g2f1671103f7_0_885"/>
          <p:cNvSpPr txBox="1"/>
          <p:nvPr>
            <p:ph idx="1" type="body"/>
          </p:nvPr>
        </p:nvSpPr>
        <p:spPr>
          <a:xfrm>
            <a:off x="335360" y="242176"/>
            <a:ext cx="72009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Arial"/>
              <a:buNone/>
              <a:defRPr b="0" i="0" sz="4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63550" lvl="1" marL="9144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g2f1671103f7_0_885"/>
          <p:cNvSpPr txBox="1"/>
          <p:nvPr>
            <p:ph idx="2" type="body"/>
          </p:nvPr>
        </p:nvSpPr>
        <p:spPr>
          <a:xfrm>
            <a:off x="335360" y="1010261"/>
            <a:ext cx="72009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63550" lvl="1" marL="9144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g2f1671103f7_0_885"/>
          <p:cNvSpPr/>
          <p:nvPr>
            <p:ph idx="3" type="pic"/>
          </p:nvPr>
        </p:nvSpPr>
        <p:spPr>
          <a:xfrm>
            <a:off x="7548860" y="945424"/>
            <a:ext cx="17832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2f1671103f7_0_885"/>
          <p:cNvSpPr/>
          <p:nvPr>
            <p:ph idx="4" type="pic"/>
          </p:nvPr>
        </p:nvSpPr>
        <p:spPr>
          <a:xfrm>
            <a:off x="7734531" y="3767832"/>
            <a:ext cx="1983300" cy="17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2f1671103f7_0_885"/>
          <p:cNvSpPr/>
          <p:nvPr>
            <p:ph idx="5" type="pic"/>
          </p:nvPr>
        </p:nvSpPr>
        <p:spPr>
          <a:xfrm>
            <a:off x="8592277" y="1604797"/>
            <a:ext cx="2664000" cy="23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f2b7acd50b_0_162"/>
          <p:cNvSpPr txBox="1"/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81" name="Google Shape;381;g2f2b7acd50b_0_162"/>
          <p:cNvSpPr txBox="1"/>
          <p:nvPr>
            <p:ph idx="1" type="body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382" name="Google Shape;382;g2f2b7acd50b_0_162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83" name="Google Shape;383;g2f2b7acd50b_0_162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384" name="Google Shape;384;g2f2b7acd50b_0_162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bg>
      <p:bgPr>
        <a:solidFill>
          <a:schemeClr val="accen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sitting, using&#10;&#10;Description automatically generated" id="42" name="Google Shape;42;g2f2070078ae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2f2070078ae_0_177"/>
          <p:cNvSpPr/>
          <p:nvPr/>
        </p:nvSpPr>
        <p:spPr>
          <a:xfrm>
            <a:off x="4098279" y="0"/>
            <a:ext cx="8110242" cy="5410387"/>
          </a:xfrm>
          <a:custGeom>
            <a:rect b="b" l="l" r="r" t="t"/>
            <a:pathLst>
              <a:path extrusionOk="0" h="21375" w="21202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g2f2070078ae_0_177"/>
          <p:cNvSpPr/>
          <p:nvPr/>
        </p:nvSpPr>
        <p:spPr>
          <a:xfrm>
            <a:off x="4422176" y="0"/>
            <a:ext cx="7786328" cy="5291795"/>
          </a:xfrm>
          <a:custGeom>
            <a:rect b="b" l="l" r="r" t="t"/>
            <a:pathLst>
              <a:path extrusionOk="0" h="21373" w="21202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g2f2070078ae_0_177"/>
          <p:cNvSpPr/>
          <p:nvPr/>
        </p:nvSpPr>
        <p:spPr>
          <a:xfrm>
            <a:off x="5933476" y="850901"/>
            <a:ext cx="5117539" cy="5805815"/>
          </a:xfrm>
          <a:custGeom>
            <a:rect b="b" l="l" r="r" t="t"/>
            <a:pathLst>
              <a:path extrusionOk="0" h="21373" w="21014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g2f2070078ae_0_177"/>
          <p:cNvSpPr/>
          <p:nvPr/>
        </p:nvSpPr>
        <p:spPr>
          <a:xfrm>
            <a:off x="5857276" y="1016000"/>
            <a:ext cx="5314109" cy="5528589"/>
          </a:xfrm>
          <a:custGeom>
            <a:rect b="b" l="l" r="r" t="t"/>
            <a:pathLst>
              <a:path extrusionOk="0" h="21187" w="21157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g2f2070078ae_0_177"/>
          <p:cNvSpPr txBox="1"/>
          <p:nvPr>
            <p:ph type="ctrTitle"/>
          </p:nvPr>
        </p:nvSpPr>
        <p:spPr>
          <a:xfrm>
            <a:off x="6375400" y="2269723"/>
            <a:ext cx="3871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f2070078ae_0_177"/>
          <p:cNvSpPr txBox="1"/>
          <p:nvPr>
            <p:ph idx="1" type="subTitle"/>
          </p:nvPr>
        </p:nvSpPr>
        <p:spPr>
          <a:xfrm>
            <a:off x="6375401" y="4830041"/>
            <a:ext cx="38715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8343"/>
              </a:buClr>
              <a:buSzPts val="2400"/>
              <a:buNone/>
              <a:defRPr sz="2400">
                <a:solidFill>
                  <a:srgbClr val="9D8343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" name="Google Shape;49;g2f2070078ae_0_1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f2070078ae_0_1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f2070078ae_0_1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bg>
      <p:bgPr>
        <a:solidFill>
          <a:schemeClr val="accent3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2070078ae_0_188"/>
          <p:cNvSpPr/>
          <p:nvPr/>
        </p:nvSpPr>
        <p:spPr>
          <a:xfrm>
            <a:off x="3037840" y="4563110"/>
            <a:ext cx="9154134" cy="229489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f2070078ae_0_188"/>
          <p:cNvSpPr/>
          <p:nvPr/>
        </p:nvSpPr>
        <p:spPr>
          <a:xfrm>
            <a:off x="4955539" y="5044439"/>
            <a:ext cx="7236486" cy="1813536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f2070078ae_0_1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2f2070078ae_0_1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accent1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accent1"/>
                </a:solidFill>
              </a:defRPr>
            </a:lvl2pPr>
            <a:lvl3pPr indent="-355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accent1"/>
                </a:solidFill>
              </a:defRPr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g2f2070078ae_0_1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D834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f2070078ae_0_188"/>
          <p:cNvSpPr txBox="1"/>
          <p:nvPr>
            <p:ph idx="11" type="ftr"/>
          </p:nvPr>
        </p:nvSpPr>
        <p:spPr>
          <a:xfrm>
            <a:off x="545868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2070078ae_0_188"/>
          <p:cNvSpPr txBox="1"/>
          <p:nvPr>
            <p:ph idx="12" type="sldNum"/>
          </p:nvPr>
        </p:nvSpPr>
        <p:spPr>
          <a:xfrm>
            <a:off x="9766300" y="6356350"/>
            <a:ext cx="158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f2070078ae_0_196"/>
          <p:cNvSpPr/>
          <p:nvPr/>
        </p:nvSpPr>
        <p:spPr>
          <a:xfrm>
            <a:off x="0" y="0"/>
            <a:ext cx="7016760" cy="1901178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540" y="20590"/>
                  <a:pt x="2440" y="14443"/>
                  <a:pt x="3683" y="10749"/>
                </a:cubicBezTo>
                <a:cubicBezTo>
                  <a:pt x="5071" y="6637"/>
                  <a:pt x="6900" y="5671"/>
                  <a:pt x="8636" y="5598"/>
                </a:cubicBezTo>
                <a:cubicBezTo>
                  <a:pt x="9797" y="5555"/>
                  <a:pt x="10958" y="5829"/>
                  <a:pt x="12108" y="6450"/>
                </a:cubicBezTo>
                <a:cubicBezTo>
                  <a:pt x="13804" y="7359"/>
                  <a:pt x="15489" y="9004"/>
                  <a:pt x="17202" y="8701"/>
                </a:cubicBezTo>
                <a:cubicBezTo>
                  <a:pt x="18910" y="8398"/>
                  <a:pt x="20713" y="5728"/>
                  <a:pt x="21600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2f2070078ae_0_196"/>
          <p:cNvSpPr/>
          <p:nvPr/>
        </p:nvSpPr>
        <p:spPr>
          <a:xfrm>
            <a:off x="0" y="0"/>
            <a:ext cx="6283980" cy="165607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537" y="20590"/>
                  <a:pt x="2436" y="14428"/>
                  <a:pt x="3680" y="10750"/>
                </a:cubicBezTo>
                <a:cubicBezTo>
                  <a:pt x="5068" y="6642"/>
                  <a:pt x="6897" y="5665"/>
                  <a:pt x="8635" y="5599"/>
                </a:cubicBezTo>
                <a:cubicBezTo>
                  <a:pt x="9796" y="5549"/>
                  <a:pt x="10957" y="5831"/>
                  <a:pt x="12105" y="6460"/>
                </a:cubicBezTo>
                <a:cubicBezTo>
                  <a:pt x="13799" y="7371"/>
                  <a:pt x="15488" y="9011"/>
                  <a:pt x="17200" y="8713"/>
                </a:cubicBezTo>
                <a:cubicBezTo>
                  <a:pt x="18911" y="8415"/>
                  <a:pt x="20714" y="5731"/>
                  <a:pt x="21600" y="0"/>
                </a:cubicBezTo>
                <a:lnTo>
                  <a:pt x="4" y="0"/>
                </a:lnTo>
                <a:lnTo>
                  <a:pt x="4" y="2160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g2f2070078ae_0_196"/>
          <p:cNvSpPr txBox="1"/>
          <p:nvPr>
            <p:ph type="title"/>
          </p:nvPr>
        </p:nvSpPr>
        <p:spPr>
          <a:xfrm>
            <a:off x="1371600" y="901700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f2070078ae_0_196"/>
          <p:cNvSpPr txBox="1"/>
          <p:nvPr>
            <p:ph idx="1" type="body"/>
          </p:nvPr>
        </p:nvSpPr>
        <p:spPr>
          <a:xfrm>
            <a:off x="838200" y="2021207"/>
            <a:ext cx="10515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</a:defRPr>
            </a:lvl1pPr>
            <a:lvl2pPr indent="-3810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</a:defRPr>
            </a:lvl2pPr>
            <a:lvl3pPr indent="-355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</a:defRPr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g2f2070078ae_0_19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f2070078ae_0_19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f2070078ae_0_1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Section 1">
    <p:bg>
      <p:bgPr>
        <a:solidFill>
          <a:schemeClr val="accen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2070078ae_0_204"/>
          <p:cNvSpPr/>
          <p:nvPr/>
        </p:nvSpPr>
        <p:spPr>
          <a:xfrm>
            <a:off x="5245815" y="0"/>
            <a:ext cx="6946185" cy="5725700"/>
          </a:xfrm>
          <a:custGeom>
            <a:rect b="b" l="l" r="r" t="t"/>
            <a:pathLst>
              <a:path extrusionOk="0" h="5725700" w="6946185">
                <a:moveTo>
                  <a:pt x="147328" y="0"/>
                </a:moveTo>
                <a:cubicBezTo>
                  <a:pt x="147328" y="0"/>
                  <a:pt x="6179232" y="0"/>
                  <a:pt x="6933220" y="0"/>
                </a:cubicBezTo>
                <a:lnTo>
                  <a:pt x="6946185" y="0"/>
                </a:lnTo>
                <a:lnTo>
                  <a:pt x="6946185" y="3994015"/>
                </a:lnTo>
                <a:lnTo>
                  <a:pt x="6906962" y="4058136"/>
                </a:lnTo>
                <a:cubicBezTo>
                  <a:pt x="6632820" y="4424557"/>
                  <a:pt x="5883095" y="4550731"/>
                  <a:pt x="5510483" y="4794243"/>
                </a:cubicBezTo>
                <a:cubicBezTo>
                  <a:pt x="5496443" y="4803317"/>
                  <a:pt x="5483742" y="4812124"/>
                  <a:pt x="5470037" y="4820931"/>
                </a:cubicBezTo>
                <a:cubicBezTo>
                  <a:pt x="4900797" y="5198300"/>
                  <a:pt x="4342254" y="5670679"/>
                  <a:pt x="3591513" y="5721386"/>
                </a:cubicBezTo>
                <a:cubicBezTo>
                  <a:pt x="2931355" y="5764621"/>
                  <a:pt x="2266852" y="5480126"/>
                  <a:pt x="1907525" y="4993603"/>
                </a:cubicBezTo>
                <a:cubicBezTo>
                  <a:pt x="1424858" y="4339745"/>
                  <a:pt x="1687918" y="3481190"/>
                  <a:pt x="1354998" y="2776359"/>
                </a:cubicBezTo>
                <a:cubicBezTo>
                  <a:pt x="1099960" y="2236459"/>
                  <a:pt x="555121" y="1818791"/>
                  <a:pt x="237577" y="1324528"/>
                </a:cubicBezTo>
                <a:cubicBezTo>
                  <a:pt x="167717" y="1218043"/>
                  <a:pt x="-200634" y="535896"/>
                  <a:pt x="147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holding a computer&#10;&#10;Description automatically generated" id="70" name="Google Shape;70;g2f2070078ae_0_2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40036" y="0"/>
            <a:ext cx="7051963" cy="68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2f2070078ae_0_204"/>
          <p:cNvSpPr/>
          <p:nvPr/>
        </p:nvSpPr>
        <p:spPr>
          <a:xfrm>
            <a:off x="0" y="5950127"/>
            <a:ext cx="5034258" cy="907849"/>
          </a:xfrm>
          <a:custGeom>
            <a:rect b="b" l="l" r="r" t="t"/>
            <a:pathLst>
              <a:path extrusionOk="0" h="20923" w="21600">
                <a:moveTo>
                  <a:pt x="21600" y="20894"/>
                </a:moveTo>
                <a:cubicBezTo>
                  <a:pt x="20935" y="16913"/>
                  <a:pt x="19916" y="13782"/>
                  <a:pt x="18799" y="11821"/>
                </a:cubicBezTo>
                <a:cubicBezTo>
                  <a:pt x="17088" y="8835"/>
                  <a:pt x="15170" y="8250"/>
                  <a:pt x="13301" y="8045"/>
                </a:cubicBezTo>
                <a:cubicBezTo>
                  <a:pt x="11427" y="7840"/>
                  <a:pt x="9536" y="7986"/>
                  <a:pt x="7710" y="6289"/>
                </a:cubicBezTo>
                <a:cubicBezTo>
                  <a:pt x="6424" y="5089"/>
                  <a:pt x="5198" y="3011"/>
                  <a:pt x="3929" y="1577"/>
                </a:cubicBezTo>
                <a:cubicBezTo>
                  <a:pt x="2659" y="143"/>
                  <a:pt x="1291" y="-677"/>
                  <a:pt x="16" y="728"/>
                </a:cubicBezTo>
                <a:cubicBezTo>
                  <a:pt x="11" y="728"/>
                  <a:pt x="5" y="728"/>
                  <a:pt x="0" y="757"/>
                </a:cubicBezTo>
                <a:lnTo>
                  <a:pt x="0" y="20923"/>
                </a:lnTo>
                <a:lnTo>
                  <a:pt x="21600" y="20923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g2f2070078ae_0_204"/>
          <p:cNvSpPr txBox="1"/>
          <p:nvPr>
            <p:ph type="title"/>
          </p:nvPr>
        </p:nvSpPr>
        <p:spPr>
          <a:xfrm>
            <a:off x="831851" y="1709738"/>
            <a:ext cx="54720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f2070078ae_0_204"/>
          <p:cNvSpPr txBox="1"/>
          <p:nvPr>
            <p:ph idx="1" type="body"/>
          </p:nvPr>
        </p:nvSpPr>
        <p:spPr>
          <a:xfrm>
            <a:off x="831851" y="4589463"/>
            <a:ext cx="54720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g2f2070078ae_0_2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2f2070078ae_0_2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2f2070078ae_0_2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Section 2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2070078ae_0_2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2f2070078ae_0_2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2f2070078ae_0_2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1" name="Google Shape;81;g2f2070078ae_0_213"/>
          <p:cNvSpPr/>
          <p:nvPr/>
        </p:nvSpPr>
        <p:spPr>
          <a:xfrm>
            <a:off x="1" y="0"/>
            <a:ext cx="9185886" cy="1900765"/>
          </a:xfrm>
          <a:custGeom>
            <a:rect b="b" l="l" r="r" t="t"/>
            <a:pathLst>
              <a:path extrusionOk="0" h="20952" w="21600">
                <a:moveTo>
                  <a:pt x="3" y="14699"/>
                </a:moveTo>
                <a:cubicBezTo>
                  <a:pt x="1807" y="14335"/>
                  <a:pt x="3237" y="17232"/>
                  <a:pt x="4736" y="19080"/>
                </a:cubicBezTo>
                <a:cubicBezTo>
                  <a:pt x="6316" y="21040"/>
                  <a:pt x="8314" y="21600"/>
                  <a:pt x="10022" y="20088"/>
                </a:cubicBezTo>
                <a:cubicBezTo>
                  <a:pt x="11763" y="18548"/>
                  <a:pt x="12766" y="12963"/>
                  <a:pt x="14185" y="8441"/>
                </a:cubicBezTo>
                <a:cubicBezTo>
                  <a:pt x="15287" y="4942"/>
                  <a:pt x="16589" y="3472"/>
                  <a:pt x="17858" y="2240"/>
                </a:cubicBezTo>
                <a:cubicBezTo>
                  <a:pt x="19089" y="1050"/>
                  <a:pt x="20343" y="0"/>
                  <a:pt x="21600" y="0"/>
                </a:cubicBezTo>
                <a:cubicBezTo>
                  <a:pt x="21600" y="0"/>
                  <a:pt x="0" y="0"/>
                  <a:pt x="0" y="0"/>
                </a:cubicBezTo>
                <a:cubicBezTo>
                  <a:pt x="0" y="0"/>
                  <a:pt x="3" y="14699"/>
                  <a:pt x="3" y="14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f2070078ae_0_213"/>
          <p:cNvSpPr/>
          <p:nvPr/>
        </p:nvSpPr>
        <p:spPr>
          <a:xfrm>
            <a:off x="0" y="0"/>
            <a:ext cx="8785854" cy="1671735"/>
          </a:xfrm>
          <a:custGeom>
            <a:rect b="b" l="l" r="r" t="t"/>
            <a:pathLst>
              <a:path extrusionOk="0" h="20953" w="21600">
                <a:moveTo>
                  <a:pt x="0" y="14692"/>
                </a:moveTo>
                <a:cubicBezTo>
                  <a:pt x="1805" y="14326"/>
                  <a:pt x="3235" y="17223"/>
                  <a:pt x="4733" y="19085"/>
                </a:cubicBezTo>
                <a:cubicBezTo>
                  <a:pt x="6313" y="21043"/>
                  <a:pt x="8312" y="21600"/>
                  <a:pt x="10019" y="20088"/>
                </a:cubicBezTo>
                <a:cubicBezTo>
                  <a:pt x="11499" y="18783"/>
                  <a:pt x="12286" y="15058"/>
                  <a:pt x="13470" y="10888"/>
                </a:cubicBezTo>
                <a:cubicBezTo>
                  <a:pt x="15743" y="2881"/>
                  <a:pt x="18871" y="0"/>
                  <a:pt x="21600" y="0"/>
                </a:cubicBezTo>
                <a:cubicBezTo>
                  <a:pt x="21600" y="0"/>
                  <a:pt x="0" y="0"/>
                  <a:pt x="0" y="0"/>
                </a:cubicBezTo>
                <a:cubicBezTo>
                  <a:pt x="0" y="0"/>
                  <a:pt x="0" y="14692"/>
                  <a:pt x="0" y="14692"/>
                </a:cubicBez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2f2070078ae_0_213"/>
          <p:cNvSpPr/>
          <p:nvPr/>
        </p:nvSpPr>
        <p:spPr>
          <a:xfrm>
            <a:off x="635001" y="0"/>
            <a:ext cx="6264386" cy="6136230"/>
          </a:xfrm>
          <a:custGeom>
            <a:rect b="b" l="l" r="r" t="t"/>
            <a:pathLst>
              <a:path extrusionOk="0" h="21135" w="20998">
                <a:moveTo>
                  <a:pt x="1990" y="2174"/>
                </a:moveTo>
                <a:cubicBezTo>
                  <a:pt x="475" y="4991"/>
                  <a:pt x="-253" y="8486"/>
                  <a:pt x="79" y="11688"/>
                </a:cubicBezTo>
                <a:cubicBezTo>
                  <a:pt x="437" y="15165"/>
                  <a:pt x="2378" y="18696"/>
                  <a:pt x="5588" y="20205"/>
                </a:cubicBezTo>
                <a:cubicBezTo>
                  <a:pt x="8550" y="21600"/>
                  <a:pt x="12369" y="21303"/>
                  <a:pt x="15370" y="20126"/>
                </a:cubicBezTo>
                <a:cubicBezTo>
                  <a:pt x="18044" y="19076"/>
                  <a:pt x="21347" y="16268"/>
                  <a:pt x="20968" y="12952"/>
                </a:cubicBezTo>
                <a:cubicBezTo>
                  <a:pt x="20926" y="12593"/>
                  <a:pt x="20845" y="12265"/>
                  <a:pt x="20725" y="11959"/>
                </a:cubicBezTo>
                <a:cubicBezTo>
                  <a:pt x="20172" y="10538"/>
                  <a:pt x="18857" y="9636"/>
                  <a:pt x="17456" y="9028"/>
                </a:cubicBezTo>
                <a:cubicBezTo>
                  <a:pt x="15919" y="8359"/>
                  <a:pt x="14097" y="7843"/>
                  <a:pt x="12952" y="6504"/>
                </a:cubicBezTo>
                <a:cubicBezTo>
                  <a:pt x="11773" y="5122"/>
                  <a:pt x="11488" y="3246"/>
                  <a:pt x="10790" y="1605"/>
                </a:cubicBezTo>
                <a:cubicBezTo>
                  <a:pt x="10517" y="967"/>
                  <a:pt x="10104" y="424"/>
                  <a:pt x="9602" y="0"/>
                </a:cubicBezTo>
                <a:lnTo>
                  <a:pt x="3698" y="0"/>
                </a:lnTo>
                <a:cubicBezTo>
                  <a:pt x="2991" y="595"/>
                  <a:pt x="2429" y="1356"/>
                  <a:pt x="1990" y="2174"/>
                </a:cubicBez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ibrary, room, book, scene&#10;&#10;Description automatically generated" id="84" name="Google Shape;84;g2f2070078ae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4850" y="572850"/>
            <a:ext cx="6432374" cy="6208189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" name="Google Shape;85;g2f2070078ae_0_213"/>
          <p:cNvSpPr txBox="1"/>
          <p:nvPr>
            <p:ph type="title"/>
          </p:nvPr>
        </p:nvSpPr>
        <p:spPr>
          <a:xfrm>
            <a:off x="6452360" y="1300254"/>
            <a:ext cx="4895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2f2070078ae_0_213"/>
          <p:cNvSpPr txBox="1"/>
          <p:nvPr>
            <p:ph idx="1" type="body"/>
          </p:nvPr>
        </p:nvSpPr>
        <p:spPr>
          <a:xfrm>
            <a:off x="6452360" y="4179979"/>
            <a:ext cx="4895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accen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2070078ae_0_223"/>
          <p:cNvSpPr/>
          <p:nvPr/>
        </p:nvSpPr>
        <p:spPr>
          <a:xfrm>
            <a:off x="9248087" y="0"/>
            <a:ext cx="2943935" cy="3179633"/>
          </a:xfrm>
          <a:custGeom>
            <a:rect b="b" l="l" r="r" t="t"/>
            <a:pathLst>
              <a:path extrusionOk="0" h="21308" w="21234">
                <a:moveTo>
                  <a:pt x="6742" y="0"/>
                </a:moveTo>
                <a:cubicBezTo>
                  <a:pt x="5341" y="894"/>
                  <a:pt x="4828" y="2519"/>
                  <a:pt x="4709" y="4034"/>
                </a:cubicBezTo>
                <a:cubicBezTo>
                  <a:pt x="4590" y="5549"/>
                  <a:pt x="4745" y="7106"/>
                  <a:pt x="4260" y="8570"/>
                </a:cubicBezTo>
                <a:cubicBezTo>
                  <a:pt x="3729" y="10196"/>
                  <a:pt x="2465" y="11540"/>
                  <a:pt x="1448" y="12970"/>
                </a:cubicBezTo>
                <a:cubicBezTo>
                  <a:pt x="431" y="14400"/>
                  <a:pt x="-366" y="16136"/>
                  <a:pt x="174" y="17753"/>
                </a:cubicBezTo>
                <a:cubicBezTo>
                  <a:pt x="944" y="20060"/>
                  <a:pt x="4031" y="21098"/>
                  <a:pt x="6761" y="21268"/>
                </a:cubicBezTo>
                <a:cubicBezTo>
                  <a:pt x="12055" y="21600"/>
                  <a:pt x="17478" y="19821"/>
                  <a:pt x="21234" y="16528"/>
                </a:cubicBezTo>
                <a:lnTo>
                  <a:pt x="21234" y="0"/>
                </a:lnTo>
                <a:lnTo>
                  <a:pt x="6742" y="0"/>
                </a:ln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f2070078ae_0_223"/>
          <p:cNvSpPr txBox="1"/>
          <p:nvPr>
            <p:ph type="title"/>
          </p:nvPr>
        </p:nvSpPr>
        <p:spPr>
          <a:xfrm>
            <a:off x="831850" y="483806"/>
            <a:ext cx="7966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2f2070078ae_0_223"/>
          <p:cNvSpPr txBox="1"/>
          <p:nvPr>
            <p:ph idx="1" type="body"/>
          </p:nvPr>
        </p:nvSpPr>
        <p:spPr>
          <a:xfrm>
            <a:off x="831850" y="2334414"/>
            <a:ext cx="79665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1" name="Google Shape;91;g2f2070078ae_0_223"/>
          <p:cNvSpPr/>
          <p:nvPr>
            <p:ph idx="2" type="pic"/>
          </p:nvPr>
        </p:nvSpPr>
        <p:spPr>
          <a:xfrm>
            <a:off x="10408784" y="652440"/>
            <a:ext cx="1333500" cy="133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</p:sp>
      <p:sp>
        <p:nvSpPr>
          <p:cNvPr id="92" name="Google Shape;92;g2f2070078ae_0_223"/>
          <p:cNvSpPr txBox="1"/>
          <p:nvPr>
            <p:ph idx="3" type="body"/>
          </p:nvPr>
        </p:nvSpPr>
        <p:spPr>
          <a:xfrm>
            <a:off x="10224634" y="2049440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g2f2070078ae_0_223"/>
          <p:cNvSpPr txBox="1"/>
          <p:nvPr>
            <p:ph idx="4" type="body"/>
          </p:nvPr>
        </p:nvSpPr>
        <p:spPr>
          <a:xfrm>
            <a:off x="10224634" y="2279367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g2f2070078ae_0_223"/>
          <p:cNvSpPr txBox="1"/>
          <p:nvPr>
            <p:ph idx="5" type="body"/>
          </p:nvPr>
        </p:nvSpPr>
        <p:spPr>
          <a:xfrm>
            <a:off x="10224634" y="2509293"/>
            <a:ext cx="1701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g2f2070078ae_0_223"/>
          <p:cNvSpPr/>
          <p:nvPr/>
        </p:nvSpPr>
        <p:spPr>
          <a:xfrm>
            <a:off x="1250950" y="4065270"/>
            <a:ext cx="10941048" cy="2792718"/>
          </a:xfrm>
          <a:custGeom>
            <a:rect b="b" l="l" r="r" t="t"/>
            <a:pathLst>
              <a:path extrusionOk="0" h="21600" w="21600">
                <a:moveTo>
                  <a:pt x="21597" y="0"/>
                </a:moveTo>
                <a:cubicBezTo>
                  <a:pt x="20058" y="1002"/>
                  <a:pt x="19160" y="7171"/>
                  <a:pt x="17917" y="10854"/>
                </a:cubicBezTo>
                <a:cubicBezTo>
                  <a:pt x="16530" y="14960"/>
                  <a:pt x="14700" y="15932"/>
                  <a:pt x="12963" y="16001"/>
                </a:cubicBezTo>
                <a:cubicBezTo>
                  <a:pt x="11802" y="16050"/>
                  <a:pt x="10641" y="15765"/>
                  <a:pt x="9492" y="15147"/>
                </a:cubicBezTo>
                <a:cubicBezTo>
                  <a:pt x="7798" y="14233"/>
                  <a:pt x="6110" y="12593"/>
                  <a:pt x="4400" y="12897"/>
                </a:cubicBezTo>
                <a:cubicBezTo>
                  <a:pt x="2690" y="13202"/>
                  <a:pt x="888" y="15873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2B7FE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f2070078ae_0_223"/>
          <p:cNvSpPr/>
          <p:nvPr/>
        </p:nvSpPr>
        <p:spPr>
          <a:xfrm>
            <a:off x="3571187" y="3548517"/>
            <a:ext cx="6727241" cy="3309470"/>
          </a:xfrm>
          <a:custGeom>
            <a:rect b="b" l="l" r="r" t="t"/>
            <a:pathLst>
              <a:path extrusionOk="0" h="20948" w="20814">
                <a:moveTo>
                  <a:pt x="1411" y="19453"/>
                </a:moveTo>
                <a:cubicBezTo>
                  <a:pt x="1591" y="14356"/>
                  <a:pt x="-621" y="11382"/>
                  <a:pt x="173" y="5771"/>
                </a:cubicBezTo>
                <a:cubicBezTo>
                  <a:pt x="986" y="15"/>
                  <a:pt x="3788" y="-652"/>
                  <a:pt x="5733" y="433"/>
                </a:cubicBezTo>
                <a:cubicBezTo>
                  <a:pt x="8071" y="1735"/>
                  <a:pt x="9737" y="7041"/>
                  <a:pt x="12091" y="8134"/>
                </a:cubicBezTo>
                <a:cubicBezTo>
                  <a:pt x="14311" y="9163"/>
                  <a:pt x="16488" y="8335"/>
                  <a:pt x="18613" y="10755"/>
                </a:cubicBezTo>
                <a:cubicBezTo>
                  <a:pt x="19376" y="11623"/>
                  <a:pt x="20083" y="12885"/>
                  <a:pt x="20500" y="14847"/>
                </a:cubicBezTo>
                <a:cubicBezTo>
                  <a:pt x="20649" y="15554"/>
                  <a:pt x="20979" y="18657"/>
                  <a:pt x="20716" y="20948"/>
                </a:cubicBezTo>
                <a:cubicBezTo>
                  <a:pt x="20716" y="20948"/>
                  <a:pt x="1352" y="20948"/>
                  <a:pt x="1352" y="20948"/>
                </a:cubicBezTo>
                <a:cubicBezTo>
                  <a:pt x="1352" y="20948"/>
                  <a:pt x="1411" y="19453"/>
                  <a:pt x="1411" y="194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sitting at a table using a computer&#10;&#10;Description automatically generated" id="97" name="Google Shape;97;g2f2070078ae_0_2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47475" y="2895600"/>
            <a:ext cx="690313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f2070078ae_0_2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f2070078ae_0_2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rgbClr val="9D8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g2f2070078ae_0_223"/>
          <p:cNvSpPr txBox="1"/>
          <p:nvPr>
            <p:ph idx="10" type="dt"/>
          </p:nvPr>
        </p:nvSpPr>
        <p:spPr>
          <a:xfrm>
            <a:off x="1841388" y="6356350"/>
            <a:ext cx="174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D8343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hyperlink" Target="http://www.presentationgo.com/" TargetMode="Externa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hyperlink" Target="http://www.presentationgo.com/" TargetMode="Externa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f2070078ae_0_1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g2f2070078ae_0_16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g2f2070078ae_0_1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g2f2070078ae_0_1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g2f2070078ae_0_1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g2f2070078ae_0_166"/>
          <p:cNvSpPr/>
          <p:nvPr/>
        </p:nvSpPr>
        <p:spPr>
          <a:xfrm>
            <a:off x="-12701" y="7007226"/>
            <a:ext cx="1661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1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b="0" i="0" lang="ru-RU" sz="1100" u="sng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  <a:hlinkClick r:id="rId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presentationgo.com</a:t>
            </a:r>
            <a:endParaRPr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g2f2070078ae_0_166"/>
          <p:cNvGrpSpPr/>
          <p:nvPr/>
        </p:nvGrpSpPr>
        <p:grpSpPr>
          <a:xfrm>
            <a:off x="-1654908" y="-16654"/>
            <a:ext cx="1569273" cy="612223"/>
            <a:chOff x="-2096383" y="21447"/>
            <a:chExt cx="1569273" cy="612223"/>
          </a:xfrm>
        </p:grpSpPr>
        <p:sp>
          <p:nvSpPr>
            <p:cNvPr id="38" name="Google Shape;38;g2f2070078ae_0_166"/>
            <p:cNvSpPr txBox="1"/>
            <p:nvPr/>
          </p:nvSpPr>
          <p:spPr>
            <a:xfrm>
              <a:off x="-2096383" y="21447"/>
              <a:ext cx="365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By:</a:t>
              </a:r>
              <a:endParaRPr/>
            </a:p>
          </p:txBody>
        </p:sp>
        <p:sp>
          <p:nvSpPr>
            <p:cNvPr id="39" name="Google Shape;39;g2f2070078ae_0_166"/>
            <p:cNvSpPr txBox="1"/>
            <p:nvPr/>
          </p:nvSpPr>
          <p:spPr>
            <a:xfrm>
              <a:off x="-1002010" y="387370"/>
              <a:ext cx="474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.com</a:t>
              </a:r>
              <a:endParaRPr/>
            </a:p>
          </p:txBody>
        </p:sp>
        <p:pic>
          <p:nvPicPr>
            <p:cNvPr id="40" name="Google Shape;40;g2f2070078ae_0_16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2070078ae_0_8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2" name="Google Shape;172;g2f2070078ae_0_8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g2f2070078ae_0_8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g2f2070078ae_0_8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g2f2070078ae_0_8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6" name="Google Shape;176;g2f2070078ae_0_836"/>
          <p:cNvSpPr/>
          <p:nvPr/>
        </p:nvSpPr>
        <p:spPr>
          <a:xfrm>
            <a:off x="-12701" y="7007226"/>
            <a:ext cx="1661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1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b="0" i="0" lang="ru-RU" sz="1100" u="sng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  <a:hlinkClick r:id="rId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presentationgo.com</a:t>
            </a:r>
            <a:endParaRPr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g2f2070078ae_0_836"/>
          <p:cNvGrpSpPr/>
          <p:nvPr/>
        </p:nvGrpSpPr>
        <p:grpSpPr>
          <a:xfrm>
            <a:off x="-1654908" y="-16654"/>
            <a:ext cx="1569273" cy="612223"/>
            <a:chOff x="-2096383" y="21447"/>
            <a:chExt cx="1569273" cy="612223"/>
          </a:xfrm>
        </p:grpSpPr>
        <p:sp>
          <p:nvSpPr>
            <p:cNvPr id="178" name="Google Shape;178;g2f2070078ae_0_836"/>
            <p:cNvSpPr txBox="1"/>
            <p:nvPr/>
          </p:nvSpPr>
          <p:spPr>
            <a:xfrm>
              <a:off x="-2096383" y="21447"/>
              <a:ext cx="365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By:</a:t>
              </a:r>
              <a:endParaRPr/>
            </a:p>
          </p:txBody>
        </p:sp>
        <p:sp>
          <p:nvSpPr>
            <p:cNvPr id="179" name="Google Shape;179;g2f2070078ae_0_836"/>
            <p:cNvSpPr txBox="1"/>
            <p:nvPr/>
          </p:nvSpPr>
          <p:spPr>
            <a:xfrm>
              <a:off x="-1002010" y="387370"/>
              <a:ext cx="474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.com</a:t>
              </a:r>
              <a:endParaRPr/>
            </a:p>
          </p:txBody>
        </p:sp>
        <p:pic>
          <p:nvPicPr>
            <p:cNvPr id="180" name="Google Shape;180;g2f2070078ae_0_8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f2b7acd50b_0_9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g2f2b7acd50b_0_93"/>
          <p:cNvSpPr txBox="1"/>
          <p:nvPr>
            <p:ph idx="1" type="body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g2f2b7acd50b_0_9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g2f2b7acd50b_0_9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g2f2b7acd50b_0_9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jpg"/><Relationship Id="rId4" Type="http://schemas.openxmlformats.org/officeDocument/2006/relationships/image" Target="../media/image5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5.jpg"/><Relationship Id="rId7" Type="http://schemas.openxmlformats.org/officeDocument/2006/relationships/image" Target="../media/image53.jpg"/><Relationship Id="rId8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11" Type="http://schemas.openxmlformats.org/officeDocument/2006/relationships/image" Target="../media/image21.png"/><Relationship Id="rId10" Type="http://schemas.openxmlformats.org/officeDocument/2006/relationships/image" Target="../media/image14.png"/><Relationship Id="rId21" Type="http://schemas.openxmlformats.org/officeDocument/2006/relationships/image" Target="../media/image31.png"/><Relationship Id="rId13" Type="http://schemas.openxmlformats.org/officeDocument/2006/relationships/image" Target="../media/image22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5" Type="http://schemas.openxmlformats.org/officeDocument/2006/relationships/image" Target="../media/image19.png"/><Relationship Id="rId14" Type="http://schemas.openxmlformats.org/officeDocument/2006/relationships/image" Target="../media/image23.png"/><Relationship Id="rId17" Type="http://schemas.openxmlformats.org/officeDocument/2006/relationships/image" Target="../media/image30.png"/><Relationship Id="rId16" Type="http://schemas.openxmlformats.org/officeDocument/2006/relationships/image" Target="../media/image24.png"/><Relationship Id="rId5" Type="http://schemas.openxmlformats.org/officeDocument/2006/relationships/image" Target="../media/image20.png"/><Relationship Id="rId19" Type="http://schemas.openxmlformats.org/officeDocument/2006/relationships/image" Target="../media/image27.png"/><Relationship Id="rId6" Type="http://schemas.openxmlformats.org/officeDocument/2006/relationships/image" Target="../media/image12.png"/><Relationship Id="rId18" Type="http://schemas.openxmlformats.org/officeDocument/2006/relationships/image" Target="../media/image29.png"/><Relationship Id="rId7" Type="http://schemas.openxmlformats.org/officeDocument/2006/relationships/image" Target="../media/image18.png"/><Relationship Id="rId8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38.jpg"/><Relationship Id="rId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"/>
          <p:cNvGrpSpPr/>
          <p:nvPr/>
        </p:nvGrpSpPr>
        <p:grpSpPr>
          <a:xfrm flipH="1">
            <a:off x="-15228" y="0"/>
            <a:ext cx="12192002" cy="6857999"/>
            <a:chOff x="-2" y="0"/>
            <a:chExt cx="12192002" cy="6857999"/>
          </a:xfrm>
        </p:grpSpPr>
        <p:sp>
          <p:nvSpPr>
            <p:cNvPr id="390" name="Google Shape;390;p1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"/>
          <p:cNvGrpSpPr/>
          <p:nvPr/>
        </p:nvGrpSpPr>
        <p:grpSpPr>
          <a:xfrm>
            <a:off x="-3934" y="-38086"/>
            <a:ext cx="12207490" cy="6342122"/>
            <a:chOff x="78774" y="-116598"/>
            <a:chExt cx="12207490" cy="6342122"/>
          </a:xfrm>
        </p:grpSpPr>
        <p:grpSp>
          <p:nvGrpSpPr>
            <p:cNvPr id="395" name="Google Shape;395;p1"/>
            <p:cNvGrpSpPr/>
            <p:nvPr/>
          </p:nvGrpSpPr>
          <p:grpSpPr>
            <a:xfrm rot="5400000">
              <a:off x="7957716" y="659727"/>
              <a:ext cx="5067672" cy="3589423"/>
              <a:chOff x="-117183" y="-166085"/>
              <a:chExt cx="8928958" cy="6324363"/>
            </a:xfrm>
          </p:grpSpPr>
          <p:sp>
            <p:nvSpPr>
              <p:cNvPr id="396" name="Google Shape;396;p1"/>
              <p:cNvSpPr/>
              <p:nvPr/>
            </p:nvSpPr>
            <p:spPr>
              <a:xfrm flipH="1">
                <a:off x="-117183" y="-166085"/>
                <a:ext cx="8928958" cy="6324360"/>
              </a:xfrm>
              <a:custGeom>
                <a:rect b="b" l="l" r="r" t="t"/>
                <a:pathLst>
                  <a:path extrusionOk="0" h="4748212" w="6703694">
                    <a:moveTo>
                      <a:pt x="0" y="0"/>
                    </a:moveTo>
                    <a:lnTo>
                      <a:pt x="6703695" y="0"/>
                    </a:lnTo>
                    <a:lnTo>
                      <a:pt x="6703695" y="3329940"/>
                    </a:lnTo>
                    <a:lnTo>
                      <a:pt x="3263265" y="4653915"/>
                    </a:lnTo>
                    <a:cubicBezTo>
                      <a:pt x="3100388" y="4716780"/>
                      <a:pt x="2927985" y="4748213"/>
                      <a:pt x="2752725" y="4748213"/>
                    </a:cubicBezTo>
                    <a:lnTo>
                      <a:pt x="2752725" y="4748213"/>
                    </a:lnTo>
                    <a:cubicBezTo>
                      <a:pt x="2159317" y="4748213"/>
                      <a:pt x="1627823" y="4378643"/>
                      <a:pt x="1421130" y="3822383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E1F2"/>
                  </a:gs>
                  <a:gs pos="100000">
                    <a:srgbClr val="0E03F2"/>
                  </a:gs>
                </a:gsLst>
                <a:lin ang="2700000" scaled="0"/>
              </a:gradFill>
              <a:ln>
                <a:noFill/>
              </a:ln>
              <a:effectLst>
                <a:outerShdw blurRad="533400" rotWithShape="0" algn="t" dir="5400000" dist="76200">
                  <a:srgbClr val="000000">
                    <a:alpha val="25882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"/>
              <p:cNvSpPr/>
              <p:nvPr/>
            </p:nvSpPr>
            <p:spPr>
              <a:xfrm flipH="1">
                <a:off x="3589018" y="-143210"/>
                <a:ext cx="4211058" cy="1717351"/>
              </a:xfrm>
              <a:custGeom>
                <a:rect b="b" l="l" r="r" t="t"/>
                <a:pathLst>
                  <a:path extrusionOk="0" h="1717352" w="4211059">
                    <a:moveTo>
                      <a:pt x="4211059" y="0"/>
                    </a:moveTo>
                    <a:lnTo>
                      <a:pt x="0" y="0"/>
                    </a:lnTo>
                    <a:lnTo>
                      <a:pt x="6046" y="6689"/>
                    </a:lnTo>
                    <a:lnTo>
                      <a:pt x="1441771" y="1442415"/>
                    </a:lnTo>
                    <a:cubicBezTo>
                      <a:pt x="1808354" y="1808998"/>
                      <a:pt x="2402704" y="1808998"/>
                      <a:pt x="2769288" y="1442415"/>
                    </a:cubicBezTo>
                    <a:lnTo>
                      <a:pt x="4205012" y="6689"/>
                    </a:lnTo>
                    <a:close/>
                  </a:path>
                </a:pathLst>
              </a:custGeom>
              <a:gradFill>
                <a:gsLst>
                  <a:gs pos="0">
                    <a:srgbClr val="02DBF0"/>
                  </a:gs>
                  <a:gs pos="100000">
                    <a:srgbClr val="1300F6"/>
                  </a:gs>
                </a:gsLst>
                <a:lin ang="2700000" scaled="0"/>
              </a:gradFill>
              <a:ln>
                <a:noFill/>
              </a:ln>
              <a:effectLst>
                <a:outerShdw blurRad="4953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"/>
              <p:cNvSpPr/>
              <p:nvPr/>
            </p:nvSpPr>
            <p:spPr>
              <a:xfrm flipH="1">
                <a:off x="-95194" y="2977713"/>
                <a:ext cx="5484051" cy="3180565"/>
              </a:xfrm>
              <a:custGeom>
                <a:rect b="b" l="l" r="r" t="t"/>
                <a:pathLst>
                  <a:path extrusionOk="0" h="3180566" w="5484051">
                    <a:moveTo>
                      <a:pt x="2240668" y="0"/>
                    </a:moveTo>
                    <a:cubicBezTo>
                      <a:pt x="1601504" y="0"/>
                      <a:pt x="1029029" y="398066"/>
                      <a:pt x="806398" y="997217"/>
                    </a:cubicBezTo>
                    <a:lnTo>
                      <a:pt x="0" y="3166170"/>
                    </a:lnTo>
                    <a:lnTo>
                      <a:pt x="74428" y="3174857"/>
                    </a:lnTo>
                    <a:cubicBezTo>
                      <a:pt x="123097" y="3178643"/>
                      <a:pt x="172174" y="3180566"/>
                      <a:pt x="221573" y="3180566"/>
                    </a:cubicBezTo>
                    <a:cubicBezTo>
                      <a:pt x="455010" y="3180566"/>
                      <a:pt x="684641" y="3138699"/>
                      <a:pt x="901585" y="3054966"/>
                    </a:cubicBezTo>
                    <a:lnTo>
                      <a:pt x="5484051" y="1291503"/>
                    </a:lnTo>
                    <a:lnTo>
                      <a:pt x="5484051" y="1138096"/>
                    </a:lnTo>
                    <a:lnTo>
                      <a:pt x="2790574" y="101569"/>
                    </a:lnTo>
                    <a:cubicBezTo>
                      <a:pt x="2615138" y="33857"/>
                      <a:pt x="2429441" y="0"/>
                      <a:pt x="224066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2DBF0"/>
                  </a:gs>
                  <a:gs pos="100000">
                    <a:srgbClr val="1300F6"/>
                  </a:gs>
                </a:gsLst>
                <a:lin ang="2700000" scaled="0"/>
              </a:gradFill>
              <a:ln>
                <a:noFill/>
              </a:ln>
              <a:effectLst>
                <a:outerShdw blurRad="4953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9" name="Google Shape;399;p1"/>
            <p:cNvGrpSpPr/>
            <p:nvPr/>
          </p:nvGrpSpPr>
          <p:grpSpPr>
            <a:xfrm>
              <a:off x="78774" y="-116598"/>
              <a:ext cx="8932892" cy="6342122"/>
              <a:chOff x="78774" y="-116598"/>
              <a:chExt cx="8932892" cy="6342122"/>
            </a:xfrm>
          </p:grpSpPr>
          <p:grpSp>
            <p:nvGrpSpPr>
              <p:cNvPr id="400" name="Google Shape;400;p1"/>
              <p:cNvGrpSpPr/>
              <p:nvPr/>
            </p:nvGrpSpPr>
            <p:grpSpPr>
              <a:xfrm>
                <a:off x="78774" y="-116598"/>
                <a:ext cx="8932892" cy="6342122"/>
                <a:chOff x="78774" y="-103710"/>
                <a:chExt cx="8932892" cy="6342122"/>
              </a:xfrm>
            </p:grpSpPr>
            <p:sp>
              <p:nvSpPr>
                <p:cNvPr id="401" name="Google Shape;401;p1"/>
                <p:cNvSpPr/>
                <p:nvPr/>
              </p:nvSpPr>
              <p:spPr>
                <a:xfrm flipH="1">
                  <a:off x="82708" y="-103710"/>
                  <a:ext cx="8928958" cy="6324361"/>
                </a:xfrm>
                <a:custGeom>
                  <a:rect b="b" l="l" r="r" t="t"/>
                  <a:pathLst>
                    <a:path extrusionOk="0" h="4748212" w="6703694">
                      <a:moveTo>
                        <a:pt x="0" y="0"/>
                      </a:moveTo>
                      <a:lnTo>
                        <a:pt x="6703695" y="0"/>
                      </a:lnTo>
                      <a:lnTo>
                        <a:pt x="6703695" y="3329940"/>
                      </a:lnTo>
                      <a:lnTo>
                        <a:pt x="3263265" y="4653915"/>
                      </a:lnTo>
                      <a:cubicBezTo>
                        <a:pt x="3100388" y="4716780"/>
                        <a:pt x="2927985" y="4748213"/>
                        <a:pt x="2752725" y="4748213"/>
                      </a:cubicBezTo>
                      <a:lnTo>
                        <a:pt x="2752725" y="4748213"/>
                      </a:lnTo>
                      <a:cubicBezTo>
                        <a:pt x="2159317" y="4748213"/>
                        <a:pt x="1627823" y="4378643"/>
                        <a:pt x="1421130" y="382238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E1F2"/>
                    </a:gs>
                    <a:gs pos="100000">
                      <a:srgbClr val="0E03F2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533400" rotWithShape="0" algn="t" dir="5400000" dist="76200">
                    <a:srgbClr val="000000">
                      <a:alpha val="25882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1"/>
                <p:cNvSpPr/>
                <p:nvPr/>
              </p:nvSpPr>
              <p:spPr>
                <a:xfrm flipH="1">
                  <a:off x="3589019" y="-101600"/>
                  <a:ext cx="4211059" cy="1717352"/>
                </a:xfrm>
                <a:custGeom>
                  <a:rect b="b" l="l" r="r" t="t"/>
                  <a:pathLst>
                    <a:path extrusionOk="0" h="1717352" w="4211059">
                      <a:moveTo>
                        <a:pt x="4211059" y="0"/>
                      </a:moveTo>
                      <a:lnTo>
                        <a:pt x="0" y="0"/>
                      </a:lnTo>
                      <a:lnTo>
                        <a:pt x="6046" y="6689"/>
                      </a:lnTo>
                      <a:lnTo>
                        <a:pt x="1441771" y="1442415"/>
                      </a:lnTo>
                      <a:cubicBezTo>
                        <a:pt x="1808354" y="1808998"/>
                        <a:pt x="2402704" y="1808998"/>
                        <a:pt x="2769288" y="1442415"/>
                      </a:cubicBezTo>
                      <a:lnTo>
                        <a:pt x="4205012" y="668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2DBF0"/>
                    </a:gs>
                    <a:gs pos="100000">
                      <a:srgbClr val="1300F6"/>
                    </a:gs>
                  </a:gsLst>
                  <a:lin ang="18900000" scaled="0"/>
                </a:gradFill>
                <a:ln>
                  <a:noFill/>
                </a:ln>
                <a:effectLst>
                  <a:outerShdw blurRad="889000" rotWithShape="0" algn="t" dir="54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1"/>
                <p:cNvSpPr/>
                <p:nvPr/>
              </p:nvSpPr>
              <p:spPr>
                <a:xfrm flipH="1">
                  <a:off x="78774" y="3057846"/>
                  <a:ext cx="5484051" cy="3180566"/>
                </a:xfrm>
                <a:custGeom>
                  <a:rect b="b" l="l" r="r" t="t"/>
                  <a:pathLst>
                    <a:path extrusionOk="0" h="3180566" w="5484051">
                      <a:moveTo>
                        <a:pt x="2240668" y="0"/>
                      </a:moveTo>
                      <a:cubicBezTo>
                        <a:pt x="1601504" y="0"/>
                        <a:pt x="1029029" y="398066"/>
                        <a:pt x="806398" y="997217"/>
                      </a:cubicBezTo>
                      <a:lnTo>
                        <a:pt x="0" y="3166170"/>
                      </a:lnTo>
                      <a:lnTo>
                        <a:pt x="74428" y="3174857"/>
                      </a:lnTo>
                      <a:cubicBezTo>
                        <a:pt x="123097" y="3178643"/>
                        <a:pt x="172174" y="3180566"/>
                        <a:pt x="221573" y="3180566"/>
                      </a:cubicBezTo>
                      <a:cubicBezTo>
                        <a:pt x="455010" y="3180566"/>
                        <a:pt x="684641" y="3138699"/>
                        <a:pt x="901585" y="3054966"/>
                      </a:cubicBezTo>
                      <a:lnTo>
                        <a:pt x="5484051" y="1291503"/>
                      </a:lnTo>
                      <a:lnTo>
                        <a:pt x="5484051" y="1138096"/>
                      </a:lnTo>
                      <a:lnTo>
                        <a:pt x="2790574" y="101569"/>
                      </a:lnTo>
                      <a:cubicBezTo>
                        <a:pt x="2615138" y="33857"/>
                        <a:pt x="2429441" y="0"/>
                        <a:pt x="224066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2DBF0"/>
                    </a:gs>
                    <a:gs pos="100000">
                      <a:srgbClr val="1300F6"/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495300" rotWithShape="0" algn="tl" dir="27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4" name="Google Shape;404;p1"/>
              <p:cNvSpPr txBox="1"/>
              <p:nvPr/>
            </p:nvSpPr>
            <p:spPr>
              <a:xfrm>
                <a:off x="417671" y="177311"/>
                <a:ext cx="6397800" cy="15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-RU" sz="4800">
                    <a:solidFill>
                      <a:schemeClr val="lt1"/>
                    </a:solidFill>
                  </a:rPr>
                  <a:t>Карьерный трекинг студента</a:t>
                </a:r>
                <a:endParaRPr/>
              </a:p>
            </p:txBody>
          </p:sp>
        </p:grpSp>
      </p:grpSp>
      <p:sp>
        <p:nvSpPr>
          <p:cNvPr id="405" name="Google Shape;405;p1"/>
          <p:cNvSpPr txBox="1"/>
          <p:nvPr/>
        </p:nvSpPr>
        <p:spPr>
          <a:xfrm>
            <a:off x="334975" y="1903285"/>
            <a:ext cx="68277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Реализация проекта «Центра карьерного развития и наставничества» из опыта КГБПОУ «АПЭК»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1608" y="943640"/>
            <a:ext cx="2284442" cy="225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7" name="Google Shape;407;p1"/>
          <p:cNvSpPr txBox="1"/>
          <p:nvPr/>
        </p:nvSpPr>
        <p:spPr>
          <a:xfrm>
            <a:off x="396017" y="5314651"/>
            <a:ext cx="2430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Успешный выпускник  = трудоустроенный выпускник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0647" y="5314650"/>
            <a:ext cx="3241500" cy="14637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4"/>
          <p:cNvGrpSpPr/>
          <p:nvPr/>
        </p:nvGrpSpPr>
        <p:grpSpPr>
          <a:xfrm flipH="1">
            <a:off x="-6350" y="0"/>
            <a:ext cx="12192002" cy="6857999"/>
            <a:chOff x="-2" y="0"/>
            <a:chExt cx="12192002" cy="6857999"/>
          </a:xfrm>
        </p:grpSpPr>
        <p:sp>
          <p:nvSpPr>
            <p:cNvPr id="785" name="Google Shape;785;p4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89" name="Google Shape;789;p4"/>
          <p:cNvSpPr/>
          <p:nvPr/>
        </p:nvSpPr>
        <p:spPr>
          <a:xfrm flipH="1">
            <a:off x="0" y="0"/>
            <a:ext cx="12192000" cy="558136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0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0" name="Google Shape;790;p4"/>
          <p:cNvSpPr/>
          <p:nvPr/>
        </p:nvSpPr>
        <p:spPr>
          <a:xfrm>
            <a:off x="5879104" y="0"/>
            <a:ext cx="6312896" cy="4508778"/>
          </a:xfrm>
          <a:custGeom>
            <a:rect b="b" l="l" r="r" t="t"/>
            <a:pathLst>
              <a:path extrusionOk="0" h="4508778" w="6312896">
                <a:moveTo>
                  <a:pt x="0" y="0"/>
                </a:moveTo>
                <a:lnTo>
                  <a:pt x="6312896" y="0"/>
                </a:lnTo>
                <a:lnTo>
                  <a:pt x="6312896" y="4378131"/>
                </a:lnTo>
                <a:lnTo>
                  <a:pt x="6229583" y="4407272"/>
                </a:lnTo>
                <a:cubicBezTo>
                  <a:pt x="5391257" y="4655400"/>
                  <a:pt x="4446940" y="4448627"/>
                  <a:pt x="3785264" y="3786953"/>
                </a:cubicBezTo>
                <a:lnTo>
                  <a:pt x="15876" y="1756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9803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7716470" y="0"/>
            <a:ext cx="4589513" cy="2734055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4705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2" name="Google Shape;792;p4"/>
          <p:cNvSpPr/>
          <p:nvPr/>
        </p:nvSpPr>
        <p:spPr>
          <a:xfrm rot="10800000">
            <a:off x="1" y="1541213"/>
            <a:ext cx="4618598" cy="2751382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4705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3" name="Google Shape;793;p4"/>
          <p:cNvSpPr txBox="1"/>
          <p:nvPr/>
        </p:nvSpPr>
        <p:spPr>
          <a:xfrm>
            <a:off x="506375" y="524175"/>
            <a:ext cx="915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</a:rPr>
              <a:t>2. Создание плана работы ЦКРН на протяжении всего периода обучения при взаимодействии студент-работодатель-преподаватель.</a:t>
            </a:r>
            <a:endParaRPr b="1" sz="600"/>
          </a:p>
        </p:txBody>
      </p:sp>
      <p:grpSp>
        <p:nvGrpSpPr>
          <p:cNvPr id="794" name="Google Shape;794;p4"/>
          <p:cNvGrpSpPr/>
          <p:nvPr/>
        </p:nvGrpSpPr>
        <p:grpSpPr>
          <a:xfrm>
            <a:off x="800959" y="1871233"/>
            <a:ext cx="2874338" cy="4402567"/>
            <a:chOff x="364454" y="1871233"/>
            <a:chExt cx="2874338" cy="4402567"/>
          </a:xfrm>
        </p:grpSpPr>
        <p:sp>
          <p:nvSpPr>
            <p:cNvPr id="795" name="Google Shape;795;p4"/>
            <p:cNvSpPr/>
            <p:nvPr/>
          </p:nvSpPr>
          <p:spPr>
            <a:xfrm>
              <a:off x="364454" y="2254071"/>
              <a:ext cx="2584286" cy="4019729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8" name="Google Shape;798;p4"/>
            <p:cNvSpPr txBox="1"/>
            <p:nvPr/>
          </p:nvSpPr>
          <p:spPr>
            <a:xfrm>
              <a:off x="902856" y="2932543"/>
              <a:ext cx="2335936" cy="338554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485E9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СТУДЕНТЫ</a:t>
              </a:r>
              <a:endParaRPr b="1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9" name="Google Shape;799;p4"/>
            <p:cNvSpPr txBox="1"/>
            <p:nvPr/>
          </p:nvSpPr>
          <p:spPr>
            <a:xfrm>
              <a:off x="454881" y="3358782"/>
              <a:ext cx="2335936" cy="587853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485E9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30% </a:t>
              </a: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хотят совмещать работу и учебу</a:t>
              </a:r>
              <a:endParaRPr/>
            </a:p>
          </p:txBody>
        </p:sp>
        <p:sp>
          <p:nvSpPr>
            <p:cNvPr id="800" name="Google Shape;800;p4"/>
            <p:cNvSpPr txBox="1"/>
            <p:nvPr/>
          </p:nvSpPr>
          <p:spPr>
            <a:xfrm>
              <a:off x="458678" y="4040129"/>
              <a:ext cx="2335936" cy="2137508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Выделяют сложности при трудоустройстве:</a:t>
              </a:r>
              <a:endParaRPr/>
            </a:p>
            <a:p>
              <a:pPr indent="-171450" lvl="0" marL="171450" marR="0" rtl="0" algn="just">
                <a:lnSpc>
                  <a:spcPct val="115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Montserrat"/>
                <a:buChar char="-"/>
              </a:pP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Отсутствие опыта;</a:t>
              </a:r>
              <a:endParaRPr/>
            </a:p>
            <a:p>
              <a:pPr indent="-171450" lvl="0" marL="171450" marR="0" rtl="0" algn="just">
                <a:lnSpc>
                  <a:spcPct val="115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Montserrat"/>
                <a:buChar char="-"/>
              </a:pP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Неподходящая квалификация/уровень образования;</a:t>
              </a:r>
              <a:endParaRPr/>
            </a:p>
            <a:p>
              <a:pPr indent="-171450" lvl="0" marL="171450" marR="0" rtl="0" algn="just">
                <a:lnSpc>
                  <a:spcPct val="115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Montserrat"/>
                <a:buChar char="-"/>
              </a:pP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Недостаточный уровень подготовки.</a:t>
              </a:r>
              <a:endParaRPr/>
            </a:p>
          </p:txBody>
        </p:sp>
      </p:grpSp>
      <p:grpSp>
        <p:nvGrpSpPr>
          <p:cNvPr id="801" name="Google Shape;801;p4"/>
          <p:cNvGrpSpPr/>
          <p:nvPr/>
        </p:nvGrpSpPr>
        <p:grpSpPr>
          <a:xfrm>
            <a:off x="4840370" y="1871233"/>
            <a:ext cx="2584286" cy="4402567"/>
            <a:chOff x="550862" y="1871233"/>
            <a:chExt cx="2584286" cy="4402567"/>
          </a:xfrm>
        </p:grpSpPr>
        <p:sp>
          <p:nvSpPr>
            <p:cNvPr id="802" name="Google Shape;802;p4"/>
            <p:cNvSpPr/>
            <p:nvPr/>
          </p:nvSpPr>
          <p:spPr>
            <a:xfrm>
              <a:off x="550862" y="2254071"/>
              <a:ext cx="2584286" cy="4019729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5" name="Google Shape;805;p4"/>
            <p:cNvSpPr txBox="1"/>
            <p:nvPr/>
          </p:nvSpPr>
          <p:spPr>
            <a:xfrm>
              <a:off x="711680" y="2893254"/>
              <a:ext cx="2335936" cy="355354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E9593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ПРЕПОДАВАТЕЛИ</a:t>
              </a:r>
              <a:endParaRPr b="1" sz="1600">
                <a:solidFill>
                  <a:srgbClr val="E9593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6" name="Google Shape;806;p4"/>
            <p:cNvSpPr txBox="1"/>
            <p:nvPr/>
          </p:nvSpPr>
          <p:spPr>
            <a:xfrm>
              <a:off x="761144" y="3358782"/>
              <a:ext cx="2335936" cy="800219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E9593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42%</a:t>
              </a:r>
              <a:r>
                <a:rPr lang="ru-RU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считают, что необходимо вовлекать практиков в образование</a:t>
              </a:r>
              <a:endParaRPr/>
            </a:p>
          </p:txBody>
        </p:sp>
      </p:grpSp>
      <p:grpSp>
        <p:nvGrpSpPr>
          <p:cNvPr id="807" name="Google Shape;807;p4"/>
          <p:cNvGrpSpPr/>
          <p:nvPr/>
        </p:nvGrpSpPr>
        <p:grpSpPr>
          <a:xfrm>
            <a:off x="8599036" y="1871233"/>
            <a:ext cx="2584286" cy="4402567"/>
            <a:chOff x="550862" y="1871233"/>
            <a:chExt cx="2584286" cy="4402567"/>
          </a:xfrm>
        </p:grpSpPr>
        <p:sp>
          <p:nvSpPr>
            <p:cNvPr id="808" name="Google Shape;808;p4"/>
            <p:cNvSpPr/>
            <p:nvPr/>
          </p:nvSpPr>
          <p:spPr>
            <a:xfrm>
              <a:off x="550862" y="2254071"/>
              <a:ext cx="2584286" cy="4019729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1" name="Google Shape;811;p4"/>
            <p:cNvSpPr txBox="1"/>
            <p:nvPr/>
          </p:nvSpPr>
          <p:spPr>
            <a:xfrm>
              <a:off x="711680" y="2893254"/>
              <a:ext cx="2335936" cy="355354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009E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РАБОТОДАТЕЛИ</a:t>
              </a:r>
              <a:endParaRPr b="1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2" name="Google Shape;812;p4"/>
            <p:cNvSpPr txBox="1"/>
            <p:nvPr/>
          </p:nvSpPr>
          <p:spPr>
            <a:xfrm>
              <a:off x="711680" y="3372647"/>
              <a:ext cx="2335936" cy="587853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009E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45% </a:t>
              </a:r>
              <a:r>
                <a:rPr lang="ru-RU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предлагают развиваться вместе с СПО </a:t>
              </a:r>
              <a:endParaRPr/>
            </a:p>
          </p:txBody>
        </p:sp>
      </p:grpSp>
      <p:pic>
        <p:nvPicPr>
          <p:cNvPr descr="Профессор" id="813" name="Google Shape;8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3899" y="2001348"/>
            <a:ext cx="521267" cy="521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Академическая шапочка" id="814" name="Google Shape;8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4512" y="2027922"/>
            <a:ext cx="520797" cy="520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ользователи" id="815" name="Google Shape;8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3855" y="2035590"/>
            <a:ext cx="537063" cy="537063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"/>
          <p:cNvSpPr txBox="1"/>
          <p:nvPr/>
        </p:nvSpPr>
        <p:spPr>
          <a:xfrm>
            <a:off x="2737807" y="2288320"/>
            <a:ext cx="23359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485E9F"/>
                </a:solidFill>
                <a:latin typeface="Montserrat"/>
                <a:ea typeface="Montserrat"/>
                <a:cs typeface="Montserrat"/>
                <a:sym typeface="Montserrat"/>
              </a:rPr>
              <a:t>275</a:t>
            </a:r>
            <a:endParaRPr b="1"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7" name="Google Shape;817;p4"/>
          <p:cNvSpPr txBox="1"/>
          <p:nvPr/>
        </p:nvSpPr>
        <p:spPr>
          <a:xfrm>
            <a:off x="6741215" y="2275688"/>
            <a:ext cx="2335936" cy="48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E9593B"/>
                </a:solidFill>
                <a:latin typeface="Montserrat"/>
                <a:ea typeface="Montserrat"/>
                <a:cs typeface="Montserrat"/>
                <a:sym typeface="Montserrat"/>
              </a:rPr>
              <a:t>36</a:t>
            </a:r>
            <a:endParaRPr b="1" sz="2400">
              <a:solidFill>
                <a:srgbClr val="E959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8" name="Google Shape;818;p4"/>
          <p:cNvSpPr txBox="1"/>
          <p:nvPr/>
        </p:nvSpPr>
        <p:spPr>
          <a:xfrm>
            <a:off x="10443254" y="2251210"/>
            <a:ext cx="2335936" cy="48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rPr>
              <a:t>52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9" name="Google Shape;819;p4"/>
          <p:cNvSpPr txBox="1"/>
          <p:nvPr/>
        </p:nvSpPr>
        <p:spPr>
          <a:xfrm>
            <a:off x="4964545" y="4128192"/>
            <a:ext cx="2335936" cy="202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Выделяют функции для кадрового партнерства:</a:t>
            </a:r>
            <a:endParaRPr/>
          </a:p>
          <a:p>
            <a:pPr indent="-171450" lvl="0" marL="171450" marR="0" rtl="0" algn="just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"/>
              <a:buChar char="-"/>
            </a:pPr>
            <a:r>
              <a:rPr lang="ru-R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Изучение требований работодателя в молодому профессионалу;</a:t>
            </a:r>
            <a:endParaRPr/>
          </a:p>
          <a:p>
            <a:pPr indent="-171450" lvl="0" marL="171450" marR="0" rtl="0" algn="just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"/>
              <a:buChar char="-"/>
            </a:pPr>
            <a:r>
              <a:rPr lang="ru-R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Накопление деловых связей и опыта переговоров.</a:t>
            </a:r>
            <a:endParaRPr/>
          </a:p>
        </p:txBody>
      </p:sp>
      <p:sp>
        <p:nvSpPr>
          <p:cNvPr id="820" name="Google Shape;820;p4"/>
          <p:cNvSpPr txBox="1"/>
          <p:nvPr/>
        </p:nvSpPr>
        <p:spPr>
          <a:xfrm>
            <a:off x="8738740" y="4146470"/>
            <a:ext cx="2335936" cy="1578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Считают, что молодежи для эффективного профессионального развития необходимо руководствоваться понимание собственных целей и себя</a:t>
            </a:r>
            <a:endParaRPr/>
          </a:p>
        </p:txBody>
      </p:sp>
      <p:pic>
        <p:nvPicPr>
          <p:cNvPr id="821" name="Google Shape;82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f1671103f7_0_346"/>
          <p:cNvSpPr/>
          <p:nvPr/>
        </p:nvSpPr>
        <p:spPr>
          <a:xfrm flipH="1">
            <a:off x="36525" y="0"/>
            <a:ext cx="12192000" cy="75348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8" name="Google Shape;828;g2f1671103f7_0_346"/>
          <p:cNvSpPr txBox="1"/>
          <p:nvPr>
            <p:ph type="title"/>
          </p:nvPr>
        </p:nvSpPr>
        <p:spPr>
          <a:xfrm>
            <a:off x="720575" y="0"/>
            <a:ext cx="10633200" cy="105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</a:rPr>
              <a:t>Карьерный трекинг студента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 этап. Работа с абитуриентами</a:t>
            </a:r>
            <a:endParaRPr/>
          </a:p>
        </p:txBody>
      </p:sp>
      <p:graphicFrame>
        <p:nvGraphicFramePr>
          <p:cNvPr id="829" name="Google Shape;829;g2f1671103f7_0_346"/>
          <p:cNvGraphicFramePr/>
          <p:nvPr/>
        </p:nvGraphicFramePr>
        <p:xfrm>
          <a:off x="720575" y="1218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{47F84733-918C-4B9D-9E48-D0AFCF7C4E52}</a:tableStyleId>
              </a:tblPr>
              <a:tblGrid>
                <a:gridCol w="1372125"/>
                <a:gridCol w="1684850"/>
                <a:gridCol w="1796500"/>
                <a:gridCol w="2640800"/>
                <a:gridCol w="3686875"/>
              </a:tblGrid>
              <a:tr h="280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Мероприятие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Задача колледжа 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ФОРМАТЫ РАБОТЫ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Ключевые лица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Функционал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87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Профориентация по специальностям в школах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Первое знакомство со специальностями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Профнавигатор для первокурсников (знакомство со специальностью)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Менеджер специальности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Организует подготовку необходимой информации разного формата для рекламы специальности.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54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Ответственные преподаватели с ПЦК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Проводят встречи. Получают обратную связь.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5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«Билет в будущее», «Профпробы» для школьников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 помощи проведения занятий в рамках программ, воспитать интерес к специальности на практических навыках.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профпроб по специальностям, представленным в колледже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Отдел стратегического развития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Составление программы профпроб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Назначение ответственных преподавателей по площадкам проведения профпроб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0825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Ответственный преподаватель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Участвует в составлении программы, проводит профпробу и контролирует участие студента в процессе, и получает обратную связь от школьников.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1225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Студент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Демонстрирует компетенции, полученные во время обучения в колледже. Делится своим опытом в профессии.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500">
                <a:tc row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День открытых дверей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Завлечение школьников методом демонстрации колледжа и почему здесь престижно учиться.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Яркое содержательное мероприятие «Больше, чем колледж»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Ответственный секретарь приемной комиссии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Организация, презентация программ подготовки (условия поступления, перечень направлений подготовки, статистика по местам)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35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Заместитель директора по производственному обучению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Представление формата организации практической подготовки с возможностью трудоустройства по направлениям подготовки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0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Приглашенный работодатель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Выступление на тему: «Элементы взаимодействия и возможность обучения по целевому договору».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0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Презентации «Карьерный трекинг в АПЭК глазами студента».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0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Студенческая администрация и / или представители объединений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Презентация «Студенческая жизнь в АПЭК» (любой формат)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f1671103f7_0_351"/>
          <p:cNvSpPr/>
          <p:nvPr/>
        </p:nvSpPr>
        <p:spPr>
          <a:xfrm flipH="1" rot="10800000">
            <a:off x="-3973125" y="4323675"/>
            <a:ext cx="12192000" cy="558136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36" name="Google Shape;836;g2f1671103f7_0_351"/>
          <p:cNvGraphicFramePr/>
          <p:nvPr/>
        </p:nvGraphicFramePr>
        <p:xfrm>
          <a:off x="304800" y="87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{47F84733-918C-4B9D-9E48-D0AFCF7C4E52}</a:tableStyleId>
              </a:tblPr>
              <a:tblGrid>
                <a:gridCol w="1306600"/>
                <a:gridCol w="1531975"/>
                <a:gridCol w="1781225"/>
                <a:gridCol w="1661650"/>
                <a:gridCol w="1958725"/>
                <a:gridCol w="3131100"/>
              </a:tblGrid>
              <a:tr h="1472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Ключевая трудовая функция, которой должен владеть юный профессионал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значимые инструменты и технологии, которыми должен владеть юный профессионал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важные ошибки, которые необходимо отрабатывать в колледже, в университете 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ФОРМАТЫ РАБОТЫ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Ключевые лица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Функционал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3725">
                <a:tc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Осознание профессии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Умение вникнуть в глубь профессии, путей поиска и изучения информации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Искоренять привычку “откладывать на завтра”. Выполнение работы во время (личное планирование)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Первая встреча с куратором.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Куратор группы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Вводная интересная беседа о выбранной профессии.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9000"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Введение в специальность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ПЦК, Менеджер специальности, студенты, «Успешные» выпускники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Презентация специальности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4125">
                <a:tc vMerge="1"/>
                <a:tc vMerge="1"/>
                <a:tc vMerge="1"/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Менеджер специальности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Выступает в качестве модератора «Недели специальности».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9000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профессиональных модулей, руководители профессиональных клубов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Проводят внеклассные мероприятия разных форматов с демонстрацией уникальных компетенций данной специальности.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6700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Мастер-класс от ЦКРН. Skills-Хакатон.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9000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Работодатели-партнеры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Знакомство с ключевыми партнерами. Реклама специальности. Рассказ об актуальном карьерном росте выпускников специальности. Формат «Интервью с работодателем».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C7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37" name="Google Shape;837;g2f1671103f7_0_351"/>
          <p:cNvSpPr txBox="1"/>
          <p:nvPr>
            <p:ph type="title"/>
          </p:nvPr>
        </p:nvSpPr>
        <p:spPr>
          <a:xfrm>
            <a:off x="838200" y="139775"/>
            <a:ext cx="10515600" cy="7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 этап. Формирование дорожной карты студента на 1 курсе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f1671103f7_0_356"/>
          <p:cNvSpPr/>
          <p:nvPr/>
        </p:nvSpPr>
        <p:spPr>
          <a:xfrm flipH="1" rot="7594990">
            <a:off x="4508445" y="4447052"/>
            <a:ext cx="13399176" cy="358048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44" name="Google Shape;844;g2f1671103f7_0_356"/>
          <p:cNvGraphicFramePr/>
          <p:nvPr/>
        </p:nvGraphicFramePr>
        <p:xfrm>
          <a:off x="526663" y="91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{47F84733-918C-4B9D-9E48-D0AFCF7C4E52}</a:tableStyleId>
              </a:tblPr>
              <a:tblGrid>
                <a:gridCol w="1297425"/>
                <a:gridCol w="1521225"/>
                <a:gridCol w="1412400"/>
                <a:gridCol w="1303575"/>
                <a:gridCol w="2172625"/>
                <a:gridCol w="3584250"/>
              </a:tblGrid>
              <a:tr h="986675"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Заинтересованность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Самоанализ, проработка собственных навыков и интересов, прогнозирование жизни на будущее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Концентрация на профессиональном обучении и построении карьерного плана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Образовательный процесс по учебному плану. Внеклассная работа 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профессиональных модулей</a:t>
                      </a:r>
                      <a:endParaRPr b="1"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 ведении дисциплин профессионально ориентировать студентов.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Встроить в план урока возможности реализации ПК, пути развития будущего специалиста, пояснения сферы возможного трудоустройства.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7200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Руководители профессиональных клубов</a:t>
                      </a:r>
                      <a:endParaRPr b="1"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практико-ориентированных интерактивов.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7725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Взаимодействие с работодателем в разных форматах, на разных площадках.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0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Заместитель директора по производственному обучению	</a:t>
                      </a:r>
                      <a:endParaRPr b="1"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Работа по взаимодействию с работодателями, привлечению их в образовательный процесс, организация практической подготовки и стажировок на предприятиях по профилю. 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7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Усердие в получении базовых знаний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Усидчивость, целеустремленность и понимание необходимости действий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Оценка роли в команде при выполнении и презентации проектов в изучении общеобразовательных дисциплин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Донесение информации в необычной форме, такой как, игровая, групповая работа, соревновательные занятия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Взаимодействие с работодателем в разных форматах, на разных площадках. Передача опыта младшим курса.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6FA8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45" name="Google Shape;845;g2f1671103f7_0_356"/>
          <p:cNvSpPr txBox="1"/>
          <p:nvPr/>
        </p:nvSpPr>
        <p:spPr>
          <a:xfrm>
            <a:off x="1929300" y="318425"/>
            <a:ext cx="1007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2f1671103f7_0_356"/>
          <p:cNvSpPr txBox="1"/>
          <p:nvPr>
            <p:ph type="title"/>
          </p:nvPr>
        </p:nvSpPr>
        <p:spPr>
          <a:xfrm>
            <a:off x="838200" y="139775"/>
            <a:ext cx="10515600" cy="7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 этап. Формирование дорожной карты студента на 1 курсе (продолжение)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f1671103f7_0_376"/>
          <p:cNvSpPr txBox="1"/>
          <p:nvPr>
            <p:ph type="title"/>
          </p:nvPr>
        </p:nvSpPr>
        <p:spPr>
          <a:xfrm>
            <a:off x="838200" y="365125"/>
            <a:ext cx="10515600" cy="7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3 этап. Формирование компетенций на 2 курсе</a:t>
            </a:r>
            <a:endParaRPr/>
          </a:p>
        </p:txBody>
      </p:sp>
      <p:sp>
        <p:nvSpPr>
          <p:cNvPr id="853" name="Google Shape;853;g2f1671103f7_0_376"/>
          <p:cNvSpPr/>
          <p:nvPr/>
        </p:nvSpPr>
        <p:spPr>
          <a:xfrm flipH="1" rot="-9021697">
            <a:off x="-5890730" y="3509132"/>
            <a:ext cx="12203729" cy="5586733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54" name="Google Shape;854;g2f1671103f7_0_376"/>
          <p:cNvGraphicFramePr/>
          <p:nvPr/>
        </p:nvGraphicFramePr>
        <p:xfrm>
          <a:off x="421550" y="1122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{47F84733-918C-4B9D-9E48-D0AFCF7C4E52}</a:tableStyleId>
              </a:tblPr>
              <a:tblGrid>
                <a:gridCol w="1476025"/>
                <a:gridCol w="1686900"/>
                <a:gridCol w="1653375"/>
                <a:gridCol w="1409725"/>
                <a:gridCol w="1794950"/>
                <a:gridCol w="3379725"/>
              </a:tblGrid>
              <a:tr h="1231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Ключевая трудовая функция, которой должен владеть юный профессионал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значимые инструменты и технологии, которыми должен владеть юный профессионал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важные ошибки, которые необходимо отрабатывать в колледже, в университете 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ФОРМАТЫ РАБОТЫ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Ключевые лица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Функционал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36975"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Изучение профессиональной аппаратуры (</a:t>
                      </a:r>
                      <a:r>
                        <a:rPr i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 примеру по ЗЕМ: теодолит, нивелир и др.),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настройка. Умение работать в профессиональных IT-технологиях </a:t>
                      </a:r>
                      <a:r>
                        <a:rPr i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(к примеру, по ЗЕМ: nanoCAD).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Умение грамотно составлять документацию.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Внимание, навыки работы по подготовки инструментов, применение навыков настройки аппаратуры для работ. Навыки по выполнению задач в программах-аналогов, в связи с разнообразием программ на базе работодателя.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Внимательность, корректность в формулировках, актуализация форм согласно закону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Теоретические знания и отработка на учебной практике навыков по работе с приборами. Умение ориентироваться в программном обеспечении и решать задачи вне зависимости от сложности.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Модерировать ситуации и уметь решать практические ситуации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Конкурсы профессионального мастерства </a:t>
                      </a:r>
                      <a:r>
                        <a:rPr i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(пример, олимпиада по геодезическим приборам).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Образовательный процесс.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Круглый стол по анализу популярных судебных дел в земельно-имущественных отношениях.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профессиональных дисциплин, профессиональных модулей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Внесение в план занятий по соответствующим темам прикладное значение данных знаний в профдеятельности.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и проведение конкурсов на разных уровнях.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Участие с командой студентов в краевых и всероссийских мероприятиях по проф. мастерству.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9975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Отдел стратегического развития, ЦКРН, Заместитель директора по производственному обучению, работодатель-партнер.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Составление программ и организация профессиональных проб для студентов.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9600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Руководители учебной и производственной практик.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Практическое изучение с ориентацией на организации, в которых применяется данное оборудование (примеры из организаций Алтайского края).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5525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исследований по актуализации данных по популярному программному обеспечению среди работодателей. Интервьюирование. Изучения рынка труда.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f1671103f7_0_381"/>
          <p:cNvSpPr txBox="1"/>
          <p:nvPr>
            <p:ph type="title"/>
          </p:nvPr>
        </p:nvSpPr>
        <p:spPr>
          <a:xfrm>
            <a:off x="838200" y="365125"/>
            <a:ext cx="10515600" cy="757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4 этап. Формирование личности профессионала на 3 курсе</a:t>
            </a:r>
            <a:endParaRPr/>
          </a:p>
        </p:txBody>
      </p:sp>
      <p:graphicFrame>
        <p:nvGraphicFramePr>
          <p:cNvPr id="861" name="Google Shape;861;g2f1671103f7_0_381"/>
          <p:cNvGraphicFramePr/>
          <p:nvPr/>
        </p:nvGraphicFramePr>
        <p:xfrm>
          <a:off x="780938" y="104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{47F84733-918C-4B9D-9E48-D0AFCF7C4E52}</a:tableStyleId>
              </a:tblPr>
              <a:tblGrid>
                <a:gridCol w="2284350"/>
                <a:gridCol w="3207175"/>
                <a:gridCol w="1908650"/>
                <a:gridCol w="1642750"/>
                <a:gridCol w="1603200"/>
              </a:tblGrid>
              <a:tr h="1213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Ключевая трудовая функция, которой должен владеть юный профессионал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значимые инструменты и технологии, которыми должен владеть юный профессионал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Критически важные ошибки, которые необходимо отрабатывать в колледже, в университете 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ФОРМАТЫ РАБОТЫ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Ключевые лица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59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Умение составлять резюме, навыки публичного выступления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Оценка собственных навыков (сильные и слабые стороны), грамотная постановка речи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Публичные выступления в качестве продвижении собственных проектов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кадрового подиума. Участие в карьерных мероприятий организаций.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ЦКРН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3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Владеть основными ключевыми профессиональными навыками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Умение конструировать и реализовывать технологии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оказания услуг по кадастровым работам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Расширять свой профессиональный кругозор, актуализировать знания по нормативно-правовым актам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Конкурс профессионального мастерства, успешное прохождение промежуточной аттестации (комиссия: преподаватели, работодатели)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профессиональных дисциплин, профессиональных модулей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135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Исследовательские работы по прикладным наукам, преддипломная практика у потенциального работодателя с последующей защитой ВКР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Развитие и закрепление у студентов навыков творческого и всестороннего анализа научной, методической и специальной литературы по выбранной проблематике; демонстрация умений публичного выступления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Четкая формулировка теоретических обобщений, аргументация выводов, предложений.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Заочная конференция по землеустройству, защита ВКР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8100" marB="38100" marR="56525" marL="56525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b="1"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Преподаватели профессиональных дисциплин, профессиональных модулей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3D85C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62" name="Google Shape;862;g2f1671103f7_0_381"/>
          <p:cNvSpPr/>
          <p:nvPr/>
        </p:nvSpPr>
        <p:spPr>
          <a:xfrm flipH="1" rot="1873915">
            <a:off x="9302226" y="-1441122"/>
            <a:ext cx="6701442" cy="3900621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f2070078ae_0_629"/>
          <p:cNvSpPr txBox="1"/>
          <p:nvPr>
            <p:ph type="title"/>
          </p:nvPr>
        </p:nvSpPr>
        <p:spPr>
          <a:xfrm>
            <a:off x="1371600" y="901700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b="1" lang="ru-RU" sz="256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3.Ежегодное расширение базы кадровых партнеров колледжа для практического обучения и трудоустройства.</a:t>
            </a:r>
            <a:endParaRPr b="1" sz="256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b="1" lang="ru-RU" sz="256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4. Расширение спектра деловых и карьерных предложений для студентов.</a:t>
            </a:r>
            <a:endParaRPr b="1" sz="256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g2f2070078ae_0_629"/>
          <p:cNvSpPr txBox="1"/>
          <p:nvPr>
            <p:ph idx="1" type="body"/>
          </p:nvPr>
        </p:nvSpPr>
        <p:spPr>
          <a:xfrm>
            <a:off x="838200" y="2202925"/>
            <a:ext cx="7505100" cy="3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Skills-хакатон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>
                <a:solidFill>
                  <a:schemeClr val="dk1"/>
                </a:solidFill>
              </a:rPr>
              <a:t>Исследование запросов работодателей через личное общение студентов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>
                <a:solidFill>
                  <a:schemeClr val="dk1"/>
                </a:solidFill>
              </a:rPr>
              <a:t>Разработка однодневного мероприятия (нетворкинг)</a:t>
            </a:r>
            <a:endParaRPr>
              <a:solidFill>
                <a:schemeClr val="dk1"/>
              </a:solidFill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>
                <a:solidFill>
                  <a:schemeClr val="dk1"/>
                </a:solidFill>
              </a:rPr>
              <a:t>В рамках Хакатона по специальностям колледжа студенты 1 и 2 курса совместно с менеджерами специальностей выполняют ряд работ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0" name="Google Shape;870;g2f2070078ae_0_6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с официального сайта АПЭК</a:t>
            </a:r>
            <a:endParaRPr/>
          </a:p>
        </p:txBody>
      </p:sp>
      <p:sp>
        <p:nvSpPr>
          <p:cNvPr id="871" name="Google Shape;871;g2f2070078ae_0_6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872" name="Google Shape;872;g2f2070078ae_0_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323" y="1922300"/>
            <a:ext cx="4245305" cy="455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g2f1671103f7_0_512"/>
          <p:cNvGrpSpPr/>
          <p:nvPr/>
        </p:nvGrpSpPr>
        <p:grpSpPr>
          <a:xfrm>
            <a:off x="6817163" y="-120553"/>
            <a:ext cx="5374942" cy="6978688"/>
            <a:chOff x="0" y="-47625"/>
            <a:chExt cx="2123392" cy="2756958"/>
          </a:xfrm>
        </p:grpSpPr>
        <p:sp>
          <p:nvSpPr>
            <p:cNvPr id="878" name="Google Shape;878;g2f1671103f7_0_512"/>
            <p:cNvSpPr/>
            <p:nvPr/>
          </p:nvSpPr>
          <p:spPr>
            <a:xfrm>
              <a:off x="0" y="0"/>
              <a:ext cx="2123392" cy="2709333"/>
            </a:xfrm>
            <a:custGeom>
              <a:rect b="b" l="l" r="r" t="t"/>
              <a:pathLst>
                <a:path extrusionOk="0" h="2709333" w="2123392">
                  <a:moveTo>
                    <a:pt x="0" y="0"/>
                  </a:moveTo>
                  <a:lnTo>
                    <a:pt x="2123392" y="0"/>
                  </a:lnTo>
                  <a:lnTo>
                    <a:pt x="21233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4E97"/>
            </a:solidFill>
            <a:ln>
              <a:noFill/>
            </a:ln>
          </p:spPr>
        </p:sp>
        <p:sp>
          <p:nvSpPr>
            <p:cNvPr id="879" name="Google Shape;879;g2f1671103f7_0_51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0" name="Google Shape;880;g2f1671103f7_0_512"/>
          <p:cNvGrpSpPr/>
          <p:nvPr/>
        </p:nvGrpSpPr>
        <p:grpSpPr>
          <a:xfrm>
            <a:off x="7167975" y="-597225"/>
            <a:ext cx="4827568" cy="1350195"/>
            <a:chOff x="0" y="-287046"/>
            <a:chExt cx="1907150" cy="533400"/>
          </a:xfrm>
        </p:grpSpPr>
        <p:sp>
          <p:nvSpPr>
            <p:cNvPr id="881" name="Google Shape;881;g2f1671103f7_0_512"/>
            <p:cNvSpPr/>
            <p:nvPr/>
          </p:nvSpPr>
          <p:spPr>
            <a:xfrm>
              <a:off x="0" y="0"/>
              <a:ext cx="812800" cy="145582"/>
            </a:xfrm>
            <a:custGeom>
              <a:rect b="b" l="l" r="r" t="t"/>
              <a:pathLst>
                <a:path extrusionOk="0" h="14558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82" name="Google Shape;882;g2f1671103f7_0_512"/>
            <p:cNvSpPr txBox="1"/>
            <p:nvPr/>
          </p:nvSpPr>
          <p:spPr>
            <a:xfrm>
              <a:off x="50" y="-287046"/>
              <a:ext cx="19071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3" name="Google Shape;883;g2f1671103f7_0_512"/>
          <p:cNvSpPr txBox="1"/>
          <p:nvPr/>
        </p:nvSpPr>
        <p:spPr>
          <a:xfrm>
            <a:off x="6992888" y="184350"/>
            <a:ext cx="5023500" cy="6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3655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ibre Franklin Light"/>
              <a:buChar char="●"/>
            </a:pPr>
            <a:r>
              <a:rPr lang="ru-RU" sz="170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Студенты изучают и описывают Skills-профиль профессий колледжа с участием ключевых партнеров-работодателей.</a:t>
            </a:r>
            <a:endParaRPr sz="1700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  <a:p>
            <a:pPr indent="-33655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ibre Franklin Light"/>
              <a:buChar char="●"/>
            </a:pPr>
            <a:r>
              <a:rPr lang="ru-RU" sz="170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Менеджеры специальностей отбирают типичные, фирменные и сложные кейсы задач для включения их в образовательные программы и для решения студентами 3-4 курсов.</a:t>
            </a:r>
            <a:endParaRPr sz="1700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  <a:p>
            <a:pPr indent="-33655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ibre Franklin Light"/>
              <a:buChar char="●"/>
            </a:pPr>
            <a:r>
              <a:rPr lang="ru-RU" sz="170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Команды специальностей исследуют вместе с компаниями возможности и барьеры для настройки эффективного сотрудничества колледжа, студентов, преподавателей и работодателей.</a:t>
            </a:r>
            <a:endParaRPr sz="1700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  <a:p>
            <a:pPr indent="-33655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Libre Franklin Light"/>
              <a:buChar char="●"/>
            </a:pPr>
            <a:r>
              <a:rPr lang="ru-RU" sz="170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студенты собирают лучшие на рынке карьерные предложения, а образовательные организации находят оптимальные технологические решения для быстрой кадровой подготовки для компаний - кадровых партнеров по востребованным профессиям</a:t>
            </a:r>
            <a:endParaRPr b="0" i="0" sz="1700" u="none" cap="none" strike="noStrike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884" name="Google Shape;884;g2f1671103f7_0_512"/>
          <p:cNvSpPr txBox="1"/>
          <p:nvPr/>
        </p:nvSpPr>
        <p:spPr>
          <a:xfrm>
            <a:off x="279898" y="147224"/>
            <a:ext cx="62574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lang="ru-RU" sz="4600">
                <a:solidFill>
                  <a:srgbClr val="1155CC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Skills-хакатон</a:t>
            </a:r>
            <a:endParaRPr b="1" sz="4600">
              <a:solidFill>
                <a:srgbClr val="1155CC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t/>
            </a:r>
            <a:endParaRPr b="1" sz="4600">
              <a:solidFill>
                <a:srgbClr val="FFFFF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885" name="Google Shape;885;g2f1671103f7_0_5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6140">
            <a:off x="4617909" y="697736"/>
            <a:ext cx="2411277" cy="179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2f1671103f7_0_5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4256">
            <a:off x="4624313" y="5047620"/>
            <a:ext cx="2255930" cy="15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2f1671103f7_0_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61733"/>
            <a:ext cx="3843868" cy="384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2f1671103f7_0_5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4418" y="2861724"/>
            <a:ext cx="2484628" cy="186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g2f1671103f7_0_512"/>
          <p:cNvPicPr preferRelativeResize="0"/>
          <p:nvPr/>
        </p:nvPicPr>
        <p:blipFill rotWithShape="1">
          <a:blip r:embed="rId7">
            <a:alphaModFix/>
          </a:blip>
          <a:srcRect b="30084" l="0" r="3809" t="0"/>
          <a:stretch/>
        </p:blipFill>
        <p:spPr>
          <a:xfrm>
            <a:off x="152400" y="959800"/>
            <a:ext cx="3843876" cy="20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f2070078ae_0_641"/>
          <p:cNvSpPr txBox="1"/>
          <p:nvPr>
            <p:ph type="title"/>
          </p:nvPr>
        </p:nvSpPr>
        <p:spPr>
          <a:xfrm>
            <a:off x="933000" y="903225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b="1" lang="ru-RU" sz="266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5. Организация доступа студентов и школьников к разнообразным профессиональным пробам.</a:t>
            </a:r>
            <a:endParaRPr b="1" sz="266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g2f2070078ae_0_641"/>
          <p:cNvSpPr txBox="1"/>
          <p:nvPr>
            <p:ph idx="1" type="body"/>
          </p:nvPr>
        </p:nvSpPr>
        <p:spPr>
          <a:xfrm>
            <a:off x="637950" y="2202925"/>
            <a:ext cx="7884600" cy="4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22860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Студенты 3-4 курсов совместно с преподавателями проводят профессиональные пробы для школьников с целью популяризации своей профессии, демонстрируя свои профессиональные компетенции. </a:t>
            </a:r>
            <a:endParaRPr>
              <a:solidFill>
                <a:schemeClr val="dk1"/>
              </a:solidFill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Студенты демонстрируют школьникам свою специальность на простых, доступных и легко воспроизводимых примерах для достижения полного погружения школьников в основы специальности и формирования у них положительного к ней отношения.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7" name="Google Shape;897;g2f2070078ae_0_6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с официального сайта АПЭК</a:t>
            </a:r>
            <a:endParaRPr/>
          </a:p>
        </p:txBody>
      </p:sp>
      <p:sp>
        <p:nvSpPr>
          <p:cNvPr id="898" name="Google Shape;898;g2f2070078ae_0_6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899" name="Google Shape;899;g2f2070078ae_0_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8550" y="1575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2f2070078ae_0_6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7750" y="3998550"/>
            <a:ext cx="3364649" cy="252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f2070078ae_0_650"/>
          <p:cNvSpPr txBox="1"/>
          <p:nvPr>
            <p:ph type="title"/>
          </p:nvPr>
        </p:nvSpPr>
        <p:spPr>
          <a:xfrm>
            <a:off x="1104900" y="732250"/>
            <a:ext cx="81684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b="1" lang="ru-RU" sz="266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6. Развитие проектной деятельности у студентов в профессиональной сфере.</a:t>
            </a:r>
            <a:endParaRPr b="1" sz="266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2f2070078ae_0_650"/>
          <p:cNvSpPr txBox="1"/>
          <p:nvPr>
            <p:ph idx="1" type="body"/>
          </p:nvPr>
        </p:nvSpPr>
        <p:spPr>
          <a:xfrm>
            <a:off x="240125" y="1814175"/>
            <a:ext cx="7604700" cy="25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SzPts val="523"/>
              <a:buNone/>
            </a:pPr>
            <a:r>
              <a:rPr lang="ru-RU" sz="1330">
                <a:solidFill>
                  <a:schemeClr val="dk1"/>
                </a:solidFill>
              </a:rPr>
              <a:t>Студенты на всех курсах участвуют в профессиональных конкурсах как внутри колледжа, так и на уровне края и страны. </a:t>
            </a:r>
            <a:endParaRPr sz="133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SzPts val="523"/>
              <a:buNone/>
            </a:pPr>
            <a:r>
              <a:rPr lang="ru-RU" sz="1330">
                <a:solidFill>
                  <a:schemeClr val="dk1"/>
                </a:solidFill>
              </a:rPr>
              <a:t>Регулярно, помимо профессионального развития по специальности в рамках ЦКРН активные студенты придумывают проекты по карьерному развитию и реализуют их вместе с командой. </a:t>
            </a:r>
            <a:endParaRPr sz="133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SzPts val="523"/>
              <a:buNone/>
            </a:pPr>
            <a:r>
              <a:rPr lang="ru-RU" sz="1330">
                <a:solidFill>
                  <a:schemeClr val="dk1"/>
                </a:solidFill>
              </a:rPr>
              <a:t>Одним из них стал телеграм-канал “АПЭК.SET”, в котором заинтересованные работодатели выставляют актуальные вакансии для подписчиков (студентов и выпускников), напрямую приглашают на мероприятия организации, стажировки и первое место работы. </a:t>
            </a:r>
            <a:endParaRPr sz="1330">
              <a:solidFill>
                <a:schemeClr val="dk1"/>
              </a:solidFill>
            </a:endParaRPr>
          </a:p>
          <a:p>
            <a:pPr indent="-313055" lvl="0" marL="457200" rtl="0" algn="l">
              <a:lnSpc>
                <a:spcPct val="7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330"/>
              <a:buChar char="•"/>
            </a:pPr>
            <a:r>
              <a:rPr lang="ru-RU" sz="1330">
                <a:solidFill>
                  <a:schemeClr val="dk1"/>
                </a:solidFill>
              </a:rPr>
              <a:t>При помощи данного проекта студенты всего колледжа имеют выбор трудоустройства напрямую к работодателю из любой его интересующей сферы деятельности.</a:t>
            </a:r>
            <a:endParaRPr sz="1330">
              <a:solidFill>
                <a:schemeClr val="dk1"/>
              </a:solidFill>
            </a:endParaRPr>
          </a:p>
        </p:txBody>
      </p:sp>
      <p:sp>
        <p:nvSpPr>
          <p:cNvPr id="908" name="Google Shape;908;g2f2070078ae_0_6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с официального сайта АПЭК</a:t>
            </a:r>
            <a:endParaRPr/>
          </a:p>
        </p:txBody>
      </p:sp>
      <p:sp>
        <p:nvSpPr>
          <p:cNvPr id="909" name="Google Shape;909;g2f2070078ae_0_6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10" name="Google Shape;910;g2f2070078ae_0_6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3225" y="210675"/>
            <a:ext cx="3543901" cy="31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2f2070078ae_0_6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7650" y="2848163"/>
            <a:ext cx="3723050" cy="496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g2f2070078ae_0_6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100" y="4230443"/>
            <a:ext cx="3301300" cy="21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g2f2070078ae_0_6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7030" y="3908150"/>
            <a:ext cx="1891371" cy="2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2f2070078ae_0_650"/>
          <p:cNvPicPr preferRelativeResize="0"/>
          <p:nvPr/>
        </p:nvPicPr>
        <p:blipFill rotWithShape="1">
          <a:blip r:embed="rId7">
            <a:alphaModFix/>
          </a:blip>
          <a:srcRect b="25141" l="0" r="0" t="39247"/>
          <a:stretch/>
        </p:blipFill>
        <p:spPr>
          <a:xfrm>
            <a:off x="3370713" y="4629600"/>
            <a:ext cx="3636774" cy="17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2f2070078ae_0_6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97297" y="4069300"/>
            <a:ext cx="1755903" cy="21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2"/>
          <p:cNvGrpSpPr/>
          <p:nvPr/>
        </p:nvGrpSpPr>
        <p:grpSpPr>
          <a:xfrm flipH="1">
            <a:off x="36525" y="0"/>
            <a:ext cx="12192002" cy="6857999"/>
            <a:chOff x="-2" y="0"/>
            <a:chExt cx="12192002" cy="6857999"/>
          </a:xfrm>
        </p:grpSpPr>
        <p:sp>
          <p:nvSpPr>
            <p:cNvPr id="414" name="Google Shape;414;p2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18" name="Google Shape;418;p2"/>
          <p:cNvSpPr/>
          <p:nvPr/>
        </p:nvSpPr>
        <p:spPr>
          <a:xfrm flipH="1">
            <a:off x="0" y="0"/>
            <a:ext cx="12192000" cy="558136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0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p2"/>
          <p:cNvSpPr/>
          <p:nvPr/>
        </p:nvSpPr>
        <p:spPr>
          <a:xfrm>
            <a:off x="5879104" y="0"/>
            <a:ext cx="6312896" cy="4508778"/>
          </a:xfrm>
          <a:custGeom>
            <a:rect b="b" l="l" r="r" t="t"/>
            <a:pathLst>
              <a:path extrusionOk="0" h="4508778" w="6312896">
                <a:moveTo>
                  <a:pt x="0" y="0"/>
                </a:moveTo>
                <a:lnTo>
                  <a:pt x="6312896" y="0"/>
                </a:lnTo>
                <a:lnTo>
                  <a:pt x="6312896" y="4378131"/>
                </a:lnTo>
                <a:lnTo>
                  <a:pt x="6229583" y="4407272"/>
                </a:lnTo>
                <a:cubicBezTo>
                  <a:pt x="5391257" y="4655400"/>
                  <a:pt x="4446940" y="4448627"/>
                  <a:pt x="3785264" y="3786953"/>
                </a:cubicBezTo>
                <a:lnTo>
                  <a:pt x="15876" y="1756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9803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7716470" y="0"/>
            <a:ext cx="4589513" cy="2734055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4705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1" name="Google Shape;421;p2"/>
          <p:cNvSpPr/>
          <p:nvPr/>
        </p:nvSpPr>
        <p:spPr>
          <a:xfrm rot="10800000">
            <a:off x="1" y="1541213"/>
            <a:ext cx="4618598" cy="2751382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4705"/>
                </a:srgbClr>
              </a:gs>
            </a:gsLst>
            <a:lin ang="2700000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2"/>
          <p:cNvSpPr txBox="1"/>
          <p:nvPr/>
        </p:nvSpPr>
        <p:spPr>
          <a:xfrm>
            <a:off x="759293" y="162386"/>
            <a:ext cx="87657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ЦЕЛЬ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lt1"/>
                </a:solidFill>
              </a:rPr>
              <a:t>Создать постоянный карьерный нетворкинг студентов колледжа с большим числом компаний, который будет способствовать решению задач адаптации студента в профессиональном выборе, построению карьерной траектории для дальнейшего трудоустройства студентов и выпускников.</a:t>
            </a: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422222" y="3167400"/>
            <a:ext cx="2584286" cy="3438405"/>
            <a:chOff x="550862" y="1871233"/>
            <a:chExt cx="2584286" cy="4402567"/>
          </a:xfrm>
        </p:grpSpPr>
        <p:sp>
          <p:nvSpPr>
            <p:cNvPr id="424" name="Google Shape;424;p2"/>
            <p:cNvSpPr/>
            <p:nvPr/>
          </p:nvSpPr>
          <p:spPr>
            <a:xfrm>
              <a:off x="550862" y="2254071"/>
              <a:ext cx="2584286" cy="4019729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27" name="Google Shape;427;p2"/>
            <p:cNvSpPr txBox="1"/>
            <p:nvPr/>
          </p:nvSpPr>
          <p:spPr>
            <a:xfrm>
              <a:off x="675108" y="2823639"/>
              <a:ext cx="2335800" cy="26409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485E9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Формирование активной группы студентов в рамках ЦКРН для эффективной реализации наставничества в системе проекта.</a:t>
              </a:r>
              <a:endParaRPr b="1" sz="1600">
                <a:solidFill>
                  <a:srgbClr val="485E9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8" name="Google Shape;428;p2"/>
            <p:cNvSpPr txBox="1"/>
            <p:nvPr/>
          </p:nvSpPr>
          <p:spPr>
            <a:xfrm>
              <a:off x="591933" y="4431286"/>
              <a:ext cx="2335800" cy="3942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2"/>
          <p:cNvGrpSpPr/>
          <p:nvPr/>
        </p:nvGrpSpPr>
        <p:grpSpPr>
          <a:xfrm>
            <a:off x="3415793" y="2840476"/>
            <a:ext cx="2419667" cy="3748818"/>
            <a:chOff x="550862" y="1871233"/>
            <a:chExt cx="2584286" cy="4800023"/>
          </a:xfrm>
        </p:grpSpPr>
        <p:sp>
          <p:nvSpPr>
            <p:cNvPr id="430" name="Google Shape;430;p2"/>
            <p:cNvSpPr/>
            <p:nvPr/>
          </p:nvSpPr>
          <p:spPr>
            <a:xfrm>
              <a:off x="550862" y="2254071"/>
              <a:ext cx="2584286" cy="4019729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3" name="Google Shape;433;p2"/>
            <p:cNvSpPr txBox="1"/>
            <p:nvPr/>
          </p:nvSpPr>
          <p:spPr>
            <a:xfrm>
              <a:off x="675082" y="3336756"/>
              <a:ext cx="2335800" cy="33345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E9593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Создание плана работы ЦКРН на протяжении всего периода обучения при взаимодействии студент-работодатель-преподаватель.</a:t>
              </a:r>
              <a:endParaRPr b="1" sz="1600">
                <a:solidFill>
                  <a:srgbClr val="E9593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4" name="Google Shape;434;p2"/>
          <p:cNvGrpSpPr/>
          <p:nvPr/>
        </p:nvGrpSpPr>
        <p:grpSpPr>
          <a:xfrm>
            <a:off x="6244762" y="3167391"/>
            <a:ext cx="2419586" cy="3636138"/>
            <a:chOff x="550862" y="1871233"/>
            <a:chExt cx="2584200" cy="4655746"/>
          </a:xfrm>
        </p:grpSpPr>
        <p:sp>
          <p:nvSpPr>
            <p:cNvPr id="435" name="Google Shape;435;p2"/>
            <p:cNvSpPr/>
            <p:nvPr/>
          </p:nvSpPr>
          <p:spPr>
            <a:xfrm>
              <a:off x="550862" y="2254071"/>
              <a:ext cx="2584200" cy="4019700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799212" y="1871233"/>
              <a:ext cx="848433" cy="8484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946222" y="2018242"/>
              <a:ext cx="554413" cy="554411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  <a:reflection blurRad="0" dir="0" dist="0" endA="300" endPos="35000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8" name="Google Shape;438;p2"/>
            <p:cNvSpPr txBox="1"/>
            <p:nvPr/>
          </p:nvSpPr>
          <p:spPr>
            <a:xfrm>
              <a:off x="675055" y="3192479"/>
              <a:ext cx="2335800" cy="33345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009E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Ежегодное расширение базы кадровых партнеров колледжа для практического обучения и трудоустройства. </a:t>
              </a:r>
              <a:endParaRPr b="1" sz="16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39" name="Google Shape;439;p2"/>
          <p:cNvSpPr txBox="1"/>
          <p:nvPr/>
        </p:nvSpPr>
        <p:spPr>
          <a:xfrm>
            <a:off x="6661468" y="3167397"/>
            <a:ext cx="40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/>
          </a:p>
        </p:txBody>
      </p:sp>
      <p:sp>
        <p:nvSpPr>
          <p:cNvPr id="440" name="Google Shape;440;p2"/>
          <p:cNvSpPr txBox="1"/>
          <p:nvPr/>
        </p:nvSpPr>
        <p:spPr>
          <a:xfrm>
            <a:off x="3859926" y="2905792"/>
            <a:ext cx="40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/>
          </a:p>
        </p:txBody>
      </p:sp>
      <p:sp>
        <p:nvSpPr>
          <p:cNvPr id="441" name="Google Shape;441;p2"/>
          <p:cNvSpPr txBox="1"/>
          <p:nvPr/>
        </p:nvSpPr>
        <p:spPr>
          <a:xfrm>
            <a:off x="953613" y="3238924"/>
            <a:ext cx="335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/>
          </a:p>
        </p:txBody>
      </p:sp>
      <p:grpSp>
        <p:nvGrpSpPr>
          <p:cNvPr id="442" name="Google Shape;442;p2"/>
          <p:cNvGrpSpPr/>
          <p:nvPr/>
        </p:nvGrpSpPr>
        <p:grpSpPr>
          <a:xfrm>
            <a:off x="9256487" y="2905804"/>
            <a:ext cx="2419586" cy="3438382"/>
            <a:chOff x="550862" y="1871233"/>
            <a:chExt cx="2584200" cy="4402538"/>
          </a:xfrm>
        </p:grpSpPr>
        <p:sp>
          <p:nvSpPr>
            <p:cNvPr id="443" name="Google Shape;443;p2"/>
            <p:cNvSpPr/>
            <p:nvPr/>
          </p:nvSpPr>
          <p:spPr>
            <a:xfrm>
              <a:off x="550862" y="2254071"/>
              <a:ext cx="2584200" cy="4019700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799212" y="1871233"/>
              <a:ext cx="848400" cy="848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946222" y="2018242"/>
              <a:ext cx="554400" cy="554400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6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6" name="Google Shape;446;p2"/>
            <p:cNvSpPr txBox="1"/>
            <p:nvPr/>
          </p:nvSpPr>
          <p:spPr>
            <a:xfrm>
              <a:off x="660890" y="3042319"/>
              <a:ext cx="2335800" cy="26094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Расширение спектра деловых и карьерных предложений для студентов.</a:t>
              </a:r>
              <a:endParaRPr b="1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47" name="Google Shape;447;p2"/>
          <p:cNvSpPr txBox="1"/>
          <p:nvPr/>
        </p:nvSpPr>
        <p:spPr>
          <a:xfrm>
            <a:off x="9662930" y="2905810"/>
            <a:ext cx="40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4</a:t>
            </a:r>
            <a:endParaRPr/>
          </a:p>
        </p:txBody>
      </p:sp>
      <p:pic>
        <p:nvPicPr>
          <p:cNvPr id="448" name="Google Shape;44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f2070078ae_0_658"/>
          <p:cNvSpPr txBox="1"/>
          <p:nvPr>
            <p:ph type="title"/>
          </p:nvPr>
        </p:nvSpPr>
        <p:spPr>
          <a:xfrm>
            <a:off x="1371600" y="901700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lang="ru-RU" sz="2660">
                <a:solidFill>
                  <a:srgbClr val="1155CC"/>
                </a:solidFill>
              </a:rPr>
              <a:t>7. Трудоустройство выпускников в профильные организации по профессии и в другие организации, учитывая выбор студента.</a:t>
            </a:r>
            <a:endParaRPr sz="2660">
              <a:solidFill>
                <a:srgbClr val="1155CC"/>
              </a:solidFill>
            </a:endParaRPr>
          </a:p>
        </p:txBody>
      </p:sp>
      <p:sp>
        <p:nvSpPr>
          <p:cNvPr id="922" name="Google Shape;922;g2f2070078ae_0_658"/>
          <p:cNvSpPr txBox="1"/>
          <p:nvPr>
            <p:ph idx="1" type="body"/>
          </p:nvPr>
        </p:nvSpPr>
        <p:spPr>
          <a:xfrm>
            <a:off x="838200" y="1922300"/>
            <a:ext cx="7505100" cy="3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Подготовка компетентного специалиста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ru-RU" sz="2400">
                <a:solidFill>
                  <a:schemeClr val="dk1"/>
                </a:solidFill>
              </a:rPr>
              <a:t>Производственная практика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ru-RU" sz="2400">
                <a:solidFill>
                  <a:schemeClr val="dk1"/>
                </a:solidFill>
              </a:rPr>
              <a:t>Стажировка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ru-RU" sz="2400">
                <a:solidFill>
                  <a:schemeClr val="dk1"/>
                </a:solidFill>
              </a:rPr>
              <a:t>Дипломная работа по запросу работодателя</a:t>
            </a:r>
            <a:endParaRPr sz="2400"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923" name="Google Shape;923;g2f2070078ae_0_65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с официального сайта АПЭК</a:t>
            </a:r>
            <a:endParaRPr/>
          </a:p>
        </p:txBody>
      </p:sp>
      <p:sp>
        <p:nvSpPr>
          <p:cNvPr id="924" name="Google Shape;924;g2f2070078ae_0_65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25" name="Google Shape;925;g2f2070078ae_0_6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75" y="4010152"/>
            <a:ext cx="4541801" cy="25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2f2070078ae_0_6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474" y="3559975"/>
            <a:ext cx="3056551" cy="267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2f2070078ae_0_6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7575" y="2015063"/>
            <a:ext cx="2963300" cy="4349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4E97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" name="Google Shape;932;g2f2b7acd50b_0_86"/>
          <p:cNvGraphicFramePr/>
          <p:nvPr/>
        </p:nvGraphicFramePr>
        <p:xfrm>
          <a:off x="670841" y="18715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{C9CF81FF-DC26-4873-9119-4BD52C859005}</a:tableStyleId>
              </a:tblPr>
              <a:tblGrid>
                <a:gridCol w="3178175"/>
                <a:gridCol w="4434175"/>
                <a:gridCol w="3237975"/>
              </a:tblGrid>
              <a:tr h="200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-RU" sz="16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Трудоустройство выпускников</a:t>
                      </a:r>
                      <a:endParaRPr sz="300" u="none" cap="none" strike="noStrike"/>
                    </a:p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По статистике за 3 года выпускников занятых работой, повышением квалификацией, службой в армии, уходом за ребенком составляет не менее 95% от всего выпуска.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2021	95,1%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2022	99,5%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2023	99,8%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</a:txBody>
                  <a:tcPr marT="127000" marB="127000" marR="127000" marL="127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Подтверждение профкомпетенции на конкурсах и чемпионатах профессионального мастерства</a:t>
                      </a:r>
                      <a:endParaRPr sz="200"/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100">
                          <a:solidFill>
                            <a:schemeClr val="dk2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Региональный этап чемпионата профессионального мастерства "Профессионалы" Алтайского края</a:t>
                      </a:r>
                      <a:endParaRPr b="1" sz="1100">
                        <a:solidFill>
                          <a:schemeClr val="dk2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Наши студенты продемонстрировали свое мастерство </a:t>
                      </a:r>
                      <a:r>
                        <a:rPr b="1" lang="ru-RU" sz="900">
                          <a:solidFill>
                            <a:schemeClr val="dk2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в 10 компетенциях. Получено  12 медалей!</a:t>
                      </a:r>
                      <a:endParaRPr b="1" sz="900">
                        <a:solidFill>
                          <a:schemeClr val="dk2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Банковское дело: 1 место, 2 место, 3 место.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Программные решения для бизнеса  - 1 место, 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Корпоративная защита от внутренних угроз информационной безопасности - 1 место, 3 место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Сетевое и системное администрирование - 1 место, 2 место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Правоохранительная деятельность (полицейский) - 1 место, 2 место.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Бухгалтерский учет - 3 место</a:t>
                      </a:r>
                      <a:endParaRPr b="1" sz="9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9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Ремонт и обслуживание легковых автомобилей - 1 место</a:t>
                      </a:r>
                      <a:endParaRPr b="1" sz="11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500">
                          <a:solidFill>
                            <a:schemeClr val="dk2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Чемпионат высоких технологий </a:t>
                      </a:r>
                      <a:endParaRPr b="1" sz="1500">
                        <a:solidFill>
                          <a:schemeClr val="dk2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8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Разработчик мобильных игр - 1 место </a:t>
                      </a:r>
                      <a:endParaRPr b="1" sz="8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800">
                          <a:solidFill>
                            <a:schemeClr val="lt1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 Цифровые решения для бизнеса - 2 место </a:t>
                      </a:r>
                      <a:endParaRPr b="1" sz="800">
                        <a:solidFill>
                          <a:schemeClr val="lt1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900">
                          <a:solidFill>
                            <a:schemeClr val="dk2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Чемпионат Абилимпикс</a:t>
                      </a:r>
                      <a:endParaRPr sz="6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lt1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Администрирование баз данных - 2 место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T="127000" marB="127000" marR="127000" marL="127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-RU" sz="16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Профессиональный путь</a:t>
                      </a:r>
                      <a:endParaRPr sz="300" u="none" cap="none" strike="noStrike"/>
                    </a:p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С момента основания центра карьерного развития фокус работы направлен на повышение процента трудоустроенных по профессии. 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Из официально трудоустроенных выпускников 2024 года, а их 40,1 %, по профессии на момент получения диплома работает 73%.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</a:txBody>
                  <a:tcPr marT="127000" marB="127000" marR="127000" marL="127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</a:tr>
              <a:tr h="2000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-RU" sz="16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Сотрудничество с работодателями</a:t>
                      </a:r>
                      <a:endParaRPr sz="300" u="none" cap="none" strike="noStrike"/>
                    </a:p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Количество договоров с  партнерами-работодателями  за год выросло на 11.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0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 В 2024-2025 учебный год заходит 8 новых работодателей, готовых принять на производственную практику студентов с дальнейшей стажировкой на предприятии.</a:t>
                      </a:r>
                      <a:endParaRPr sz="10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</a:txBody>
                  <a:tcPr marT="127000" marB="127000" marR="127000" marL="127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-RU" sz="17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ЦКРН “АПЭК.set” </a:t>
                      </a:r>
                      <a:endParaRPr b="1" sz="1700">
                        <a:solidFill>
                          <a:srgbClr val="FFFFFF"/>
                        </a:solidFill>
                        <a:latin typeface="Libre Franklin"/>
                        <a:ea typeface="Libre Franklin"/>
                        <a:cs typeface="Libre Franklin"/>
                        <a:sym typeface="Libre Franklin"/>
                      </a:endParaRPr>
                    </a:p>
                    <a:p>
                      <a:pPr indent="0" lvl="0" marL="0" marR="0" rtl="0" algn="ctr">
                        <a:lnSpc>
                          <a:spcPct val="14001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-RU" sz="1700">
                          <a:solidFill>
                            <a:srgbClr val="FFFFFF"/>
                          </a:solidFill>
                          <a:latin typeface="Libre Franklin"/>
                          <a:ea typeface="Libre Franklin"/>
                          <a:cs typeface="Libre Franklin"/>
                          <a:sym typeface="Libre Franklin"/>
                        </a:rPr>
                        <a:t>(система наставничества)</a:t>
                      </a:r>
                      <a:endParaRPr sz="17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3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Отработанная система работодатель-студент-преподаватель.</a:t>
                      </a:r>
                      <a:endParaRPr sz="13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3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Ежегодный план мероприятий центра</a:t>
                      </a:r>
                      <a:endParaRPr sz="13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300">
                          <a:solidFill>
                            <a:srgbClr val="FFFFFF"/>
                          </a:solidFill>
                          <a:latin typeface="Libre Franklin Light"/>
                          <a:ea typeface="Libre Franklin Light"/>
                          <a:cs typeface="Libre Franklin Light"/>
                          <a:sym typeface="Libre Franklin Light"/>
                        </a:rPr>
                        <a:t>Активная группа студентов</a:t>
                      </a:r>
                      <a:endParaRPr sz="1300">
                        <a:solidFill>
                          <a:srgbClr val="FFFFFF"/>
                        </a:solidFill>
                        <a:latin typeface="Libre Franklin Light"/>
                        <a:ea typeface="Libre Franklin Light"/>
                        <a:cs typeface="Libre Franklin Light"/>
                        <a:sym typeface="Libre Franklin Light"/>
                      </a:endParaRPr>
                    </a:p>
                  </a:txBody>
                  <a:tcPr marT="127000" marB="127000" marR="127000" marL="127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994E5"/>
                    </a:solidFill>
                  </a:tcPr>
                </a:tc>
              </a:tr>
            </a:tbl>
          </a:graphicData>
        </a:graphic>
      </p:graphicFrame>
      <p:sp>
        <p:nvSpPr>
          <p:cNvPr id="933" name="Google Shape;933;g2f2b7acd50b_0_86"/>
          <p:cNvSpPr txBox="1"/>
          <p:nvPr/>
        </p:nvSpPr>
        <p:spPr>
          <a:xfrm>
            <a:off x="3082937" y="704850"/>
            <a:ext cx="57765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ru-RU" sz="3100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Количественные и качественные результаты реализации практики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4" name="Google Shape;934;g2f2b7acd50b_0_86"/>
          <p:cNvCxnSpPr/>
          <p:nvPr/>
        </p:nvCxnSpPr>
        <p:spPr>
          <a:xfrm>
            <a:off x="-1728041" y="1066800"/>
            <a:ext cx="4328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5" name="Google Shape;935;g2f2b7acd50b_0_86"/>
          <p:cNvCxnSpPr/>
          <p:nvPr/>
        </p:nvCxnSpPr>
        <p:spPr>
          <a:xfrm>
            <a:off x="9342120" y="1041400"/>
            <a:ext cx="4328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f2070078ae_0_476"/>
          <p:cNvSpPr txBox="1"/>
          <p:nvPr>
            <p:ph type="title"/>
          </p:nvPr>
        </p:nvSpPr>
        <p:spPr>
          <a:xfrm>
            <a:off x="831850" y="483806"/>
            <a:ext cx="7966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</a:pPr>
            <a:r>
              <a:rPr b="1" lang="ru-RU">
                <a:solidFill>
                  <a:srgbClr val="1155CC"/>
                </a:solidFill>
              </a:rPr>
              <a:t>Спасибо за внимание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942" name="Google Shape;942;g2f2070078ae_0_476"/>
          <p:cNvSpPr txBox="1"/>
          <p:nvPr>
            <p:ph idx="1" type="body"/>
          </p:nvPr>
        </p:nvSpPr>
        <p:spPr>
          <a:xfrm>
            <a:off x="831850" y="2334414"/>
            <a:ext cx="79665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</a:pPr>
            <a:r>
              <a:rPr b="1" lang="ru-RU">
                <a:solidFill>
                  <a:srgbClr val="1155CC"/>
                </a:solidFill>
              </a:rPr>
              <a:t>Дальше - больше</a:t>
            </a:r>
            <a:endParaRPr b="1">
              <a:solidFill>
                <a:srgbClr val="1155CC"/>
              </a:solidFill>
            </a:endParaRPr>
          </a:p>
        </p:txBody>
      </p:sp>
      <p:sp>
        <p:nvSpPr>
          <p:cNvPr id="943" name="Google Shape;943;g2f2070078ae_0_4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44" name="Google Shape;944;g2f2070078ae_0_4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8784" y="652440"/>
            <a:ext cx="1333500" cy="1333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945" name="Google Shape;945;g2f2070078ae_0_476"/>
          <p:cNvSpPr txBox="1"/>
          <p:nvPr>
            <p:ph idx="3" type="body"/>
          </p:nvPr>
        </p:nvSpPr>
        <p:spPr>
          <a:xfrm>
            <a:off x="9868350" y="2228875"/>
            <a:ext cx="2058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b="1" lang="ru-RU" sz="1300">
                <a:solidFill>
                  <a:schemeClr val="lt1"/>
                </a:solidFill>
              </a:rPr>
              <a:t>Мы строим карьерный трекинг студента, а значит строим будущее страны.</a:t>
            </a:r>
            <a:endParaRPr b="1"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g2f1671103f7_0_587"/>
          <p:cNvGrpSpPr/>
          <p:nvPr/>
        </p:nvGrpSpPr>
        <p:grpSpPr>
          <a:xfrm flipH="1">
            <a:off x="36525" y="4908"/>
            <a:ext cx="12187819" cy="6853089"/>
            <a:chOff x="4181" y="4908"/>
            <a:chExt cx="12187819" cy="6853089"/>
          </a:xfrm>
        </p:grpSpPr>
        <p:sp>
          <p:nvSpPr>
            <p:cNvPr id="454" name="Google Shape;454;g2f1671103f7_0_587"/>
            <p:cNvSpPr/>
            <p:nvPr/>
          </p:nvSpPr>
          <p:spPr>
            <a:xfrm flipH="1">
              <a:off x="4043144" y="5496"/>
              <a:ext cx="8148856" cy="1846771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5" name="Google Shape;455;g2f1671103f7_0_587"/>
            <p:cNvSpPr/>
            <p:nvPr/>
          </p:nvSpPr>
          <p:spPr>
            <a:xfrm rot="10800000">
              <a:off x="6685" y="5027569"/>
              <a:ext cx="8076742" cy="1830428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6" name="Google Shape;456;g2f1671103f7_0_587"/>
            <p:cNvSpPr/>
            <p:nvPr/>
          </p:nvSpPr>
          <p:spPr>
            <a:xfrm>
              <a:off x="10017578" y="4304728"/>
              <a:ext cx="2170242" cy="2548363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57" name="Google Shape;457;g2f1671103f7_0_587"/>
            <p:cNvSpPr/>
            <p:nvPr/>
          </p:nvSpPr>
          <p:spPr>
            <a:xfrm rot="10800000">
              <a:off x="4181" y="4908"/>
              <a:ext cx="2170242" cy="2548363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58" name="Google Shape;458;g2f1671103f7_0_587"/>
          <p:cNvSpPr/>
          <p:nvPr/>
        </p:nvSpPr>
        <p:spPr>
          <a:xfrm flipH="1">
            <a:off x="0" y="0"/>
            <a:ext cx="12192000" cy="5581364"/>
          </a:xfrm>
          <a:custGeom>
            <a:rect b="b" l="l" r="r" t="t"/>
            <a:pathLst>
              <a:path extrusionOk="0" h="5581364" w="12192000">
                <a:moveTo>
                  <a:pt x="12192000" y="0"/>
                </a:moveTo>
                <a:lnTo>
                  <a:pt x="0" y="0"/>
                </a:lnTo>
                <a:lnTo>
                  <a:pt x="0" y="5443706"/>
                </a:lnTo>
                <a:lnTo>
                  <a:pt x="92226" y="5475843"/>
                </a:lnTo>
                <a:cubicBezTo>
                  <a:pt x="373278" y="5571045"/>
                  <a:pt x="709087" y="5653047"/>
                  <a:pt x="1231964" y="5481924"/>
                </a:cubicBezTo>
                <a:cubicBezTo>
                  <a:pt x="2626302" y="5025596"/>
                  <a:pt x="2022367" y="4239275"/>
                  <a:pt x="3847401" y="4648409"/>
                </a:cubicBezTo>
                <a:cubicBezTo>
                  <a:pt x="5672435" y="5057544"/>
                  <a:pt x="6062493" y="3585905"/>
                  <a:pt x="7009446" y="3398991"/>
                </a:cubicBezTo>
                <a:cubicBezTo>
                  <a:pt x="7956398" y="3212076"/>
                  <a:pt x="8538499" y="4282959"/>
                  <a:pt x="9739452" y="4225692"/>
                </a:cubicBezTo>
                <a:cubicBezTo>
                  <a:pt x="10715225" y="4179163"/>
                  <a:pt x="11042430" y="3274516"/>
                  <a:pt x="12047470" y="3045273"/>
                </a:cubicBezTo>
                <a:lnTo>
                  <a:pt x="12192000" y="3021508"/>
                </a:lnTo>
                <a:close/>
              </a:path>
            </a:pathLst>
          </a:custGeom>
          <a:gradFill>
            <a:gsLst>
              <a:gs pos="0">
                <a:srgbClr val="00E1F2"/>
              </a:gs>
              <a:gs pos="100000">
                <a:srgbClr val="0E03F2"/>
              </a:gs>
            </a:gsLst>
            <a:lin ang="2700006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Google Shape;459;g2f1671103f7_0_587"/>
          <p:cNvSpPr/>
          <p:nvPr/>
        </p:nvSpPr>
        <p:spPr>
          <a:xfrm>
            <a:off x="5879104" y="0"/>
            <a:ext cx="6312896" cy="4508778"/>
          </a:xfrm>
          <a:custGeom>
            <a:rect b="b" l="l" r="r" t="t"/>
            <a:pathLst>
              <a:path extrusionOk="0" h="4508778" w="6312896">
                <a:moveTo>
                  <a:pt x="0" y="0"/>
                </a:moveTo>
                <a:lnTo>
                  <a:pt x="6312896" y="0"/>
                </a:lnTo>
                <a:lnTo>
                  <a:pt x="6312896" y="4378131"/>
                </a:lnTo>
                <a:lnTo>
                  <a:pt x="6229583" y="4407272"/>
                </a:lnTo>
                <a:cubicBezTo>
                  <a:pt x="5391257" y="4655400"/>
                  <a:pt x="4446940" y="4448627"/>
                  <a:pt x="3785264" y="3786953"/>
                </a:cubicBezTo>
                <a:lnTo>
                  <a:pt x="15876" y="1756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9803"/>
                </a:srgbClr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g2f1671103f7_0_587"/>
          <p:cNvSpPr/>
          <p:nvPr/>
        </p:nvSpPr>
        <p:spPr>
          <a:xfrm>
            <a:off x="7734345" y="0"/>
            <a:ext cx="4587133" cy="2732637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4705"/>
                </a:srgbClr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g2f1671103f7_0_587"/>
          <p:cNvSpPr/>
          <p:nvPr/>
        </p:nvSpPr>
        <p:spPr>
          <a:xfrm rot="10800000">
            <a:off x="-315" y="1541025"/>
            <a:ext cx="4618914" cy="2751570"/>
          </a:xfrm>
          <a:custGeom>
            <a:rect b="b" l="l" r="r" t="t"/>
            <a:pathLst>
              <a:path extrusionOk="0" h="1262188" w="2118768">
                <a:moveTo>
                  <a:pt x="0" y="0"/>
                </a:moveTo>
                <a:lnTo>
                  <a:pt x="2118768" y="0"/>
                </a:lnTo>
                <a:lnTo>
                  <a:pt x="2118768" y="976673"/>
                </a:lnTo>
                <a:lnTo>
                  <a:pt x="2035321" y="1060120"/>
                </a:lnTo>
                <a:cubicBezTo>
                  <a:pt x="1765897" y="1329544"/>
                  <a:pt x="1329072" y="1329544"/>
                  <a:pt x="1059647" y="1060120"/>
                </a:cubicBezTo>
                <a:lnTo>
                  <a:pt x="4444" y="4916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4705"/>
                </a:srgbClr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g2f1671103f7_0_587"/>
          <p:cNvSpPr txBox="1"/>
          <p:nvPr/>
        </p:nvSpPr>
        <p:spPr>
          <a:xfrm>
            <a:off x="759293" y="162386"/>
            <a:ext cx="8765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</a:rPr>
              <a:t>Целевая аудитория</a:t>
            </a:r>
            <a:endParaRPr b="1" sz="3200"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lt1"/>
                </a:solidFill>
              </a:rPr>
              <a:t>Обучающиеся и работодатели-партнеры</a:t>
            </a:r>
            <a:endParaRPr sz="3200">
              <a:solidFill>
                <a:schemeClr val="lt1"/>
              </a:solidFill>
            </a:endParaRPr>
          </a:p>
        </p:txBody>
      </p:sp>
      <p:grpSp>
        <p:nvGrpSpPr>
          <p:cNvPr id="463" name="Google Shape;463;g2f1671103f7_0_587"/>
          <p:cNvGrpSpPr/>
          <p:nvPr/>
        </p:nvGrpSpPr>
        <p:grpSpPr>
          <a:xfrm>
            <a:off x="4263715" y="2887203"/>
            <a:ext cx="2691961" cy="3438382"/>
            <a:chOff x="550862" y="1871233"/>
            <a:chExt cx="2584200" cy="4402538"/>
          </a:xfrm>
        </p:grpSpPr>
        <p:sp>
          <p:nvSpPr>
            <p:cNvPr id="464" name="Google Shape;464;g2f1671103f7_0_587"/>
            <p:cNvSpPr/>
            <p:nvPr/>
          </p:nvSpPr>
          <p:spPr>
            <a:xfrm>
              <a:off x="550862" y="2254071"/>
              <a:ext cx="2584200" cy="4019700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5" name="Google Shape;465;g2f1671103f7_0_587"/>
            <p:cNvSpPr/>
            <p:nvPr/>
          </p:nvSpPr>
          <p:spPr>
            <a:xfrm>
              <a:off x="799212" y="1871233"/>
              <a:ext cx="848400" cy="848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6" name="Google Shape;466;g2f1671103f7_0_587"/>
            <p:cNvSpPr/>
            <p:nvPr/>
          </p:nvSpPr>
          <p:spPr>
            <a:xfrm>
              <a:off x="946222" y="2018242"/>
              <a:ext cx="554400" cy="554400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6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7" name="Google Shape;467;g2f1671103f7_0_587"/>
            <p:cNvSpPr txBox="1"/>
            <p:nvPr/>
          </p:nvSpPr>
          <p:spPr>
            <a:xfrm>
              <a:off x="675092" y="3336767"/>
              <a:ext cx="2335800" cy="26094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E9593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Развитие проектной деятельности у студентов в профессиональной сфере.</a:t>
              </a:r>
              <a:endParaRPr b="1" sz="1600">
                <a:solidFill>
                  <a:srgbClr val="E9593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E9593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68" name="Google Shape;468;g2f1671103f7_0_587"/>
          <p:cNvSpPr txBox="1"/>
          <p:nvPr/>
        </p:nvSpPr>
        <p:spPr>
          <a:xfrm>
            <a:off x="2858826" y="3086817"/>
            <a:ext cx="40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</a:t>
            </a:r>
            <a:endParaRPr/>
          </a:p>
        </p:txBody>
      </p:sp>
      <p:grpSp>
        <p:nvGrpSpPr>
          <p:cNvPr id="469" name="Google Shape;469;g2f1671103f7_0_587"/>
          <p:cNvGrpSpPr/>
          <p:nvPr/>
        </p:nvGrpSpPr>
        <p:grpSpPr>
          <a:xfrm>
            <a:off x="7941487" y="2887204"/>
            <a:ext cx="2419586" cy="4085400"/>
            <a:chOff x="550862" y="1871233"/>
            <a:chExt cx="2584200" cy="5230986"/>
          </a:xfrm>
        </p:grpSpPr>
        <p:sp>
          <p:nvSpPr>
            <p:cNvPr id="470" name="Google Shape;470;g2f1671103f7_0_587"/>
            <p:cNvSpPr/>
            <p:nvPr/>
          </p:nvSpPr>
          <p:spPr>
            <a:xfrm>
              <a:off x="550862" y="2254071"/>
              <a:ext cx="2584200" cy="4019700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1" name="Google Shape;471;g2f1671103f7_0_587"/>
            <p:cNvSpPr/>
            <p:nvPr/>
          </p:nvSpPr>
          <p:spPr>
            <a:xfrm>
              <a:off x="799212" y="1871233"/>
              <a:ext cx="848400" cy="848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2" name="Google Shape;472;g2f1671103f7_0_587"/>
            <p:cNvSpPr/>
            <p:nvPr/>
          </p:nvSpPr>
          <p:spPr>
            <a:xfrm>
              <a:off x="946222" y="2018242"/>
              <a:ext cx="554400" cy="554400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6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3" name="Google Shape;473;g2f1671103f7_0_587"/>
            <p:cNvSpPr txBox="1"/>
            <p:nvPr/>
          </p:nvSpPr>
          <p:spPr>
            <a:xfrm>
              <a:off x="660890" y="3042319"/>
              <a:ext cx="2335800" cy="40599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chemeClr val="accent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Трудоустройство выпускников в профильные организации по профессии и в другие организации, учитывая выбор студента.</a:t>
              </a:r>
              <a:endParaRPr b="1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74" name="Google Shape;474;g2f1671103f7_0_587"/>
          <p:cNvSpPr txBox="1"/>
          <p:nvPr/>
        </p:nvSpPr>
        <p:spPr>
          <a:xfrm>
            <a:off x="8304305" y="2997460"/>
            <a:ext cx="40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7</a:t>
            </a:r>
            <a:endParaRPr/>
          </a:p>
        </p:txBody>
      </p:sp>
      <p:pic>
        <p:nvPicPr>
          <p:cNvPr id="475" name="Google Shape;475;g2f1671103f7_0_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  <p:grpSp>
        <p:nvGrpSpPr>
          <p:cNvPr id="476" name="Google Shape;476;g2f1671103f7_0_587"/>
          <p:cNvGrpSpPr/>
          <p:nvPr/>
        </p:nvGrpSpPr>
        <p:grpSpPr>
          <a:xfrm>
            <a:off x="759312" y="2887191"/>
            <a:ext cx="2419586" cy="3636128"/>
            <a:chOff x="550862" y="1871233"/>
            <a:chExt cx="2584200" cy="4655734"/>
          </a:xfrm>
        </p:grpSpPr>
        <p:sp>
          <p:nvSpPr>
            <p:cNvPr id="477" name="Google Shape;477;g2f1671103f7_0_587"/>
            <p:cNvSpPr/>
            <p:nvPr/>
          </p:nvSpPr>
          <p:spPr>
            <a:xfrm>
              <a:off x="550862" y="2254071"/>
              <a:ext cx="2584200" cy="4019700"/>
            </a:xfrm>
            <a:prstGeom prst="roundRect">
              <a:avLst>
                <a:gd fmla="val 4133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8" name="Google Shape;478;g2f1671103f7_0_587"/>
            <p:cNvSpPr/>
            <p:nvPr/>
          </p:nvSpPr>
          <p:spPr>
            <a:xfrm>
              <a:off x="799212" y="1871233"/>
              <a:ext cx="848400" cy="848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9" name="Google Shape;479;g2f1671103f7_0_587"/>
            <p:cNvSpPr/>
            <p:nvPr/>
          </p:nvSpPr>
          <p:spPr>
            <a:xfrm>
              <a:off x="946222" y="2018242"/>
              <a:ext cx="554400" cy="554400"/>
            </a:xfrm>
            <a:prstGeom prst="ellipse">
              <a:avLst/>
            </a:pr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6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0"/>
                </a:srgbClr>
              </a:outerShdw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0" name="Google Shape;480;g2f1671103f7_0_587"/>
            <p:cNvSpPr txBox="1"/>
            <p:nvPr/>
          </p:nvSpPr>
          <p:spPr>
            <a:xfrm>
              <a:off x="675062" y="3192467"/>
              <a:ext cx="2460000" cy="3334500"/>
            </a:xfrm>
            <a:prstGeom prst="rect">
              <a:avLst/>
            </a:prstGeom>
            <a:noFill/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600">
                  <a:solidFill>
                    <a:srgbClr val="121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Организация доступа студентов и школьников к разнообразным профессиональным пробам.</a:t>
              </a:r>
              <a:endParaRPr b="1" sz="1600">
                <a:solidFill>
                  <a:srgbClr val="1219F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1219F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1219F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009E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81" name="Google Shape;481;g2f1671103f7_0_587"/>
          <p:cNvSpPr txBox="1"/>
          <p:nvPr/>
        </p:nvSpPr>
        <p:spPr>
          <a:xfrm>
            <a:off x="4618605" y="2997460"/>
            <a:ext cx="40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6</a:t>
            </a:r>
            <a:endParaRPr/>
          </a:p>
        </p:txBody>
      </p:sp>
      <p:sp>
        <p:nvSpPr>
          <p:cNvPr id="482" name="Google Shape;482;g2f1671103f7_0_587"/>
          <p:cNvSpPr txBox="1"/>
          <p:nvPr/>
        </p:nvSpPr>
        <p:spPr>
          <a:xfrm>
            <a:off x="1172330" y="2997460"/>
            <a:ext cx="405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3"/>
          <p:cNvGrpSpPr/>
          <p:nvPr/>
        </p:nvGrpSpPr>
        <p:grpSpPr>
          <a:xfrm flipH="1">
            <a:off x="-6350" y="0"/>
            <a:ext cx="12192002" cy="6857999"/>
            <a:chOff x="-2" y="0"/>
            <a:chExt cx="12192002" cy="6857999"/>
          </a:xfrm>
        </p:grpSpPr>
        <p:sp>
          <p:nvSpPr>
            <p:cNvPr id="488" name="Google Shape;488;p3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92" name="Google Shape;492;p3"/>
          <p:cNvSpPr/>
          <p:nvPr/>
        </p:nvSpPr>
        <p:spPr>
          <a:xfrm>
            <a:off x="6384806" y="2571335"/>
            <a:ext cx="51379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900">
                <a:solidFill>
                  <a:srgbClr val="0B5394"/>
                </a:solidFill>
              </a:rPr>
              <a:t>Для решения данных задач, студентами было проведено исследование в форме опроса работодателей, студентов и преподавателей. На основании результатов были разработаны мероприятия.</a:t>
            </a:r>
            <a:r>
              <a:rPr b="1" lang="ru-RU" sz="2900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B5394"/>
              </a:solidFill>
            </a:endParaRPr>
          </a:p>
        </p:txBody>
      </p:sp>
      <p:grpSp>
        <p:nvGrpSpPr>
          <p:cNvPr descr="Фрагменты головоломки со сплошной заливкой" id="493" name="Google Shape;493;p3"/>
          <p:cNvGrpSpPr/>
          <p:nvPr/>
        </p:nvGrpSpPr>
        <p:grpSpPr>
          <a:xfrm rot="946750">
            <a:off x="7027529" y="1567489"/>
            <a:ext cx="542316" cy="531066"/>
            <a:chOff x="6791917" y="1607296"/>
            <a:chExt cx="542316" cy="531066"/>
          </a:xfrm>
        </p:grpSpPr>
        <p:sp>
          <p:nvSpPr>
            <p:cNvPr id="494" name="Google Shape;494;p3"/>
            <p:cNvSpPr/>
            <p:nvPr/>
          </p:nvSpPr>
          <p:spPr>
            <a:xfrm>
              <a:off x="7040523" y="1607296"/>
              <a:ext cx="293710" cy="263298"/>
            </a:xfrm>
            <a:custGeom>
              <a:rect b="b" l="l" r="r" t="t"/>
              <a:pathLst>
                <a:path extrusionOk="0" h="263298" w="293710">
                  <a:moveTo>
                    <a:pt x="29950" y="185935"/>
                  </a:moveTo>
                  <a:lnTo>
                    <a:pt x="29950" y="185935"/>
                  </a:lnTo>
                  <a:lnTo>
                    <a:pt x="73332" y="203889"/>
                  </a:lnTo>
                  <a:cubicBezTo>
                    <a:pt x="74882" y="175418"/>
                    <a:pt x="99218" y="153595"/>
                    <a:pt x="127689" y="155144"/>
                  </a:cubicBezTo>
                  <a:cubicBezTo>
                    <a:pt x="147523" y="156224"/>
                    <a:pt x="164978" y="168586"/>
                    <a:pt x="172579" y="186937"/>
                  </a:cubicBezTo>
                  <a:cubicBezTo>
                    <a:pt x="179934" y="205310"/>
                    <a:pt x="176459" y="226248"/>
                    <a:pt x="163564" y="241261"/>
                  </a:cubicBezTo>
                  <a:lnTo>
                    <a:pt x="215808" y="262913"/>
                  </a:lnTo>
                  <a:lnTo>
                    <a:pt x="216732" y="263299"/>
                  </a:lnTo>
                  <a:lnTo>
                    <a:pt x="293711" y="77056"/>
                  </a:lnTo>
                  <a:lnTo>
                    <a:pt x="106928" y="0"/>
                  </a:lnTo>
                  <a:lnTo>
                    <a:pt x="77878" y="71430"/>
                  </a:lnTo>
                  <a:lnTo>
                    <a:pt x="77878" y="71430"/>
                  </a:lnTo>
                  <a:lnTo>
                    <a:pt x="75644" y="76747"/>
                  </a:lnTo>
                  <a:lnTo>
                    <a:pt x="75027" y="74282"/>
                  </a:lnTo>
                  <a:cubicBezTo>
                    <a:pt x="66546" y="53910"/>
                    <a:pt x="43189" y="44229"/>
                    <a:pt x="22784" y="52629"/>
                  </a:cubicBezTo>
                  <a:cubicBezTo>
                    <a:pt x="13837" y="56492"/>
                    <a:pt x="6548" y="63398"/>
                    <a:pt x="2210" y="72124"/>
                  </a:cubicBezTo>
                  <a:cubicBezTo>
                    <a:pt x="-5006" y="92954"/>
                    <a:pt x="6030" y="115690"/>
                    <a:pt x="26861" y="122905"/>
                  </a:cubicBezTo>
                  <a:cubicBezTo>
                    <a:pt x="36099" y="126106"/>
                    <a:pt x="46192" y="125804"/>
                    <a:pt x="55224" y="122056"/>
                  </a:cubicBezTo>
                  <a:lnTo>
                    <a:pt x="57690" y="121054"/>
                  </a:lnTo>
                  <a:lnTo>
                    <a:pt x="56226" y="124599"/>
                  </a:lnTo>
                  <a:lnTo>
                    <a:pt x="56226" y="124599"/>
                  </a:ln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6791917" y="1938018"/>
              <a:ext cx="285495" cy="200344"/>
            </a:xfrm>
            <a:custGeom>
              <a:rect b="b" l="l" r="r" t="t"/>
              <a:pathLst>
                <a:path extrusionOk="0" h="200344" w="285495">
                  <a:moveTo>
                    <a:pt x="259061" y="128529"/>
                  </a:moveTo>
                  <a:cubicBezTo>
                    <a:pt x="279262" y="121844"/>
                    <a:pt x="290220" y="100049"/>
                    <a:pt x="283535" y="79848"/>
                  </a:cubicBezTo>
                  <a:cubicBezTo>
                    <a:pt x="276850" y="59647"/>
                    <a:pt x="255055" y="48690"/>
                    <a:pt x="234854" y="55374"/>
                  </a:cubicBezTo>
                  <a:cubicBezTo>
                    <a:pt x="227180" y="57913"/>
                    <a:pt x="220497" y="62803"/>
                    <a:pt x="215755" y="69350"/>
                  </a:cubicBezTo>
                  <a:lnTo>
                    <a:pt x="215755" y="0"/>
                  </a:lnTo>
                  <a:lnTo>
                    <a:pt x="168983" y="0"/>
                  </a:lnTo>
                  <a:cubicBezTo>
                    <a:pt x="169321" y="2555"/>
                    <a:pt x="169501" y="5128"/>
                    <a:pt x="169522" y="7706"/>
                  </a:cubicBezTo>
                  <a:cubicBezTo>
                    <a:pt x="169522" y="41751"/>
                    <a:pt x="141923" y="69350"/>
                    <a:pt x="107878" y="69350"/>
                  </a:cubicBezTo>
                  <a:cubicBezTo>
                    <a:pt x="73832" y="69350"/>
                    <a:pt x="46233" y="41751"/>
                    <a:pt x="46233" y="7706"/>
                  </a:cubicBezTo>
                  <a:cubicBezTo>
                    <a:pt x="46254" y="5128"/>
                    <a:pt x="46434" y="2555"/>
                    <a:pt x="46773" y="0"/>
                  </a:cubicBezTo>
                  <a:lnTo>
                    <a:pt x="0" y="0"/>
                  </a:lnTo>
                  <a:lnTo>
                    <a:pt x="0" y="200344"/>
                  </a:lnTo>
                  <a:lnTo>
                    <a:pt x="215755" y="200344"/>
                  </a:lnTo>
                  <a:lnTo>
                    <a:pt x="215755" y="115583"/>
                  </a:lnTo>
                  <a:cubicBezTo>
                    <a:pt x="216615" y="116766"/>
                    <a:pt x="217541" y="117898"/>
                    <a:pt x="218529" y="118974"/>
                  </a:cubicBezTo>
                  <a:cubicBezTo>
                    <a:pt x="218945" y="119764"/>
                    <a:pt x="219435" y="120512"/>
                    <a:pt x="219994" y="121208"/>
                  </a:cubicBezTo>
                  <a:cubicBezTo>
                    <a:pt x="229101" y="129930"/>
                    <a:pt x="242090" y="133288"/>
                    <a:pt x="254283" y="130070"/>
                  </a:cubicBezTo>
                  <a:cubicBezTo>
                    <a:pt x="255593" y="130070"/>
                    <a:pt x="256826" y="129299"/>
                    <a:pt x="258059" y="128914"/>
                  </a:cubicBez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030789" y="1868985"/>
              <a:ext cx="200344" cy="269223"/>
            </a:xfrm>
            <a:custGeom>
              <a:rect b="b" l="l" r="r" t="t"/>
              <a:pathLst>
                <a:path extrusionOk="0" h="269223" w="200344">
                  <a:moveTo>
                    <a:pt x="115583" y="68879"/>
                  </a:moveTo>
                  <a:cubicBezTo>
                    <a:pt x="116779" y="68009"/>
                    <a:pt x="117912" y="67056"/>
                    <a:pt x="118974" y="66028"/>
                  </a:cubicBezTo>
                  <a:cubicBezTo>
                    <a:pt x="119815" y="65706"/>
                    <a:pt x="120578" y="65207"/>
                    <a:pt x="121208" y="64564"/>
                  </a:cubicBezTo>
                  <a:cubicBezTo>
                    <a:pt x="130680" y="54413"/>
                    <a:pt x="133816" y="39883"/>
                    <a:pt x="129376" y="26729"/>
                  </a:cubicBezTo>
                  <a:lnTo>
                    <a:pt x="129376" y="25573"/>
                  </a:lnTo>
                  <a:cubicBezTo>
                    <a:pt x="122216" y="5536"/>
                    <a:pt x="100168" y="-4903"/>
                    <a:pt x="80131" y="2257"/>
                  </a:cubicBezTo>
                  <a:cubicBezTo>
                    <a:pt x="60093" y="9417"/>
                    <a:pt x="49655" y="31465"/>
                    <a:pt x="56815" y="51503"/>
                  </a:cubicBezTo>
                  <a:cubicBezTo>
                    <a:pt x="59266" y="58364"/>
                    <a:pt x="63612" y="64389"/>
                    <a:pt x="69350" y="68879"/>
                  </a:cubicBezTo>
                  <a:lnTo>
                    <a:pt x="0" y="68879"/>
                  </a:lnTo>
                  <a:lnTo>
                    <a:pt x="0" y="100471"/>
                  </a:lnTo>
                  <a:cubicBezTo>
                    <a:pt x="2557" y="100162"/>
                    <a:pt x="5130" y="100008"/>
                    <a:pt x="7706" y="100009"/>
                  </a:cubicBezTo>
                  <a:cubicBezTo>
                    <a:pt x="41751" y="100009"/>
                    <a:pt x="69350" y="127608"/>
                    <a:pt x="69350" y="161654"/>
                  </a:cubicBezTo>
                  <a:cubicBezTo>
                    <a:pt x="69350" y="195699"/>
                    <a:pt x="41751" y="223298"/>
                    <a:pt x="7706" y="223298"/>
                  </a:cubicBezTo>
                  <a:cubicBezTo>
                    <a:pt x="5129" y="223274"/>
                    <a:pt x="2555" y="223095"/>
                    <a:pt x="0" y="222759"/>
                  </a:cubicBezTo>
                  <a:lnTo>
                    <a:pt x="0" y="269223"/>
                  </a:lnTo>
                  <a:lnTo>
                    <a:pt x="200344" y="269223"/>
                  </a:lnTo>
                  <a:lnTo>
                    <a:pt x="200344" y="68879"/>
                  </a:ln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6791917" y="1698992"/>
              <a:ext cx="215755" cy="285105"/>
            </a:xfrm>
            <a:custGeom>
              <a:rect b="b" l="l" r="r" t="t"/>
              <a:pathLst>
                <a:path extrusionOk="0" h="285105" w="215755">
                  <a:moveTo>
                    <a:pt x="215755" y="79984"/>
                  </a:moveTo>
                  <a:lnTo>
                    <a:pt x="215755" y="0"/>
                  </a:lnTo>
                  <a:lnTo>
                    <a:pt x="0" y="0"/>
                  </a:lnTo>
                  <a:lnTo>
                    <a:pt x="0" y="215755"/>
                  </a:lnTo>
                  <a:lnTo>
                    <a:pt x="84761" y="215755"/>
                  </a:lnTo>
                  <a:cubicBezTo>
                    <a:pt x="75060" y="223032"/>
                    <a:pt x="69350" y="234451"/>
                    <a:pt x="69350" y="246578"/>
                  </a:cubicBezTo>
                  <a:cubicBezTo>
                    <a:pt x="69350" y="267856"/>
                    <a:pt x="86600" y="285105"/>
                    <a:pt x="107878" y="285105"/>
                  </a:cubicBezTo>
                  <a:cubicBezTo>
                    <a:pt x="129156" y="285105"/>
                    <a:pt x="146405" y="267856"/>
                    <a:pt x="146405" y="246578"/>
                  </a:cubicBezTo>
                  <a:cubicBezTo>
                    <a:pt x="146405" y="234451"/>
                    <a:pt x="140696" y="223032"/>
                    <a:pt x="130994" y="215755"/>
                  </a:cubicBezTo>
                  <a:lnTo>
                    <a:pt x="215755" y="215755"/>
                  </a:lnTo>
                  <a:lnTo>
                    <a:pt x="215755" y="136542"/>
                  </a:lnTo>
                  <a:cubicBezTo>
                    <a:pt x="199183" y="152093"/>
                    <a:pt x="173380" y="152093"/>
                    <a:pt x="156808" y="136542"/>
                  </a:cubicBezTo>
                  <a:cubicBezTo>
                    <a:pt x="141190" y="121288"/>
                    <a:pt x="140894" y="96262"/>
                    <a:pt x="156148" y="80643"/>
                  </a:cubicBezTo>
                  <a:cubicBezTo>
                    <a:pt x="156366" y="80421"/>
                    <a:pt x="156585" y="80201"/>
                    <a:pt x="156808" y="79984"/>
                  </a:cubicBezTo>
                  <a:cubicBezTo>
                    <a:pt x="173380" y="64433"/>
                    <a:pt x="199183" y="64433"/>
                    <a:pt x="215755" y="79984"/>
                  </a:cubicBez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descr="Фрагменты головоломки со сплошной заливкой" id="498" name="Google Shape;498;p3"/>
          <p:cNvGrpSpPr/>
          <p:nvPr/>
        </p:nvGrpSpPr>
        <p:grpSpPr>
          <a:xfrm rot="-2405138">
            <a:off x="11000277" y="5216687"/>
            <a:ext cx="542316" cy="531066"/>
            <a:chOff x="11198610" y="4829023"/>
            <a:chExt cx="542316" cy="531066"/>
          </a:xfrm>
        </p:grpSpPr>
        <p:sp>
          <p:nvSpPr>
            <p:cNvPr id="499" name="Google Shape;499;p3"/>
            <p:cNvSpPr/>
            <p:nvPr/>
          </p:nvSpPr>
          <p:spPr>
            <a:xfrm>
              <a:off x="11447216" y="4829023"/>
              <a:ext cx="293710" cy="263298"/>
            </a:xfrm>
            <a:custGeom>
              <a:rect b="b" l="l" r="r" t="t"/>
              <a:pathLst>
                <a:path extrusionOk="0" h="263298" w="293710">
                  <a:moveTo>
                    <a:pt x="29950" y="185935"/>
                  </a:moveTo>
                  <a:lnTo>
                    <a:pt x="29950" y="185935"/>
                  </a:lnTo>
                  <a:lnTo>
                    <a:pt x="73332" y="203889"/>
                  </a:lnTo>
                  <a:cubicBezTo>
                    <a:pt x="74882" y="175418"/>
                    <a:pt x="99218" y="153595"/>
                    <a:pt x="127689" y="155144"/>
                  </a:cubicBezTo>
                  <a:cubicBezTo>
                    <a:pt x="147523" y="156224"/>
                    <a:pt x="164978" y="168586"/>
                    <a:pt x="172579" y="186937"/>
                  </a:cubicBezTo>
                  <a:cubicBezTo>
                    <a:pt x="179934" y="205310"/>
                    <a:pt x="176459" y="226248"/>
                    <a:pt x="163564" y="241261"/>
                  </a:cubicBezTo>
                  <a:lnTo>
                    <a:pt x="215808" y="262913"/>
                  </a:lnTo>
                  <a:lnTo>
                    <a:pt x="216732" y="263299"/>
                  </a:lnTo>
                  <a:lnTo>
                    <a:pt x="293711" y="77056"/>
                  </a:lnTo>
                  <a:lnTo>
                    <a:pt x="106928" y="0"/>
                  </a:lnTo>
                  <a:lnTo>
                    <a:pt x="77878" y="71430"/>
                  </a:lnTo>
                  <a:lnTo>
                    <a:pt x="77878" y="71430"/>
                  </a:lnTo>
                  <a:lnTo>
                    <a:pt x="75644" y="76747"/>
                  </a:lnTo>
                  <a:lnTo>
                    <a:pt x="75027" y="74282"/>
                  </a:lnTo>
                  <a:cubicBezTo>
                    <a:pt x="66546" y="53910"/>
                    <a:pt x="43189" y="44229"/>
                    <a:pt x="22784" y="52629"/>
                  </a:cubicBezTo>
                  <a:cubicBezTo>
                    <a:pt x="13837" y="56492"/>
                    <a:pt x="6548" y="63398"/>
                    <a:pt x="2210" y="72124"/>
                  </a:cubicBezTo>
                  <a:cubicBezTo>
                    <a:pt x="-5006" y="92954"/>
                    <a:pt x="6030" y="115690"/>
                    <a:pt x="26861" y="122905"/>
                  </a:cubicBezTo>
                  <a:cubicBezTo>
                    <a:pt x="36099" y="126106"/>
                    <a:pt x="46192" y="125804"/>
                    <a:pt x="55224" y="122056"/>
                  </a:cubicBezTo>
                  <a:lnTo>
                    <a:pt x="57690" y="121054"/>
                  </a:lnTo>
                  <a:lnTo>
                    <a:pt x="56226" y="124599"/>
                  </a:lnTo>
                  <a:lnTo>
                    <a:pt x="56226" y="124599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11198610" y="5159745"/>
              <a:ext cx="285495" cy="200344"/>
            </a:xfrm>
            <a:custGeom>
              <a:rect b="b" l="l" r="r" t="t"/>
              <a:pathLst>
                <a:path extrusionOk="0" h="200344" w="285495">
                  <a:moveTo>
                    <a:pt x="259061" y="128529"/>
                  </a:moveTo>
                  <a:cubicBezTo>
                    <a:pt x="279262" y="121844"/>
                    <a:pt x="290220" y="100049"/>
                    <a:pt x="283535" y="79848"/>
                  </a:cubicBezTo>
                  <a:cubicBezTo>
                    <a:pt x="276850" y="59647"/>
                    <a:pt x="255055" y="48690"/>
                    <a:pt x="234854" y="55374"/>
                  </a:cubicBezTo>
                  <a:cubicBezTo>
                    <a:pt x="227180" y="57913"/>
                    <a:pt x="220497" y="62803"/>
                    <a:pt x="215755" y="69350"/>
                  </a:cubicBezTo>
                  <a:lnTo>
                    <a:pt x="215755" y="0"/>
                  </a:lnTo>
                  <a:lnTo>
                    <a:pt x="168983" y="0"/>
                  </a:lnTo>
                  <a:cubicBezTo>
                    <a:pt x="169321" y="2555"/>
                    <a:pt x="169501" y="5128"/>
                    <a:pt x="169522" y="7706"/>
                  </a:cubicBezTo>
                  <a:cubicBezTo>
                    <a:pt x="169522" y="41751"/>
                    <a:pt x="141923" y="69350"/>
                    <a:pt x="107878" y="69350"/>
                  </a:cubicBezTo>
                  <a:cubicBezTo>
                    <a:pt x="73832" y="69350"/>
                    <a:pt x="46233" y="41751"/>
                    <a:pt x="46233" y="7706"/>
                  </a:cubicBezTo>
                  <a:cubicBezTo>
                    <a:pt x="46254" y="5128"/>
                    <a:pt x="46434" y="2555"/>
                    <a:pt x="46773" y="0"/>
                  </a:cubicBezTo>
                  <a:lnTo>
                    <a:pt x="0" y="0"/>
                  </a:lnTo>
                  <a:lnTo>
                    <a:pt x="0" y="200344"/>
                  </a:lnTo>
                  <a:lnTo>
                    <a:pt x="215755" y="200344"/>
                  </a:lnTo>
                  <a:lnTo>
                    <a:pt x="215755" y="115583"/>
                  </a:lnTo>
                  <a:cubicBezTo>
                    <a:pt x="216615" y="116766"/>
                    <a:pt x="217541" y="117898"/>
                    <a:pt x="218529" y="118974"/>
                  </a:cubicBezTo>
                  <a:cubicBezTo>
                    <a:pt x="218945" y="119764"/>
                    <a:pt x="219435" y="120512"/>
                    <a:pt x="219994" y="121208"/>
                  </a:cubicBezTo>
                  <a:cubicBezTo>
                    <a:pt x="229101" y="129930"/>
                    <a:pt x="242090" y="133288"/>
                    <a:pt x="254283" y="130070"/>
                  </a:cubicBezTo>
                  <a:cubicBezTo>
                    <a:pt x="255593" y="130070"/>
                    <a:pt x="256826" y="129299"/>
                    <a:pt x="258059" y="128914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11437482" y="5090712"/>
              <a:ext cx="200344" cy="269223"/>
            </a:xfrm>
            <a:custGeom>
              <a:rect b="b" l="l" r="r" t="t"/>
              <a:pathLst>
                <a:path extrusionOk="0" h="269223" w="200344">
                  <a:moveTo>
                    <a:pt x="115583" y="68879"/>
                  </a:moveTo>
                  <a:cubicBezTo>
                    <a:pt x="116779" y="68009"/>
                    <a:pt x="117912" y="67056"/>
                    <a:pt x="118974" y="66028"/>
                  </a:cubicBezTo>
                  <a:cubicBezTo>
                    <a:pt x="119815" y="65706"/>
                    <a:pt x="120578" y="65207"/>
                    <a:pt x="121208" y="64564"/>
                  </a:cubicBezTo>
                  <a:cubicBezTo>
                    <a:pt x="130680" y="54413"/>
                    <a:pt x="133816" y="39883"/>
                    <a:pt x="129376" y="26729"/>
                  </a:cubicBezTo>
                  <a:lnTo>
                    <a:pt x="129376" y="25573"/>
                  </a:lnTo>
                  <a:cubicBezTo>
                    <a:pt x="122216" y="5536"/>
                    <a:pt x="100168" y="-4903"/>
                    <a:pt x="80131" y="2257"/>
                  </a:cubicBezTo>
                  <a:cubicBezTo>
                    <a:pt x="60093" y="9417"/>
                    <a:pt x="49655" y="31465"/>
                    <a:pt x="56815" y="51503"/>
                  </a:cubicBezTo>
                  <a:cubicBezTo>
                    <a:pt x="59266" y="58364"/>
                    <a:pt x="63612" y="64389"/>
                    <a:pt x="69350" y="68879"/>
                  </a:cubicBezTo>
                  <a:lnTo>
                    <a:pt x="0" y="68879"/>
                  </a:lnTo>
                  <a:lnTo>
                    <a:pt x="0" y="100471"/>
                  </a:lnTo>
                  <a:cubicBezTo>
                    <a:pt x="2557" y="100162"/>
                    <a:pt x="5130" y="100008"/>
                    <a:pt x="7706" y="100009"/>
                  </a:cubicBezTo>
                  <a:cubicBezTo>
                    <a:pt x="41751" y="100009"/>
                    <a:pt x="69350" y="127608"/>
                    <a:pt x="69350" y="161654"/>
                  </a:cubicBezTo>
                  <a:cubicBezTo>
                    <a:pt x="69350" y="195699"/>
                    <a:pt x="41751" y="223298"/>
                    <a:pt x="7706" y="223298"/>
                  </a:cubicBezTo>
                  <a:cubicBezTo>
                    <a:pt x="5129" y="223274"/>
                    <a:pt x="2555" y="223095"/>
                    <a:pt x="0" y="222759"/>
                  </a:cubicBezTo>
                  <a:lnTo>
                    <a:pt x="0" y="269223"/>
                  </a:lnTo>
                  <a:lnTo>
                    <a:pt x="200344" y="269223"/>
                  </a:lnTo>
                  <a:lnTo>
                    <a:pt x="200344" y="68879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1198610" y="4920719"/>
              <a:ext cx="215755" cy="285105"/>
            </a:xfrm>
            <a:custGeom>
              <a:rect b="b" l="l" r="r" t="t"/>
              <a:pathLst>
                <a:path extrusionOk="0" h="285105" w="215755">
                  <a:moveTo>
                    <a:pt x="215755" y="79984"/>
                  </a:moveTo>
                  <a:lnTo>
                    <a:pt x="215755" y="0"/>
                  </a:lnTo>
                  <a:lnTo>
                    <a:pt x="0" y="0"/>
                  </a:lnTo>
                  <a:lnTo>
                    <a:pt x="0" y="215755"/>
                  </a:lnTo>
                  <a:lnTo>
                    <a:pt x="84761" y="215755"/>
                  </a:lnTo>
                  <a:cubicBezTo>
                    <a:pt x="75060" y="223032"/>
                    <a:pt x="69350" y="234451"/>
                    <a:pt x="69350" y="246578"/>
                  </a:cubicBezTo>
                  <a:cubicBezTo>
                    <a:pt x="69350" y="267856"/>
                    <a:pt x="86600" y="285105"/>
                    <a:pt x="107878" y="285105"/>
                  </a:cubicBezTo>
                  <a:cubicBezTo>
                    <a:pt x="129156" y="285105"/>
                    <a:pt x="146405" y="267856"/>
                    <a:pt x="146405" y="246578"/>
                  </a:cubicBezTo>
                  <a:cubicBezTo>
                    <a:pt x="146405" y="234451"/>
                    <a:pt x="140696" y="223032"/>
                    <a:pt x="130994" y="215755"/>
                  </a:cubicBezTo>
                  <a:lnTo>
                    <a:pt x="215755" y="215755"/>
                  </a:lnTo>
                  <a:lnTo>
                    <a:pt x="215755" y="136542"/>
                  </a:lnTo>
                  <a:cubicBezTo>
                    <a:pt x="199183" y="152093"/>
                    <a:pt x="173380" y="152093"/>
                    <a:pt x="156808" y="136542"/>
                  </a:cubicBezTo>
                  <a:cubicBezTo>
                    <a:pt x="141190" y="121288"/>
                    <a:pt x="140894" y="96262"/>
                    <a:pt x="156148" y="80643"/>
                  </a:cubicBezTo>
                  <a:cubicBezTo>
                    <a:pt x="156366" y="80421"/>
                    <a:pt x="156585" y="80201"/>
                    <a:pt x="156808" y="79984"/>
                  </a:cubicBezTo>
                  <a:cubicBezTo>
                    <a:pt x="173380" y="64433"/>
                    <a:pt x="199183" y="64433"/>
                    <a:pt x="215755" y="79984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3"/>
          <p:cNvSpPr/>
          <p:nvPr/>
        </p:nvSpPr>
        <p:spPr>
          <a:xfrm>
            <a:off x="574510" y="162381"/>
            <a:ext cx="5064901" cy="6333273"/>
          </a:xfrm>
          <a:custGeom>
            <a:rect b="b" l="l" r="r" t="t"/>
            <a:pathLst>
              <a:path extrusionOk="0" h="5053683" w="4980266">
                <a:moveTo>
                  <a:pt x="1228174" y="21661"/>
                </a:moveTo>
                <a:cubicBezTo>
                  <a:pt x="1425024" y="-7549"/>
                  <a:pt x="1543134" y="-17709"/>
                  <a:pt x="1883494" y="59761"/>
                </a:cubicBezTo>
                <a:cubicBezTo>
                  <a:pt x="2223854" y="137231"/>
                  <a:pt x="2955374" y="356941"/>
                  <a:pt x="3270334" y="486481"/>
                </a:cubicBezTo>
                <a:cubicBezTo>
                  <a:pt x="3585294" y="616021"/>
                  <a:pt x="3641174" y="645231"/>
                  <a:pt x="3773254" y="837001"/>
                </a:cubicBezTo>
                <a:cubicBezTo>
                  <a:pt x="3905334" y="1028771"/>
                  <a:pt x="3982804" y="1409771"/>
                  <a:pt x="4062814" y="1637101"/>
                </a:cubicBezTo>
                <a:cubicBezTo>
                  <a:pt x="4142824" y="1864431"/>
                  <a:pt x="4123774" y="1933011"/>
                  <a:pt x="4253314" y="2200981"/>
                </a:cubicBezTo>
                <a:cubicBezTo>
                  <a:pt x="4382854" y="2468951"/>
                  <a:pt x="4724484" y="2943931"/>
                  <a:pt x="4840054" y="3244921"/>
                </a:cubicBezTo>
                <a:cubicBezTo>
                  <a:pt x="4955624" y="3545911"/>
                  <a:pt x="5025474" y="3768161"/>
                  <a:pt x="4946734" y="4006921"/>
                </a:cubicBezTo>
                <a:cubicBezTo>
                  <a:pt x="4867994" y="4245681"/>
                  <a:pt x="4662254" y="4503491"/>
                  <a:pt x="4367614" y="4677481"/>
                </a:cubicBezTo>
                <a:cubicBezTo>
                  <a:pt x="4072974" y="4851471"/>
                  <a:pt x="3603074" y="5028001"/>
                  <a:pt x="3178894" y="5050861"/>
                </a:cubicBezTo>
                <a:cubicBezTo>
                  <a:pt x="2754714" y="5073721"/>
                  <a:pt x="2281004" y="4954341"/>
                  <a:pt x="1822534" y="4814641"/>
                </a:cubicBezTo>
                <a:cubicBezTo>
                  <a:pt x="1364064" y="4674941"/>
                  <a:pt x="731604" y="4471741"/>
                  <a:pt x="428074" y="4212661"/>
                </a:cubicBezTo>
                <a:cubicBezTo>
                  <a:pt x="124544" y="3953581"/>
                  <a:pt x="22944" y="3666561"/>
                  <a:pt x="1354" y="3260161"/>
                </a:cubicBezTo>
                <a:cubicBezTo>
                  <a:pt x="-20236" y="2853761"/>
                  <a:pt x="222334" y="2193361"/>
                  <a:pt x="298534" y="1774261"/>
                </a:cubicBezTo>
                <a:cubicBezTo>
                  <a:pt x="374734" y="1355161"/>
                  <a:pt x="391244" y="1002101"/>
                  <a:pt x="458554" y="745561"/>
                </a:cubicBezTo>
                <a:cubicBezTo>
                  <a:pt x="525864" y="489021"/>
                  <a:pt x="569044" y="358211"/>
                  <a:pt x="702394" y="235021"/>
                </a:cubicBezTo>
                <a:cubicBezTo>
                  <a:pt x="835744" y="111831"/>
                  <a:pt x="1031324" y="50871"/>
                  <a:pt x="1228174" y="21661"/>
                </a:cubicBezTo>
                <a:close/>
              </a:path>
            </a:pathLst>
          </a:custGeom>
          <a:gradFill>
            <a:gsLst>
              <a:gs pos="0">
                <a:srgbClr val="00FFED"/>
              </a:gs>
              <a:gs pos="100000">
                <a:srgbClr val="1300F6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148" y="507166"/>
            <a:ext cx="5451458" cy="550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8"/>
          <p:cNvGrpSpPr/>
          <p:nvPr/>
        </p:nvGrpSpPr>
        <p:grpSpPr>
          <a:xfrm flipH="1">
            <a:off x="-6350" y="0"/>
            <a:ext cx="12192002" cy="6857999"/>
            <a:chOff x="-2" y="0"/>
            <a:chExt cx="12192002" cy="6857999"/>
          </a:xfrm>
        </p:grpSpPr>
        <p:sp>
          <p:nvSpPr>
            <p:cNvPr id="511" name="Google Shape;511;p8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8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8"/>
          <p:cNvSpPr/>
          <p:nvPr/>
        </p:nvSpPr>
        <p:spPr>
          <a:xfrm>
            <a:off x="6522252" y="2931865"/>
            <a:ext cx="439402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Решение задач</a:t>
            </a:r>
            <a:endParaRPr>
              <a:solidFill>
                <a:srgbClr val="0B5394"/>
              </a:solidFill>
            </a:endParaRPr>
          </a:p>
        </p:txBody>
      </p:sp>
      <p:grpSp>
        <p:nvGrpSpPr>
          <p:cNvPr descr="Фрагменты головоломки со сплошной заливкой" id="516" name="Google Shape;516;p8"/>
          <p:cNvGrpSpPr/>
          <p:nvPr/>
        </p:nvGrpSpPr>
        <p:grpSpPr>
          <a:xfrm rot="946750">
            <a:off x="7027529" y="1567489"/>
            <a:ext cx="542316" cy="531066"/>
            <a:chOff x="6791917" y="1607296"/>
            <a:chExt cx="542316" cy="531066"/>
          </a:xfrm>
        </p:grpSpPr>
        <p:sp>
          <p:nvSpPr>
            <p:cNvPr id="517" name="Google Shape;517;p8"/>
            <p:cNvSpPr/>
            <p:nvPr/>
          </p:nvSpPr>
          <p:spPr>
            <a:xfrm>
              <a:off x="7040523" y="1607296"/>
              <a:ext cx="293710" cy="263298"/>
            </a:xfrm>
            <a:custGeom>
              <a:rect b="b" l="l" r="r" t="t"/>
              <a:pathLst>
                <a:path extrusionOk="0" h="263298" w="293710">
                  <a:moveTo>
                    <a:pt x="29950" y="185935"/>
                  </a:moveTo>
                  <a:lnTo>
                    <a:pt x="29950" y="185935"/>
                  </a:lnTo>
                  <a:lnTo>
                    <a:pt x="73332" y="203889"/>
                  </a:lnTo>
                  <a:cubicBezTo>
                    <a:pt x="74882" y="175418"/>
                    <a:pt x="99218" y="153595"/>
                    <a:pt x="127689" y="155144"/>
                  </a:cubicBezTo>
                  <a:cubicBezTo>
                    <a:pt x="147523" y="156224"/>
                    <a:pt x="164978" y="168586"/>
                    <a:pt x="172579" y="186937"/>
                  </a:cubicBezTo>
                  <a:cubicBezTo>
                    <a:pt x="179934" y="205310"/>
                    <a:pt x="176459" y="226248"/>
                    <a:pt x="163564" y="241261"/>
                  </a:cubicBezTo>
                  <a:lnTo>
                    <a:pt x="215808" y="262913"/>
                  </a:lnTo>
                  <a:lnTo>
                    <a:pt x="216732" y="263299"/>
                  </a:lnTo>
                  <a:lnTo>
                    <a:pt x="293711" y="77056"/>
                  </a:lnTo>
                  <a:lnTo>
                    <a:pt x="106928" y="0"/>
                  </a:lnTo>
                  <a:lnTo>
                    <a:pt x="77878" y="71430"/>
                  </a:lnTo>
                  <a:lnTo>
                    <a:pt x="77878" y="71430"/>
                  </a:lnTo>
                  <a:lnTo>
                    <a:pt x="75644" y="76747"/>
                  </a:lnTo>
                  <a:lnTo>
                    <a:pt x="75027" y="74282"/>
                  </a:lnTo>
                  <a:cubicBezTo>
                    <a:pt x="66546" y="53910"/>
                    <a:pt x="43189" y="44229"/>
                    <a:pt x="22784" y="52629"/>
                  </a:cubicBezTo>
                  <a:cubicBezTo>
                    <a:pt x="13837" y="56492"/>
                    <a:pt x="6548" y="63398"/>
                    <a:pt x="2210" y="72124"/>
                  </a:cubicBezTo>
                  <a:cubicBezTo>
                    <a:pt x="-5006" y="92954"/>
                    <a:pt x="6030" y="115690"/>
                    <a:pt x="26861" y="122905"/>
                  </a:cubicBezTo>
                  <a:cubicBezTo>
                    <a:pt x="36099" y="126106"/>
                    <a:pt x="46192" y="125804"/>
                    <a:pt x="55224" y="122056"/>
                  </a:cubicBezTo>
                  <a:lnTo>
                    <a:pt x="57690" y="121054"/>
                  </a:lnTo>
                  <a:lnTo>
                    <a:pt x="56226" y="124599"/>
                  </a:lnTo>
                  <a:lnTo>
                    <a:pt x="56226" y="124599"/>
                  </a:ln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6791917" y="1938018"/>
              <a:ext cx="285495" cy="200344"/>
            </a:xfrm>
            <a:custGeom>
              <a:rect b="b" l="l" r="r" t="t"/>
              <a:pathLst>
                <a:path extrusionOk="0" h="200344" w="285495">
                  <a:moveTo>
                    <a:pt x="259061" y="128529"/>
                  </a:moveTo>
                  <a:cubicBezTo>
                    <a:pt x="279262" y="121844"/>
                    <a:pt x="290220" y="100049"/>
                    <a:pt x="283535" y="79848"/>
                  </a:cubicBezTo>
                  <a:cubicBezTo>
                    <a:pt x="276850" y="59647"/>
                    <a:pt x="255055" y="48690"/>
                    <a:pt x="234854" y="55374"/>
                  </a:cubicBezTo>
                  <a:cubicBezTo>
                    <a:pt x="227180" y="57913"/>
                    <a:pt x="220497" y="62803"/>
                    <a:pt x="215755" y="69350"/>
                  </a:cubicBezTo>
                  <a:lnTo>
                    <a:pt x="215755" y="0"/>
                  </a:lnTo>
                  <a:lnTo>
                    <a:pt x="168983" y="0"/>
                  </a:lnTo>
                  <a:cubicBezTo>
                    <a:pt x="169321" y="2555"/>
                    <a:pt x="169501" y="5128"/>
                    <a:pt x="169522" y="7706"/>
                  </a:cubicBezTo>
                  <a:cubicBezTo>
                    <a:pt x="169522" y="41751"/>
                    <a:pt x="141923" y="69350"/>
                    <a:pt x="107878" y="69350"/>
                  </a:cubicBezTo>
                  <a:cubicBezTo>
                    <a:pt x="73832" y="69350"/>
                    <a:pt x="46233" y="41751"/>
                    <a:pt x="46233" y="7706"/>
                  </a:cubicBezTo>
                  <a:cubicBezTo>
                    <a:pt x="46254" y="5128"/>
                    <a:pt x="46434" y="2555"/>
                    <a:pt x="46773" y="0"/>
                  </a:cubicBezTo>
                  <a:lnTo>
                    <a:pt x="0" y="0"/>
                  </a:lnTo>
                  <a:lnTo>
                    <a:pt x="0" y="200344"/>
                  </a:lnTo>
                  <a:lnTo>
                    <a:pt x="215755" y="200344"/>
                  </a:lnTo>
                  <a:lnTo>
                    <a:pt x="215755" y="115583"/>
                  </a:lnTo>
                  <a:cubicBezTo>
                    <a:pt x="216615" y="116766"/>
                    <a:pt x="217541" y="117898"/>
                    <a:pt x="218529" y="118974"/>
                  </a:cubicBezTo>
                  <a:cubicBezTo>
                    <a:pt x="218945" y="119764"/>
                    <a:pt x="219435" y="120512"/>
                    <a:pt x="219994" y="121208"/>
                  </a:cubicBezTo>
                  <a:cubicBezTo>
                    <a:pt x="229101" y="129930"/>
                    <a:pt x="242090" y="133288"/>
                    <a:pt x="254283" y="130070"/>
                  </a:cubicBezTo>
                  <a:cubicBezTo>
                    <a:pt x="255593" y="130070"/>
                    <a:pt x="256826" y="129299"/>
                    <a:pt x="258059" y="128914"/>
                  </a:cubicBez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7030789" y="1868985"/>
              <a:ext cx="200344" cy="269223"/>
            </a:xfrm>
            <a:custGeom>
              <a:rect b="b" l="l" r="r" t="t"/>
              <a:pathLst>
                <a:path extrusionOk="0" h="269223" w="200344">
                  <a:moveTo>
                    <a:pt x="115583" y="68879"/>
                  </a:moveTo>
                  <a:cubicBezTo>
                    <a:pt x="116779" y="68009"/>
                    <a:pt x="117912" y="67056"/>
                    <a:pt x="118974" y="66028"/>
                  </a:cubicBezTo>
                  <a:cubicBezTo>
                    <a:pt x="119815" y="65706"/>
                    <a:pt x="120578" y="65207"/>
                    <a:pt x="121208" y="64564"/>
                  </a:cubicBezTo>
                  <a:cubicBezTo>
                    <a:pt x="130680" y="54413"/>
                    <a:pt x="133816" y="39883"/>
                    <a:pt x="129376" y="26729"/>
                  </a:cubicBezTo>
                  <a:lnTo>
                    <a:pt x="129376" y="25573"/>
                  </a:lnTo>
                  <a:cubicBezTo>
                    <a:pt x="122216" y="5536"/>
                    <a:pt x="100168" y="-4903"/>
                    <a:pt x="80131" y="2257"/>
                  </a:cubicBezTo>
                  <a:cubicBezTo>
                    <a:pt x="60093" y="9417"/>
                    <a:pt x="49655" y="31465"/>
                    <a:pt x="56815" y="51503"/>
                  </a:cubicBezTo>
                  <a:cubicBezTo>
                    <a:pt x="59266" y="58364"/>
                    <a:pt x="63612" y="64389"/>
                    <a:pt x="69350" y="68879"/>
                  </a:cubicBezTo>
                  <a:lnTo>
                    <a:pt x="0" y="68879"/>
                  </a:lnTo>
                  <a:lnTo>
                    <a:pt x="0" y="100471"/>
                  </a:lnTo>
                  <a:cubicBezTo>
                    <a:pt x="2557" y="100162"/>
                    <a:pt x="5130" y="100008"/>
                    <a:pt x="7706" y="100009"/>
                  </a:cubicBezTo>
                  <a:cubicBezTo>
                    <a:pt x="41751" y="100009"/>
                    <a:pt x="69350" y="127608"/>
                    <a:pt x="69350" y="161654"/>
                  </a:cubicBezTo>
                  <a:cubicBezTo>
                    <a:pt x="69350" y="195699"/>
                    <a:pt x="41751" y="223298"/>
                    <a:pt x="7706" y="223298"/>
                  </a:cubicBezTo>
                  <a:cubicBezTo>
                    <a:pt x="5129" y="223274"/>
                    <a:pt x="2555" y="223095"/>
                    <a:pt x="0" y="222759"/>
                  </a:cubicBezTo>
                  <a:lnTo>
                    <a:pt x="0" y="269223"/>
                  </a:lnTo>
                  <a:lnTo>
                    <a:pt x="200344" y="269223"/>
                  </a:lnTo>
                  <a:lnTo>
                    <a:pt x="200344" y="68879"/>
                  </a:ln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6791917" y="1698992"/>
              <a:ext cx="215755" cy="285105"/>
            </a:xfrm>
            <a:custGeom>
              <a:rect b="b" l="l" r="r" t="t"/>
              <a:pathLst>
                <a:path extrusionOk="0" h="285105" w="215755">
                  <a:moveTo>
                    <a:pt x="215755" y="79984"/>
                  </a:moveTo>
                  <a:lnTo>
                    <a:pt x="215755" y="0"/>
                  </a:lnTo>
                  <a:lnTo>
                    <a:pt x="0" y="0"/>
                  </a:lnTo>
                  <a:lnTo>
                    <a:pt x="0" y="215755"/>
                  </a:lnTo>
                  <a:lnTo>
                    <a:pt x="84761" y="215755"/>
                  </a:lnTo>
                  <a:cubicBezTo>
                    <a:pt x="75060" y="223032"/>
                    <a:pt x="69350" y="234451"/>
                    <a:pt x="69350" y="246578"/>
                  </a:cubicBezTo>
                  <a:cubicBezTo>
                    <a:pt x="69350" y="267856"/>
                    <a:pt x="86600" y="285105"/>
                    <a:pt x="107878" y="285105"/>
                  </a:cubicBezTo>
                  <a:cubicBezTo>
                    <a:pt x="129156" y="285105"/>
                    <a:pt x="146405" y="267856"/>
                    <a:pt x="146405" y="246578"/>
                  </a:cubicBezTo>
                  <a:cubicBezTo>
                    <a:pt x="146405" y="234451"/>
                    <a:pt x="140696" y="223032"/>
                    <a:pt x="130994" y="215755"/>
                  </a:cubicBezTo>
                  <a:lnTo>
                    <a:pt x="215755" y="215755"/>
                  </a:lnTo>
                  <a:lnTo>
                    <a:pt x="215755" y="136542"/>
                  </a:lnTo>
                  <a:cubicBezTo>
                    <a:pt x="199183" y="152093"/>
                    <a:pt x="173380" y="152093"/>
                    <a:pt x="156808" y="136542"/>
                  </a:cubicBezTo>
                  <a:cubicBezTo>
                    <a:pt x="141190" y="121288"/>
                    <a:pt x="140894" y="96262"/>
                    <a:pt x="156148" y="80643"/>
                  </a:cubicBezTo>
                  <a:cubicBezTo>
                    <a:pt x="156366" y="80421"/>
                    <a:pt x="156585" y="80201"/>
                    <a:pt x="156808" y="79984"/>
                  </a:cubicBezTo>
                  <a:cubicBezTo>
                    <a:pt x="173380" y="64433"/>
                    <a:pt x="199183" y="64433"/>
                    <a:pt x="215755" y="79984"/>
                  </a:cubicBezTo>
                  <a:close/>
                </a:path>
              </a:pathLst>
            </a:custGeom>
            <a:gradFill>
              <a:gsLst>
                <a:gs pos="0">
                  <a:srgbClr val="00E8A6"/>
                </a:gs>
                <a:gs pos="100000">
                  <a:srgbClr val="0C58EF"/>
                </a:gs>
              </a:gsLst>
              <a:lin ang="2700000" scaled="0"/>
            </a:gradFill>
            <a:ln>
              <a:noFill/>
            </a:ln>
            <a:effectLst>
              <a:outerShdw blurRad="508000" rotWithShape="0" algn="t" dir="5400000" dist="190500">
                <a:srgbClr val="1F3864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Фрагменты головоломки со сплошной заливкой" id="521" name="Google Shape;521;p8"/>
          <p:cNvGrpSpPr/>
          <p:nvPr/>
        </p:nvGrpSpPr>
        <p:grpSpPr>
          <a:xfrm rot="-2405138">
            <a:off x="11000277" y="5216687"/>
            <a:ext cx="542316" cy="531066"/>
            <a:chOff x="11198610" y="4829023"/>
            <a:chExt cx="542316" cy="531066"/>
          </a:xfrm>
        </p:grpSpPr>
        <p:sp>
          <p:nvSpPr>
            <p:cNvPr id="522" name="Google Shape;522;p8"/>
            <p:cNvSpPr/>
            <p:nvPr/>
          </p:nvSpPr>
          <p:spPr>
            <a:xfrm>
              <a:off x="11447216" y="4829023"/>
              <a:ext cx="293710" cy="263298"/>
            </a:xfrm>
            <a:custGeom>
              <a:rect b="b" l="l" r="r" t="t"/>
              <a:pathLst>
                <a:path extrusionOk="0" h="263298" w="293710">
                  <a:moveTo>
                    <a:pt x="29950" y="185935"/>
                  </a:moveTo>
                  <a:lnTo>
                    <a:pt x="29950" y="185935"/>
                  </a:lnTo>
                  <a:lnTo>
                    <a:pt x="73332" y="203889"/>
                  </a:lnTo>
                  <a:cubicBezTo>
                    <a:pt x="74882" y="175418"/>
                    <a:pt x="99218" y="153595"/>
                    <a:pt x="127689" y="155144"/>
                  </a:cubicBezTo>
                  <a:cubicBezTo>
                    <a:pt x="147523" y="156224"/>
                    <a:pt x="164978" y="168586"/>
                    <a:pt x="172579" y="186937"/>
                  </a:cubicBezTo>
                  <a:cubicBezTo>
                    <a:pt x="179934" y="205310"/>
                    <a:pt x="176459" y="226248"/>
                    <a:pt x="163564" y="241261"/>
                  </a:cubicBezTo>
                  <a:lnTo>
                    <a:pt x="215808" y="262913"/>
                  </a:lnTo>
                  <a:lnTo>
                    <a:pt x="216732" y="263299"/>
                  </a:lnTo>
                  <a:lnTo>
                    <a:pt x="293711" y="77056"/>
                  </a:lnTo>
                  <a:lnTo>
                    <a:pt x="106928" y="0"/>
                  </a:lnTo>
                  <a:lnTo>
                    <a:pt x="77878" y="71430"/>
                  </a:lnTo>
                  <a:lnTo>
                    <a:pt x="77878" y="71430"/>
                  </a:lnTo>
                  <a:lnTo>
                    <a:pt x="75644" y="76747"/>
                  </a:lnTo>
                  <a:lnTo>
                    <a:pt x="75027" y="74282"/>
                  </a:lnTo>
                  <a:cubicBezTo>
                    <a:pt x="66546" y="53910"/>
                    <a:pt x="43189" y="44229"/>
                    <a:pt x="22784" y="52629"/>
                  </a:cubicBezTo>
                  <a:cubicBezTo>
                    <a:pt x="13837" y="56492"/>
                    <a:pt x="6548" y="63398"/>
                    <a:pt x="2210" y="72124"/>
                  </a:cubicBezTo>
                  <a:cubicBezTo>
                    <a:pt x="-5006" y="92954"/>
                    <a:pt x="6030" y="115690"/>
                    <a:pt x="26861" y="122905"/>
                  </a:cubicBezTo>
                  <a:cubicBezTo>
                    <a:pt x="36099" y="126106"/>
                    <a:pt x="46192" y="125804"/>
                    <a:pt x="55224" y="122056"/>
                  </a:cubicBezTo>
                  <a:lnTo>
                    <a:pt x="57690" y="121054"/>
                  </a:lnTo>
                  <a:lnTo>
                    <a:pt x="56226" y="124599"/>
                  </a:lnTo>
                  <a:lnTo>
                    <a:pt x="56226" y="124599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1198610" y="5159745"/>
              <a:ext cx="285495" cy="200344"/>
            </a:xfrm>
            <a:custGeom>
              <a:rect b="b" l="l" r="r" t="t"/>
              <a:pathLst>
                <a:path extrusionOk="0" h="200344" w="285495">
                  <a:moveTo>
                    <a:pt x="259061" y="128529"/>
                  </a:moveTo>
                  <a:cubicBezTo>
                    <a:pt x="279262" y="121844"/>
                    <a:pt x="290220" y="100049"/>
                    <a:pt x="283535" y="79848"/>
                  </a:cubicBezTo>
                  <a:cubicBezTo>
                    <a:pt x="276850" y="59647"/>
                    <a:pt x="255055" y="48690"/>
                    <a:pt x="234854" y="55374"/>
                  </a:cubicBezTo>
                  <a:cubicBezTo>
                    <a:pt x="227180" y="57913"/>
                    <a:pt x="220497" y="62803"/>
                    <a:pt x="215755" y="69350"/>
                  </a:cubicBezTo>
                  <a:lnTo>
                    <a:pt x="215755" y="0"/>
                  </a:lnTo>
                  <a:lnTo>
                    <a:pt x="168983" y="0"/>
                  </a:lnTo>
                  <a:cubicBezTo>
                    <a:pt x="169321" y="2555"/>
                    <a:pt x="169501" y="5128"/>
                    <a:pt x="169522" y="7706"/>
                  </a:cubicBezTo>
                  <a:cubicBezTo>
                    <a:pt x="169522" y="41751"/>
                    <a:pt x="141923" y="69350"/>
                    <a:pt x="107878" y="69350"/>
                  </a:cubicBezTo>
                  <a:cubicBezTo>
                    <a:pt x="73832" y="69350"/>
                    <a:pt x="46233" y="41751"/>
                    <a:pt x="46233" y="7706"/>
                  </a:cubicBezTo>
                  <a:cubicBezTo>
                    <a:pt x="46254" y="5128"/>
                    <a:pt x="46434" y="2555"/>
                    <a:pt x="46773" y="0"/>
                  </a:cubicBezTo>
                  <a:lnTo>
                    <a:pt x="0" y="0"/>
                  </a:lnTo>
                  <a:lnTo>
                    <a:pt x="0" y="200344"/>
                  </a:lnTo>
                  <a:lnTo>
                    <a:pt x="215755" y="200344"/>
                  </a:lnTo>
                  <a:lnTo>
                    <a:pt x="215755" y="115583"/>
                  </a:lnTo>
                  <a:cubicBezTo>
                    <a:pt x="216615" y="116766"/>
                    <a:pt x="217541" y="117898"/>
                    <a:pt x="218529" y="118974"/>
                  </a:cubicBezTo>
                  <a:cubicBezTo>
                    <a:pt x="218945" y="119764"/>
                    <a:pt x="219435" y="120512"/>
                    <a:pt x="219994" y="121208"/>
                  </a:cubicBezTo>
                  <a:cubicBezTo>
                    <a:pt x="229101" y="129930"/>
                    <a:pt x="242090" y="133288"/>
                    <a:pt x="254283" y="130070"/>
                  </a:cubicBezTo>
                  <a:cubicBezTo>
                    <a:pt x="255593" y="130070"/>
                    <a:pt x="256826" y="129299"/>
                    <a:pt x="258059" y="128914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1437482" y="5090712"/>
              <a:ext cx="200344" cy="269223"/>
            </a:xfrm>
            <a:custGeom>
              <a:rect b="b" l="l" r="r" t="t"/>
              <a:pathLst>
                <a:path extrusionOk="0" h="269223" w="200344">
                  <a:moveTo>
                    <a:pt x="115583" y="68879"/>
                  </a:moveTo>
                  <a:cubicBezTo>
                    <a:pt x="116779" y="68009"/>
                    <a:pt x="117912" y="67056"/>
                    <a:pt x="118974" y="66028"/>
                  </a:cubicBezTo>
                  <a:cubicBezTo>
                    <a:pt x="119815" y="65706"/>
                    <a:pt x="120578" y="65207"/>
                    <a:pt x="121208" y="64564"/>
                  </a:cubicBezTo>
                  <a:cubicBezTo>
                    <a:pt x="130680" y="54413"/>
                    <a:pt x="133816" y="39883"/>
                    <a:pt x="129376" y="26729"/>
                  </a:cubicBezTo>
                  <a:lnTo>
                    <a:pt x="129376" y="25573"/>
                  </a:lnTo>
                  <a:cubicBezTo>
                    <a:pt x="122216" y="5536"/>
                    <a:pt x="100168" y="-4903"/>
                    <a:pt x="80131" y="2257"/>
                  </a:cubicBezTo>
                  <a:cubicBezTo>
                    <a:pt x="60093" y="9417"/>
                    <a:pt x="49655" y="31465"/>
                    <a:pt x="56815" y="51503"/>
                  </a:cubicBezTo>
                  <a:cubicBezTo>
                    <a:pt x="59266" y="58364"/>
                    <a:pt x="63612" y="64389"/>
                    <a:pt x="69350" y="68879"/>
                  </a:cubicBezTo>
                  <a:lnTo>
                    <a:pt x="0" y="68879"/>
                  </a:lnTo>
                  <a:lnTo>
                    <a:pt x="0" y="100471"/>
                  </a:lnTo>
                  <a:cubicBezTo>
                    <a:pt x="2557" y="100162"/>
                    <a:pt x="5130" y="100008"/>
                    <a:pt x="7706" y="100009"/>
                  </a:cubicBezTo>
                  <a:cubicBezTo>
                    <a:pt x="41751" y="100009"/>
                    <a:pt x="69350" y="127608"/>
                    <a:pt x="69350" y="161654"/>
                  </a:cubicBezTo>
                  <a:cubicBezTo>
                    <a:pt x="69350" y="195699"/>
                    <a:pt x="41751" y="223298"/>
                    <a:pt x="7706" y="223298"/>
                  </a:cubicBezTo>
                  <a:cubicBezTo>
                    <a:pt x="5129" y="223274"/>
                    <a:pt x="2555" y="223095"/>
                    <a:pt x="0" y="222759"/>
                  </a:cubicBezTo>
                  <a:lnTo>
                    <a:pt x="0" y="269223"/>
                  </a:lnTo>
                  <a:lnTo>
                    <a:pt x="200344" y="269223"/>
                  </a:lnTo>
                  <a:lnTo>
                    <a:pt x="200344" y="68879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11198610" y="4920719"/>
              <a:ext cx="215755" cy="285105"/>
            </a:xfrm>
            <a:custGeom>
              <a:rect b="b" l="l" r="r" t="t"/>
              <a:pathLst>
                <a:path extrusionOk="0" h="285105" w="215755">
                  <a:moveTo>
                    <a:pt x="215755" y="79984"/>
                  </a:moveTo>
                  <a:lnTo>
                    <a:pt x="215755" y="0"/>
                  </a:lnTo>
                  <a:lnTo>
                    <a:pt x="0" y="0"/>
                  </a:lnTo>
                  <a:lnTo>
                    <a:pt x="0" y="215755"/>
                  </a:lnTo>
                  <a:lnTo>
                    <a:pt x="84761" y="215755"/>
                  </a:lnTo>
                  <a:cubicBezTo>
                    <a:pt x="75060" y="223032"/>
                    <a:pt x="69350" y="234451"/>
                    <a:pt x="69350" y="246578"/>
                  </a:cubicBezTo>
                  <a:cubicBezTo>
                    <a:pt x="69350" y="267856"/>
                    <a:pt x="86600" y="285105"/>
                    <a:pt x="107878" y="285105"/>
                  </a:cubicBezTo>
                  <a:cubicBezTo>
                    <a:pt x="129156" y="285105"/>
                    <a:pt x="146405" y="267856"/>
                    <a:pt x="146405" y="246578"/>
                  </a:cubicBezTo>
                  <a:cubicBezTo>
                    <a:pt x="146405" y="234451"/>
                    <a:pt x="140696" y="223032"/>
                    <a:pt x="130994" y="215755"/>
                  </a:cubicBezTo>
                  <a:lnTo>
                    <a:pt x="215755" y="215755"/>
                  </a:lnTo>
                  <a:lnTo>
                    <a:pt x="215755" y="136542"/>
                  </a:lnTo>
                  <a:cubicBezTo>
                    <a:pt x="199183" y="152093"/>
                    <a:pt x="173380" y="152093"/>
                    <a:pt x="156808" y="136542"/>
                  </a:cubicBezTo>
                  <a:cubicBezTo>
                    <a:pt x="141190" y="121288"/>
                    <a:pt x="140894" y="96262"/>
                    <a:pt x="156148" y="80643"/>
                  </a:cubicBezTo>
                  <a:cubicBezTo>
                    <a:pt x="156366" y="80421"/>
                    <a:pt x="156585" y="80201"/>
                    <a:pt x="156808" y="79984"/>
                  </a:cubicBezTo>
                  <a:cubicBezTo>
                    <a:pt x="173380" y="64433"/>
                    <a:pt x="199183" y="64433"/>
                    <a:pt x="215755" y="79984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219F2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" name="Google Shape;526;p8"/>
          <p:cNvSpPr/>
          <p:nvPr/>
        </p:nvSpPr>
        <p:spPr>
          <a:xfrm>
            <a:off x="1178925" y="648173"/>
            <a:ext cx="5064901" cy="6333273"/>
          </a:xfrm>
          <a:custGeom>
            <a:rect b="b" l="l" r="r" t="t"/>
            <a:pathLst>
              <a:path extrusionOk="0" h="5053683" w="4980266">
                <a:moveTo>
                  <a:pt x="1228174" y="21661"/>
                </a:moveTo>
                <a:cubicBezTo>
                  <a:pt x="1425024" y="-7549"/>
                  <a:pt x="1543134" y="-17709"/>
                  <a:pt x="1883494" y="59761"/>
                </a:cubicBezTo>
                <a:cubicBezTo>
                  <a:pt x="2223854" y="137231"/>
                  <a:pt x="2955374" y="356941"/>
                  <a:pt x="3270334" y="486481"/>
                </a:cubicBezTo>
                <a:cubicBezTo>
                  <a:pt x="3585294" y="616021"/>
                  <a:pt x="3641174" y="645231"/>
                  <a:pt x="3773254" y="837001"/>
                </a:cubicBezTo>
                <a:cubicBezTo>
                  <a:pt x="3905334" y="1028771"/>
                  <a:pt x="3982804" y="1409771"/>
                  <a:pt x="4062814" y="1637101"/>
                </a:cubicBezTo>
                <a:cubicBezTo>
                  <a:pt x="4142824" y="1864431"/>
                  <a:pt x="4123774" y="1933011"/>
                  <a:pt x="4253314" y="2200981"/>
                </a:cubicBezTo>
                <a:cubicBezTo>
                  <a:pt x="4382854" y="2468951"/>
                  <a:pt x="4724484" y="2943931"/>
                  <a:pt x="4840054" y="3244921"/>
                </a:cubicBezTo>
                <a:cubicBezTo>
                  <a:pt x="4955624" y="3545911"/>
                  <a:pt x="5025474" y="3768161"/>
                  <a:pt x="4946734" y="4006921"/>
                </a:cubicBezTo>
                <a:cubicBezTo>
                  <a:pt x="4867994" y="4245681"/>
                  <a:pt x="4662254" y="4503491"/>
                  <a:pt x="4367614" y="4677481"/>
                </a:cubicBezTo>
                <a:cubicBezTo>
                  <a:pt x="4072974" y="4851471"/>
                  <a:pt x="3603074" y="5028001"/>
                  <a:pt x="3178894" y="5050861"/>
                </a:cubicBezTo>
                <a:cubicBezTo>
                  <a:pt x="2754714" y="5073721"/>
                  <a:pt x="2281004" y="4954341"/>
                  <a:pt x="1822534" y="4814641"/>
                </a:cubicBezTo>
                <a:cubicBezTo>
                  <a:pt x="1364064" y="4674941"/>
                  <a:pt x="731604" y="4471741"/>
                  <a:pt x="428074" y="4212661"/>
                </a:cubicBezTo>
                <a:cubicBezTo>
                  <a:pt x="124544" y="3953581"/>
                  <a:pt x="22944" y="3666561"/>
                  <a:pt x="1354" y="3260161"/>
                </a:cubicBezTo>
                <a:cubicBezTo>
                  <a:pt x="-20236" y="2853761"/>
                  <a:pt x="222334" y="2193361"/>
                  <a:pt x="298534" y="1774261"/>
                </a:cubicBezTo>
                <a:cubicBezTo>
                  <a:pt x="374734" y="1355161"/>
                  <a:pt x="391244" y="1002101"/>
                  <a:pt x="458554" y="745561"/>
                </a:cubicBezTo>
                <a:cubicBezTo>
                  <a:pt x="525864" y="489021"/>
                  <a:pt x="569044" y="358211"/>
                  <a:pt x="702394" y="235021"/>
                </a:cubicBezTo>
                <a:cubicBezTo>
                  <a:pt x="835744" y="111831"/>
                  <a:pt x="1031324" y="50871"/>
                  <a:pt x="1228174" y="21661"/>
                </a:cubicBezTo>
                <a:close/>
              </a:path>
            </a:pathLst>
          </a:custGeom>
          <a:gradFill>
            <a:gsLst>
              <a:gs pos="0">
                <a:srgbClr val="00FFED"/>
              </a:gs>
              <a:gs pos="100000">
                <a:srgbClr val="1300F6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142" y="162381"/>
            <a:ext cx="3593583" cy="646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9"/>
          <p:cNvGrpSpPr/>
          <p:nvPr/>
        </p:nvGrpSpPr>
        <p:grpSpPr>
          <a:xfrm flipH="1">
            <a:off x="-6353" y="0"/>
            <a:ext cx="12192002" cy="6857999"/>
            <a:chOff x="-2" y="0"/>
            <a:chExt cx="12192002" cy="6857999"/>
          </a:xfrm>
        </p:grpSpPr>
        <p:sp>
          <p:nvSpPr>
            <p:cNvPr id="534" name="Google Shape;534;p9"/>
            <p:cNvSpPr/>
            <p:nvPr/>
          </p:nvSpPr>
          <p:spPr>
            <a:xfrm flipH="1">
              <a:off x="4050476" y="5496"/>
              <a:ext cx="8141524" cy="1845110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 rot="10800000">
              <a:off x="-2" y="5026054"/>
              <a:ext cx="8083429" cy="1831943"/>
            </a:xfrm>
            <a:custGeom>
              <a:rect b="b" l="l" r="r" t="t"/>
              <a:pathLst>
                <a:path extrusionOk="0" h="1634311" w="7211377">
                  <a:moveTo>
                    <a:pt x="0" y="0"/>
                  </a:moveTo>
                  <a:cubicBezTo>
                    <a:pt x="0" y="0"/>
                    <a:pt x="688658" y="1185863"/>
                    <a:pt x="1520190" y="1071563"/>
                  </a:cubicBezTo>
                  <a:cubicBezTo>
                    <a:pt x="2351723" y="957263"/>
                    <a:pt x="2796540" y="784860"/>
                    <a:pt x="3642360" y="1307783"/>
                  </a:cubicBezTo>
                  <a:cubicBezTo>
                    <a:pt x="4488180" y="1830705"/>
                    <a:pt x="5370195" y="1730693"/>
                    <a:pt x="6280785" y="970598"/>
                  </a:cubicBezTo>
                  <a:cubicBezTo>
                    <a:pt x="7191375" y="210503"/>
                    <a:pt x="7211378" y="0"/>
                    <a:pt x="72113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0017578" y="4304728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10800000">
              <a:off x="1" y="0"/>
              <a:ext cx="2174422" cy="2553271"/>
            </a:xfrm>
            <a:custGeom>
              <a:rect b="b" l="l" r="r" t="t"/>
              <a:pathLst>
                <a:path extrusionOk="0" h="3950950" w="3364716">
                  <a:moveTo>
                    <a:pt x="3364716" y="0"/>
                  </a:moveTo>
                  <a:lnTo>
                    <a:pt x="3364716" y="3950950"/>
                  </a:lnTo>
                  <a:lnTo>
                    <a:pt x="871221" y="3950950"/>
                  </a:lnTo>
                  <a:lnTo>
                    <a:pt x="852272" y="3934611"/>
                  </a:lnTo>
                  <a:cubicBezTo>
                    <a:pt x="780378" y="3876552"/>
                    <a:pt x="706118" y="3829788"/>
                    <a:pt x="626118" y="3805093"/>
                  </a:cubicBezTo>
                  <a:cubicBezTo>
                    <a:pt x="197084" y="3672597"/>
                    <a:pt x="-226428" y="3053496"/>
                    <a:pt x="138723" y="2363416"/>
                  </a:cubicBezTo>
                  <a:cubicBezTo>
                    <a:pt x="500719" y="1679646"/>
                    <a:pt x="2223158" y="1712769"/>
                    <a:pt x="2641940" y="844453"/>
                  </a:cubicBezTo>
                  <a:cubicBezTo>
                    <a:pt x="2903678" y="302247"/>
                    <a:pt x="3180510" y="89369"/>
                    <a:pt x="3351328" y="5959"/>
                  </a:cubicBezTo>
                  <a:close/>
                </a:path>
              </a:pathLst>
            </a:custGeom>
            <a:solidFill>
              <a:schemeClr val="accent1">
                <a:alpha val="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p9"/>
          <p:cNvSpPr txBox="1"/>
          <p:nvPr/>
        </p:nvSpPr>
        <p:spPr>
          <a:xfrm>
            <a:off x="1879208" y="268252"/>
            <a:ext cx="554513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Наши шаги для реализации решений</a:t>
            </a:r>
            <a:endParaRPr/>
          </a:p>
        </p:txBody>
      </p:sp>
      <p:grpSp>
        <p:nvGrpSpPr>
          <p:cNvPr id="539" name="Google Shape;539;p9"/>
          <p:cNvGrpSpPr/>
          <p:nvPr/>
        </p:nvGrpSpPr>
        <p:grpSpPr>
          <a:xfrm rot="5400000">
            <a:off x="6310981" y="991329"/>
            <a:ext cx="6885237" cy="4876800"/>
            <a:chOff x="0" y="0"/>
            <a:chExt cx="8928958" cy="6324363"/>
          </a:xfrm>
        </p:grpSpPr>
        <p:sp>
          <p:nvSpPr>
            <p:cNvPr id="540" name="Google Shape;540;p9"/>
            <p:cNvSpPr/>
            <p:nvPr/>
          </p:nvSpPr>
          <p:spPr>
            <a:xfrm flipH="1">
              <a:off x="0" y="0"/>
              <a:ext cx="8928958" cy="6324361"/>
            </a:xfrm>
            <a:custGeom>
              <a:rect b="b" l="l" r="r" t="t"/>
              <a:pathLst>
                <a:path extrusionOk="0" h="4748212" w="6703694">
                  <a:moveTo>
                    <a:pt x="0" y="0"/>
                  </a:moveTo>
                  <a:lnTo>
                    <a:pt x="6703695" y="0"/>
                  </a:lnTo>
                  <a:lnTo>
                    <a:pt x="6703695" y="3329940"/>
                  </a:lnTo>
                  <a:lnTo>
                    <a:pt x="3263265" y="4653915"/>
                  </a:lnTo>
                  <a:cubicBezTo>
                    <a:pt x="3100388" y="4716780"/>
                    <a:pt x="2927985" y="4748213"/>
                    <a:pt x="2752725" y="4748213"/>
                  </a:cubicBezTo>
                  <a:lnTo>
                    <a:pt x="2752725" y="4748213"/>
                  </a:lnTo>
                  <a:cubicBezTo>
                    <a:pt x="2159317" y="4748213"/>
                    <a:pt x="1627823" y="4378643"/>
                    <a:pt x="1421130" y="3822383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300F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 flipH="1">
              <a:off x="3589019" y="0"/>
              <a:ext cx="4211059" cy="1717352"/>
            </a:xfrm>
            <a:custGeom>
              <a:rect b="b" l="l" r="r" t="t"/>
              <a:pathLst>
                <a:path extrusionOk="0" h="1717352" w="4211059">
                  <a:moveTo>
                    <a:pt x="4211059" y="0"/>
                  </a:moveTo>
                  <a:lnTo>
                    <a:pt x="0" y="0"/>
                  </a:lnTo>
                  <a:lnTo>
                    <a:pt x="6046" y="6689"/>
                  </a:lnTo>
                  <a:lnTo>
                    <a:pt x="1441771" y="1442415"/>
                  </a:lnTo>
                  <a:cubicBezTo>
                    <a:pt x="1808354" y="1808998"/>
                    <a:pt x="2402704" y="1808998"/>
                    <a:pt x="2769288" y="1442415"/>
                  </a:cubicBezTo>
                  <a:lnTo>
                    <a:pt x="4205012" y="6689"/>
                  </a:ln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300F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 flipH="1">
              <a:off x="0" y="3143797"/>
              <a:ext cx="5484051" cy="3180566"/>
            </a:xfrm>
            <a:custGeom>
              <a:rect b="b" l="l" r="r" t="t"/>
              <a:pathLst>
                <a:path extrusionOk="0" h="3180566" w="5484051">
                  <a:moveTo>
                    <a:pt x="2240668" y="0"/>
                  </a:moveTo>
                  <a:cubicBezTo>
                    <a:pt x="1601504" y="0"/>
                    <a:pt x="1029029" y="398066"/>
                    <a:pt x="806398" y="997217"/>
                  </a:cubicBezTo>
                  <a:lnTo>
                    <a:pt x="0" y="3166170"/>
                  </a:lnTo>
                  <a:lnTo>
                    <a:pt x="74428" y="3174857"/>
                  </a:lnTo>
                  <a:cubicBezTo>
                    <a:pt x="123097" y="3178643"/>
                    <a:pt x="172174" y="3180566"/>
                    <a:pt x="221573" y="3180566"/>
                  </a:cubicBezTo>
                  <a:cubicBezTo>
                    <a:pt x="455010" y="3180566"/>
                    <a:pt x="684641" y="3138699"/>
                    <a:pt x="901585" y="3054966"/>
                  </a:cubicBezTo>
                  <a:lnTo>
                    <a:pt x="5484051" y="1291503"/>
                  </a:lnTo>
                  <a:lnTo>
                    <a:pt x="5484051" y="1138096"/>
                  </a:lnTo>
                  <a:lnTo>
                    <a:pt x="2790574" y="101569"/>
                  </a:lnTo>
                  <a:cubicBezTo>
                    <a:pt x="2615138" y="33857"/>
                    <a:pt x="2429441" y="0"/>
                    <a:pt x="2240668" y="0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300F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6962241" y="856147"/>
            <a:ext cx="4980266" cy="5053683"/>
          </a:xfrm>
          <a:custGeom>
            <a:rect b="b" l="l" r="r" t="t"/>
            <a:pathLst>
              <a:path extrusionOk="0" h="5053683" w="4980266">
                <a:moveTo>
                  <a:pt x="1228174" y="21661"/>
                </a:moveTo>
                <a:cubicBezTo>
                  <a:pt x="1425024" y="-7549"/>
                  <a:pt x="1543134" y="-17709"/>
                  <a:pt x="1883494" y="59761"/>
                </a:cubicBezTo>
                <a:cubicBezTo>
                  <a:pt x="2223854" y="137231"/>
                  <a:pt x="2955374" y="356941"/>
                  <a:pt x="3270334" y="486481"/>
                </a:cubicBezTo>
                <a:cubicBezTo>
                  <a:pt x="3585294" y="616021"/>
                  <a:pt x="3641174" y="645231"/>
                  <a:pt x="3773254" y="837001"/>
                </a:cubicBezTo>
                <a:cubicBezTo>
                  <a:pt x="3905334" y="1028771"/>
                  <a:pt x="3982804" y="1409771"/>
                  <a:pt x="4062814" y="1637101"/>
                </a:cubicBezTo>
                <a:cubicBezTo>
                  <a:pt x="4142824" y="1864431"/>
                  <a:pt x="4123774" y="1933011"/>
                  <a:pt x="4253314" y="2200981"/>
                </a:cubicBezTo>
                <a:cubicBezTo>
                  <a:pt x="4382854" y="2468951"/>
                  <a:pt x="4724484" y="2943931"/>
                  <a:pt x="4840054" y="3244921"/>
                </a:cubicBezTo>
                <a:cubicBezTo>
                  <a:pt x="4955624" y="3545911"/>
                  <a:pt x="5025474" y="3768161"/>
                  <a:pt x="4946734" y="4006921"/>
                </a:cubicBezTo>
                <a:cubicBezTo>
                  <a:pt x="4867994" y="4245681"/>
                  <a:pt x="4662254" y="4503491"/>
                  <a:pt x="4367614" y="4677481"/>
                </a:cubicBezTo>
                <a:cubicBezTo>
                  <a:pt x="4072974" y="4851471"/>
                  <a:pt x="3603074" y="5028001"/>
                  <a:pt x="3178894" y="5050861"/>
                </a:cubicBezTo>
                <a:cubicBezTo>
                  <a:pt x="2754714" y="5073721"/>
                  <a:pt x="2281004" y="4954341"/>
                  <a:pt x="1822534" y="4814641"/>
                </a:cubicBezTo>
                <a:cubicBezTo>
                  <a:pt x="1364064" y="4674941"/>
                  <a:pt x="731604" y="4471741"/>
                  <a:pt x="428074" y="4212661"/>
                </a:cubicBezTo>
                <a:cubicBezTo>
                  <a:pt x="124544" y="3953581"/>
                  <a:pt x="22944" y="3666561"/>
                  <a:pt x="1354" y="3260161"/>
                </a:cubicBezTo>
                <a:cubicBezTo>
                  <a:pt x="-20236" y="2853761"/>
                  <a:pt x="222334" y="2193361"/>
                  <a:pt x="298534" y="1774261"/>
                </a:cubicBezTo>
                <a:cubicBezTo>
                  <a:pt x="374734" y="1355161"/>
                  <a:pt x="391244" y="1002101"/>
                  <a:pt x="458554" y="745561"/>
                </a:cubicBezTo>
                <a:cubicBezTo>
                  <a:pt x="525864" y="489021"/>
                  <a:pt x="569044" y="358211"/>
                  <a:pt x="702394" y="235021"/>
                </a:cubicBezTo>
                <a:cubicBezTo>
                  <a:pt x="835744" y="111831"/>
                  <a:pt x="1031324" y="50871"/>
                  <a:pt x="1228174" y="21661"/>
                </a:cubicBezTo>
                <a:close/>
              </a:path>
            </a:pathLst>
          </a:custGeom>
          <a:gradFill>
            <a:gsLst>
              <a:gs pos="0">
                <a:srgbClr val="00FFED"/>
              </a:gs>
              <a:gs pos="100000">
                <a:srgbClr val="1300F6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Па" id="544" name="Google Shape;544;p9"/>
          <p:cNvGrpSpPr/>
          <p:nvPr/>
        </p:nvGrpSpPr>
        <p:grpSpPr>
          <a:xfrm rot="7850149">
            <a:off x="1119000" y="1100751"/>
            <a:ext cx="666744" cy="819210"/>
            <a:chOff x="5788346" y="1259241"/>
            <a:chExt cx="666744" cy="819210"/>
          </a:xfrm>
        </p:grpSpPr>
        <p:sp>
          <p:nvSpPr>
            <p:cNvPr id="545" name="Google Shape;545;p9"/>
            <p:cNvSpPr/>
            <p:nvPr/>
          </p:nvSpPr>
          <p:spPr>
            <a:xfrm>
              <a:off x="5862730" y="1913287"/>
              <a:ext cx="144894" cy="150144"/>
            </a:xfrm>
            <a:custGeom>
              <a:rect b="b" l="l" r="r" t="t"/>
              <a:pathLst>
                <a:path extrusionOk="0" h="150144" w="144894">
                  <a:moveTo>
                    <a:pt x="0" y="32290"/>
                  </a:moveTo>
                  <a:cubicBezTo>
                    <a:pt x="2160" y="54800"/>
                    <a:pt x="6143" y="77098"/>
                    <a:pt x="11906" y="98965"/>
                  </a:cubicBezTo>
                  <a:lnTo>
                    <a:pt x="16002" y="113633"/>
                  </a:lnTo>
                  <a:cubicBezTo>
                    <a:pt x="24289" y="146780"/>
                    <a:pt x="62675" y="155353"/>
                    <a:pt x="90488" y="147352"/>
                  </a:cubicBezTo>
                  <a:lnTo>
                    <a:pt x="105156" y="143161"/>
                  </a:lnTo>
                  <a:cubicBezTo>
                    <a:pt x="133403" y="135829"/>
                    <a:pt x="150426" y="107061"/>
                    <a:pt x="143256" y="78772"/>
                  </a:cubicBezTo>
                  <a:lnTo>
                    <a:pt x="139160" y="64103"/>
                  </a:lnTo>
                  <a:cubicBezTo>
                    <a:pt x="133227" y="41950"/>
                    <a:pt x="125024" y="20469"/>
                    <a:pt x="114681" y="0"/>
                  </a:cubicBezTo>
                  <a:lnTo>
                    <a:pt x="381" y="31909"/>
                  </a:ln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788346" y="1572235"/>
              <a:ext cx="190946" cy="331717"/>
            </a:xfrm>
            <a:custGeom>
              <a:rect b="b" l="l" r="r" t="t"/>
              <a:pathLst>
                <a:path extrusionOk="0" h="331717" w="190946">
                  <a:moveTo>
                    <a:pt x="57715" y="331718"/>
                  </a:moveTo>
                  <a:lnTo>
                    <a:pt x="175920" y="299904"/>
                  </a:lnTo>
                  <a:cubicBezTo>
                    <a:pt x="150012" y="202178"/>
                    <a:pt x="238595" y="137979"/>
                    <a:pt x="151917" y="31204"/>
                  </a:cubicBezTo>
                  <a:lnTo>
                    <a:pt x="151917" y="31204"/>
                  </a:lnTo>
                  <a:cubicBezTo>
                    <a:pt x="134307" y="6746"/>
                    <a:pt x="103774" y="-4807"/>
                    <a:pt x="74384" y="1867"/>
                  </a:cubicBezTo>
                  <a:cubicBezTo>
                    <a:pt x="38843" y="8531"/>
                    <a:pt x="11084" y="36404"/>
                    <a:pt x="4566" y="71971"/>
                  </a:cubicBezTo>
                  <a:cubicBezTo>
                    <a:pt x="-8769" y="148171"/>
                    <a:pt x="6566" y="243421"/>
                    <a:pt x="57715" y="331718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6170692" y="1586865"/>
              <a:ext cx="158000" cy="160981"/>
            </a:xfrm>
            <a:custGeom>
              <a:rect b="b" l="l" r="r" t="t"/>
              <a:pathLst>
                <a:path extrusionOk="0" h="160981" w="158000">
                  <a:moveTo>
                    <a:pt x="158001" y="53435"/>
                  </a:moveTo>
                  <a:cubicBezTo>
                    <a:pt x="151570" y="75900"/>
                    <a:pt x="143352" y="97813"/>
                    <a:pt x="133426" y="118967"/>
                  </a:cubicBezTo>
                  <a:lnTo>
                    <a:pt x="126568" y="132969"/>
                  </a:lnTo>
                  <a:cubicBezTo>
                    <a:pt x="112090" y="164878"/>
                    <a:pt x="71704" y="166402"/>
                    <a:pt x="45130" y="153067"/>
                  </a:cubicBezTo>
                  <a:lnTo>
                    <a:pt x="31128" y="146209"/>
                  </a:lnTo>
                  <a:cubicBezTo>
                    <a:pt x="4224" y="133362"/>
                    <a:pt x="-7428" y="101330"/>
                    <a:pt x="4934" y="74200"/>
                  </a:cubicBezTo>
                  <a:lnTo>
                    <a:pt x="11887" y="60198"/>
                  </a:lnTo>
                  <a:cubicBezTo>
                    <a:pt x="21987" y="38933"/>
                    <a:pt x="34243" y="18761"/>
                    <a:pt x="48463" y="0"/>
                  </a:cubicBezTo>
                  <a:lnTo>
                    <a:pt x="158001" y="53435"/>
                  </a:ln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6245540" y="1259241"/>
              <a:ext cx="209550" cy="333434"/>
            </a:xfrm>
            <a:custGeom>
              <a:rect b="b" l="l" r="r" t="t"/>
              <a:pathLst>
                <a:path extrusionOk="0" h="333434" w="209550">
                  <a:moveTo>
                    <a:pt x="110300" y="333435"/>
                  </a:moveTo>
                  <a:lnTo>
                    <a:pt x="0" y="280857"/>
                  </a:lnTo>
                  <a:cubicBezTo>
                    <a:pt x="42863" y="190179"/>
                    <a:pt x="-32385" y="110264"/>
                    <a:pt x="72200" y="20824"/>
                  </a:cubicBezTo>
                  <a:lnTo>
                    <a:pt x="72200" y="20824"/>
                  </a:lnTo>
                  <a:cubicBezTo>
                    <a:pt x="93950" y="-27"/>
                    <a:pt x="126080" y="-5807"/>
                    <a:pt x="153734" y="6156"/>
                  </a:cubicBezTo>
                  <a:cubicBezTo>
                    <a:pt x="187436" y="19142"/>
                    <a:pt x="209637" y="51572"/>
                    <a:pt x="209550" y="87690"/>
                  </a:cubicBezTo>
                  <a:cubicBezTo>
                    <a:pt x="208883" y="165033"/>
                    <a:pt x="176594" y="255615"/>
                    <a:pt x="110300" y="333435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6143146" y="1989582"/>
              <a:ext cx="92106" cy="82486"/>
            </a:xfrm>
            <a:custGeom>
              <a:rect b="b" l="l" r="r" t="t"/>
              <a:pathLst>
                <a:path extrusionOk="0" h="82486" w="92106">
                  <a:moveTo>
                    <a:pt x="0" y="26956"/>
                  </a:moveTo>
                  <a:lnTo>
                    <a:pt x="13430" y="82487"/>
                  </a:lnTo>
                  <a:cubicBezTo>
                    <a:pt x="41735" y="75677"/>
                    <a:pt x="68451" y="63451"/>
                    <a:pt x="92107" y="46482"/>
                  </a:cubicBezTo>
                  <a:lnTo>
                    <a:pt x="58960" y="0"/>
                  </a:lnTo>
                  <a:cubicBezTo>
                    <a:pt x="41199" y="12653"/>
                    <a:pt x="21188" y="21802"/>
                    <a:pt x="0" y="26956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6226490" y="1913573"/>
              <a:ext cx="88201" cy="94011"/>
            </a:xfrm>
            <a:custGeom>
              <a:rect b="b" l="l" r="r" t="t"/>
              <a:pathLst>
                <a:path extrusionOk="0" h="94011" w="88201">
                  <a:moveTo>
                    <a:pt x="0" y="54578"/>
                  </a:moveTo>
                  <a:lnTo>
                    <a:pt x="41339" y="94012"/>
                  </a:lnTo>
                  <a:cubicBezTo>
                    <a:pt x="61440" y="72952"/>
                    <a:pt x="77345" y="48255"/>
                    <a:pt x="88202" y="21241"/>
                  </a:cubicBezTo>
                  <a:lnTo>
                    <a:pt x="35147" y="0"/>
                  </a:lnTo>
                  <a:cubicBezTo>
                    <a:pt x="26991" y="20253"/>
                    <a:pt x="15065" y="38773"/>
                    <a:pt x="0" y="54578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6027512" y="2011776"/>
              <a:ext cx="86010" cy="66675"/>
            </a:xfrm>
            <a:custGeom>
              <a:rect b="b" l="l" r="r" t="t"/>
              <a:pathLst>
                <a:path extrusionOk="0" h="66675" w="86010">
                  <a:moveTo>
                    <a:pt x="19050" y="0"/>
                  </a:moveTo>
                  <a:lnTo>
                    <a:pt x="0" y="54007"/>
                  </a:lnTo>
                  <a:cubicBezTo>
                    <a:pt x="24165" y="62405"/>
                    <a:pt x="49569" y="66687"/>
                    <a:pt x="75152" y="66675"/>
                  </a:cubicBezTo>
                  <a:cubicBezTo>
                    <a:pt x="78772" y="66675"/>
                    <a:pt x="82391" y="66675"/>
                    <a:pt x="86011" y="66675"/>
                  </a:cubicBezTo>
                  <a:lnTo>
                    <a:pt x="83344" y="9525"/>
                  </a:lnTo>
                  <a:cubicBezTo>
                    <a:pt x="61503" y="10443"/>
                    <a:pt x="39686" y="7211"/>
                    <a:pt x="19050" y="0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6197915" y="1754601"/>
              <a:ext cx="209550" cy="138493"/>
            </a:xfrm>
            <a:custGeom>
              <a:rect b="b" l="l" r="r" t="t"/>
              <a:pathLst>
                <a:path extrusionOk="0" h="138493" w="209550">
                  <a:moveTo>
                    <a:pt x="209550" y="104775"/>
                  </a:moveTo>
                  <a:lnTo>
                    <a:pt x="104775" y="0"/>
                  </a:lnTo>
                  <a:lnTo>
                    <a:pt x="0" y="104775"/>
                  </a:lnTo>
                  <a:lnTo>
                    <a:pt x="76200" y="104775"/>
                  </a:lnTo>
                  <a:cubicBezTo>
                    <a:pt x="75871" y="112477"/>
                    <a:pt x="75012" y="120146"/>
                    <a:pt x="73628" y="127730"/>
                  </a:cubicBezTo>
                  <a:lnTo>
                    <a:pt x="129731" y="138494"/>
                  </a:lnTo>
                  <a:cubicBezTo>
                    <a:pt x="131751" y="127356"/>
                    <a:pt x="132960" y="116087"/>
                    <a:pt x="133350" y="104775"/>
                  </a:cubicBezTo>
                  <a:close/>
                </a:path>
              </a:pathLst>
            </a:custGeom>
            <a:solidFill>
              <a:srgbClr val="ABB7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9"/>
          <p:cNvGrpSpPr/>
          <p:nvPr/>
        </p:nvGrpSpPr>
        <p:grpSpPr>
          <a:xfrm>
            <a:off x="214543" y="990333"/>
            <a:ext cx="7025660" cy="5713467"/>
            <a:chOff x="515962" y="-384145"/>
            <a:chExt cx="5487082" cy="4896278"/>
          </a:xfrm>
        </p:grpSpPr>
        <p:sp>
          <p:nvSpPr>
            <p:cNvPr id="554" name="Google Shape;554;p9"/>
            <p:cNvSpPr/>
            <p:nvPr/>
          </p:nvSpPr>
          <p:spPr>
            <a:xfrm>
              <a:off x="2789226" y="1877577"/>
              <a:ext cx="2235200" cy="2235200"/>
            </a:xfrm>
            <a:custGeom>
              <a:rect b="b" l="l" r="r" t="t"/>
              <a:pathLst>
                <a:path extrusionOk="0" h="120000" w="120000">
                  <a:moveTo>
                    <a:pt x="85734" y="19133"/>
                  </a:moveTo>
                  <a:lnTo>
                    <a:pt x="93830" y="10791"/>
                  </a:lnTo>
                  <a:lnTo>
                    <a:pt x="101677" y="17234"/>
                  </a:lnTo>
                  <a:lnTo>
                    <a:pt x="96670" y="28109"/>
                  </a:lnTo>
                  <a:lnTo>
                    <a:pt x="96670" y="28109"/>
                  </a:lnTo>
                  <a:cubicBezTo>
                    <a:pt x="101098" y="32983"/>
                    <a:pt x="104465" y="38688"/>
                    <a:pt x="106565" y="44877"/>
                  </a:cubicBezTo>
                  <a:lnTo>
                    <a:pt x="117667" y="44624"/>
                  </a:lnTo>
                  <a:lnTo>
                    <a:pt x="119398" y="54227"/>
                  </a:lnTo>
                  <a:lnTo>
                    <a:pt x="109044" y="58630"/>
                  </a:lnTo>
                  <a:cubicBezTo>
                    <a:pt x="109234" y="65148"/>
                    <a:pt x="108065" y="71636"/>
                    <a:pt x="105607" y="77697"/>
                  </a:cubicBezTo>
                  <a:lnTo>
                    <a:pt x="113739" y="85996"/>
                  </a:lnTo>
                  <a:lnTo>
                    <a:pt x="108697" y="94539"/>
                  </a:lnTo>
                  <a:lnTo>
                    <a:pt x="98470" y="89792"/>
                  </a:lnTo>
                  <a:lnTo>
                    <a:pt x="98470" y="89792"/>
                  </a:lnTo>
                  <a:cubicBezTo>
                    <a:pt x="94333" y="94905"/>
                    <a:pt x="89174" y="99139"/>
                    <a:pt x="83309" y="102237"/>
                  </a:cubicBezTo>
                  <a:lnTo>
                    <a:pt x="84851" y="114304"/>
                  </a:lnTo>
                  <a:lnTo>
                    <a:pt x="75105" y="117775"/>
                  </a:lnTo>
                  <a:lnTo>
                    <a:pt x="69895" y="107014"/>
                  </a:lnTo>
                  <a:cubicBezTo>
                    <a:pt x="63367" y="108329"/>
                    <a:pt x="56633" y="108329"/>
                    <a:pt x="50105" y="107014"/>
                  </a:cubicBezTo>
                  <a:lnTo>
                    <a:pt x="44895" y="117775"/>
                  </a:lnTo>
                  <a:lnTo>
                    <a:pt x="35149" y="114304"/>
                  </a:lnTo>
                  <a:lnTo>
                    <a:pt x="36691" y="102237"/>
                  </a:lnTo>
                  <a:cubicBezTo>
                    <a:pt x="30826" y="99139"/>
                    <a:pt x="25667" y="94905"/>
                    <a:pt x="21530" y="89792"/>
                  </a:cubicBezTo>
                  <a:lnTo>
                    <a:pt x="11303" y="94539"/>
                  </a:lnTo>
                  <a:lnTo>
                    <a:pt x="6261" y="85996"/>
                  </a:lnTo>
                  <a:lnTo>
                    <a:pt x="14393" y="77697"/>
                  </a:lnTo>
                  <a:lnTo>
                    <a:pt x="14393" y="77697"/>
                  </a:lnTo>
                  <a:cubicBezTo>
                    <a:pt x="11935" y="71636"/>
                    <a:pt x="10766" y="65148"/>
                    <a:pt x="10956" y="58630"/>
                  </a:cubicBezTo>
                  <a:lnTo>
                    <a:pt x="602" y="54227"/>
                  </a:lnTo>
                  <a:lnTo>
                    <a:pt x="2333" y="44624"/>
                  </a:lnTo>
                  <a:lnTo>
                    <a:pt x="13435" y="44877"/>
                  </a:lnTo>
                  <a:lnTo>
                    <a:pt x="13435" y="44877"/>
                  </a:lnTo>
                  <a:cubicBezTo>
                    <a:pt x="15535" y="38688"/>
                    <a:pt x="18902" y="32983"/>
                    <a:pt x="23330" y="28109"/>
                  </a:cubicBezTo>
                  <a:lnTo>
                    <a:pt x="18323" y="17234"/>
                  </a:lnTo>
                  <a:lnTo>
                    <a:pt x="26170" y="10791"/>
                  </a:lnTo>
                  <a:lnTo>
                    <a:pt x="34266" y="19133"/>
                  </a:lnTo>
                  <a:cubicBezTo>
                    <a:pt x="39940" y="15712"/>
                    <a:pt x="46268" y="13459"/>
                    <a:pt x="52863" y="12511"/>
                  </a:cubicBezTo>
                  <a:lnTo>
                    <a:pt x="54791" y="511"/>
                  </a:lnTo>
                  <a:lnTo>
                    <a:pt x="65209" y="511"/>
                  </a:lnTo>
                  <a:lnTo>
                    <a:pt x="67137" y="12511"/>
                  </a:lnTo>
                  <a:lnTo>
                    <a:pt x="67137" y="12511"/>
                  </a:lnTo>
                  <a:cubicBezTo>
                    <a:pt x="73732" y="13459"/>
                    <a:pt x="80060" y="15712"/>
                    <a:pt x="85734" y="19133"/>
                  </a:cubicBezTo>
                  <a:close/>
                </a:path>
              </a:pathLst>
            </a:custGeom>
            <a:gradFill>
              <a:gsLst>
                <a:gs pos="0">
                  <a:srgbClr val="00FFED"/>
                </a:gs>
                <a:gs pos="100000">
                  <a:srgbClr val="1300F6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 txBox="1"/>
            <p:nvPr/>
          </p:nvSpPr>
          <p:spPr>
            <a:xfrm>
              <a:off x="3238601" y="2401162"/>
              <a:ext cx="1336450" cy="1148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u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ЦКРН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u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АПЭК.SET</a:t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488746" y="1349257"/>
              <a:ext cx="1625600" cy="1625600"/>
            </a:xfrm>
            <a:custGeom>
              <a:rect b="b" l="l" r="r" t="t"/>
              <a:pathLst>
                <a:path extrusionOk="0" h="120000" w="120000">
                  <a:moveTo>
                    <a:pt x="90921" y="30393"/>
                  </a:moveTo>
                  <a:lnTo>
                    <a:pt x="106747" y="24039"/>
                  </a:lnTo>
                  <a:lnTo>
                    <a:pt x="113663" y="35580"/>
                  </a:lnTo>
                  <a:lnTo>
                    <a:pt x="102075" y="49005"/>
                  </a:lnTo>
                  <a:cubicBezTo>
                    <a:pt x="104102" y="56205"/>
                    <a:pt x="104102" y="63795"/>
                    <a:pt x="102075" y="70995"/>
                  </a:cubicBezTo>
                  <a:lnTo>
                    <a:pt x="113663" y="84420"/>
                  </a:lnTo>
                  <a:lnTo>
                    <a:pt x="106747" y="95961"/>
                  </a:lnTo>
                  <a:lnTo>
                    <a:pt x="90921" y="89607"/>
                  </a:lnTo>
                  <a:lnTo>
                    <a:pt x="90921" y="89607"/>
                  </a:lnTo>
                  <a:cubicBezTo>
                    <a:pt x="85463" y="94898"/>
                    <a:pt x="78640" y="98693"/>
                    <a:pt x="71154" y="100602"/>
                  </a:cubicBezTo>
                  <a:lnTo>
                    <a:pt x="67298" y="118602"/>
                  </a:lnTo>
                  <a:lnTo>
                    <a:pt x="52702" y="118602"/>
                  </a:lnTo>
                  <a:lnTo>
                    <a:pt x="48846" y="100602"/>
                  </a:lnTo>
                  <a:lnTo>
                    <a:pt x="48846" y="100602"/>
                  </a:lnTo>
                  <a:cubicBezTo>
                    <a:pt x="41360" y="98693"/>
                    <a:pt x="34537" y="94898"/>
                    <a:pt x="29079" y="89607"/>
                  </a:cubicBezTo>
                  <a:lnTo>
                    <a:pt x="13253" y="95961"/>
                  </a:lnTo>
                  <a:lnTo>
                    <a:pt x="6337" y="84420"/>
                  </a:lnTo>
                  <a:lnTo>
                    <a:pt x="17925" y="70995"/>
                  </a:lnTo>
                  <a:lnTo>
                    <a:pt x="17925" y="70995"/>
                  </a:lnTo>
                  <a:cubicBezTo>
                    <a:pt x="15898" y="63795"/>
                    <a:pt x="15898" y="56205"/>
                    <a:pt x="17925" y="49005"/>
                  </a:cubicBezTo>
                  <a:lnTo>
                    <a:pt x="6337" y="35580"/>
                  </a:lnTo>
                  <a:lnTo>
                    <a:pt x="13253" y="24039"/>
                  </a:lnTo>
                  <a:lnTo>
                    <a:pt x="29079" y="30393"/>
                  </a:lnTo>
                  <a:lnTo>
                    <a:pt x="29079" y="30393"/>
                  </a:lnTo>
                  <a:cubicBezTo>
                    <a:pt x="34537" y="25102"/>
                    <a:pt x="41360" y="21307"/>
                    <a:pt x="48846" y="19398"/>
                  </a:cubicBezTo>
                  <a:lnTo>
                    <a:pt x="52702" y="1398"/>
                  </a:lnTo>
                  <a:lnTo>
                    <a:pt x="67298" y="1398"/>
                  </a:lnTo>
                  <a:lnTo>
                    <a:pt x="71154" y="19398"/>
                  </a:lnTo>
                  <a:lnTo>
                    <a:pt x="71154" y="19398"/>
                  </a:lnTo>
                  <a:cubicBezTo>
                    <a:pt x="78640" y="21307"/>
                    <a:pt x="85463" y="25102"/>
                    <a:pt x="90921" y="30393"/>
                  </a:cubicBezTo>
                  <a:close/>
                </a:path>
              </a:pathLst>
            </a:custGeom>
            <a:gradFill>
              <a:gsLst>
                <a:gs pos="0">
                  <a:srgbClr val="CB2479"/>
                </a:gs>
                <a:gs pos="67000">
                  <a:srgbClr val="3FA1D8"/>
                </a:gs>
                <a:gs pos="100000">
                  <a:srgbClr val="3FA1D8"/>
                </a:gs>
              </a:gsLst>
              <a:lin ang="2700000" scaled="0"/>
            </a:gra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 txBox="1"/>
            <p:nvPr/>
          </p:nvSpPr>
          <p:spPr>
            <a:xfrm>
              <a:off x="1897996" y="1760980"/>
              <a:ext cx="807100" cy="8021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Стейкхолдеры</a:t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15962" y="2658981"/>
              <a:ext cx="1699127" cy="132866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E9593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 txBox="1"/>
            <p:nvPr/>
          </p:nvSpPr>
          <p:spPr>
            <a:xfrm>
              <a:off x="554877" y="2697896"/>
              <a:ext cx="1621200" cy="125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-1397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ontserrat"/>
                <a:buChar char="•"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Замдиректора по производственному обучению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39700" lvl="1" marL="114300" marR="0" rtl="0" algn="l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Работодатели</a:t>
              </a:r>
              <a:endParaRPr sz="1800"/>
            </a:p>
            <a:p>
              <a:pPr indent="-1397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Преподаватели</a:t>
              </a:r>
              <a:endParaRPr sz="1800"/>
            </a:p>
            <a:p>
              <a:pPr indent="-1397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ru-RU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Студенты</a:t>
              </a:r>
              <a:endParaRPr sz="1800"/>
            </a:p>
            <a:p>
              <a:pPr indent="0" lvl="1" marL="571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9"/>
            <p:cNvSpPr/>
            <p:nvPr/>
          </p:nvSpPr>
          <p:spPr>
            <a:xfrm rot="-900000">
              <a:off x="2266170" y="152892"/>
              <a:ext cx="1787789" cy="1742491"/>
            </a:xfrm>
            <a:custGeom>
              <a:rect b="b" l="l" r="r" t="t"/>
              <a:pathLst>
                <a:path extrusionOk="0" h="120000" w="120000">
                  <a:moveTo>
                    <a:pt x="91074" y="30393"/>
                  </a:moveTo>
                  <a:lnTo>
                    <a:pt x="106644" y="23894"/>
                  </a:lnTo>
                  <a:lnTo>
                    <a:pt x="113618" y="35474"/>
                  </a:lnTo>
                  <a:lnTo>
                    <a:pt x="102282" y="49005"/>
                  </a:lnTo>
                  <a:lnTo>
                    <a:pt x="102282" y="49005"/>
                  </a:lnTo>
                  <a:cubicBezTo>
                    <a:pt x="104320" y="56205"/>
                    <a:pt x="104320" y="63795"/>
                    <a:pt x="102282" y="70995"/>
                  </a:cubicBezTo>
                  <a:lnTo>
                    <a:pt x="113618" y="84526"/>
                  </a:lnTo>
                  <a:lnTo>
                    <a:pt x="106644" y="96106"/>
                  </a:lnTo>
                  <a:lnTo>
                    <a:pt x="91074" y="89607"/>
                  </a:lnTo>
                  <a:cubicBezTo>
                    <a:pt x="85588" y="94898"/>
                    <a:pt x="78731" y="98693"/>
                    <a:pt x="71209" y="100602"/>
                  </a:cubicBezTo>
                  <a:lnTo>
                    <a:pt x="67403" y="118602"/>
                  </a:lnTo>
                  <a:lnTo>
                    <a:pt x="52597" y="118602"/>
                  </a:lnTo>
                  <a:lnTo>
                    <a:pt x="48791" y="100602"/>
                  </a:lnTo>
                  <a:cubicBezTo>
                    <a:pt x="41269" y="98693"/>
                    <a:pt x="34412" y="94898"/>
                    <a:pt x="28926" y="89607"/>
                  </a:cubicBezTo>
                  <a:lnTo>
                    <a:pt x="13356" y="96106"/>
                  </a:lnTo>
                  <a:lnTo>
                    <a:pt x="6382" y="84526"/>
                  </a:lnTo>
                  <a:lnTo>
                    <a:pt x="17718" y="70995"/>
                  </a:lnTo>
                  <a:cubicBezTo>
                    <a:pt x="15680" y="63795"/>
                    <a:pt x="15680" y="56205"/>
                    <a:pt x="17718" y="49005"/>
                  </a:cubicBezTo>
                  <a:lnTo>
                    <a:pt x="6382" y="35474"/>
                  </a:lnTo>
                  <a:lnTo>
                    <a:pt x="13356" y="23894"/>
                  </a:lnTo>
                  <a:lnTo>
                    <a:pt x="28926" y="30393"/>
                  </a:lnTo>
                  <a:lnTo>
                    <a:pt x="28926" y="30393"/>
                  </a:lnTo>
                  <a:cubicBezTo>
                    <a:pt x="34412" y="25102"/>
                    <a:pt x="41269" y="21307"/>
                    <a:pt x="48791" y="19398"/>
                  </a:cubicBezTo>
                  <a:lnTo>
                    <a:pt x="52597" y="1398"/>
                  </a:lnTo>
                  <a:lnTo>
                    <a:pt x="67403" y="1398"/>
                  </a:lnTo>
                  <a:lnTo>
                    <a:pt x="71209" y="19398"/>
                  </a:lnTo>
                  <a:lnTo>
                    <a:pt x="71209" y="19398"/>
                  </a:lnTo>
                  <a:cubicBezTo>
                    <a:pt x="78731" y="21307"/>
                    <a:pt x="85588" y="25102"/>
                    <a:pt x="91074" y="30393"/>
                  </a:cubicBezTo>
                  <a:close/>
                </a:path>
              </a:pathLst>
            </a:custGeom>
            <a:gradFill>
              <a:gsLst>
                <a:gs pos="0">
                  <a:srgbClr val="F31C66"/>
                </a:gs>
                <a:gs pos="100000">
                  <a:srgbClr val="5336CC"/>
                </a:gs>
              </a:gsLst>
              <a:lin ang="2700000" scaled="0"/>
            </a:gra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 txBox="1"/>
            <p:nvPr/>
          </p:nvSpPr>
          <p:spPr>
            <a:xfrm>
              <a:off x="2660971" y="532384"/>
              <a:ext cx="998186" cy="9835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Мероприя</a:t>
              </a:r>
              <a:endParaRPr b="0" i="0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тия </a:t>
              </a:r>
              <a:endParaRPr b="0" i="0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081624" y="238986"/>
              <a:ext cx="1921420" cy="149620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009E7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 txBox="1"/>
            <p:nvPr/>
          </p:nvSpPr>
          <p:spPr>
            <a:xfrm>
              <a:off x="4125446" y="282808"/>
              <a:ext cx="1833776" cy="1408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Школа модераторов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Стажировки преподавателей </a:t>
              </a:r>
              <a:endParaRPr/>
            </a:p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Тренинги и мастер-классы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Char char="•"/>
              </a:pPr>
              <a:r>
                <a:rPr lang="ru-RU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Профориентация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Char char="•"/>
              </a:pPr>
              <a:r>
                <a:rPr lang="ru-RU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Участие работодателей в разработке ОП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14300" lvl="1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Montserrat"/>
                <a:buChar char="•"/>
              </a:pPr>
              <a:r>
                <a:rPr lang="ru-RU" sz="12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3D-оценка компетенций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674899" y="1651077"/>
              <a:ext cx="2861056" cy="2861056"/>
            </a:xfrm>
            <a:custGeom>
              <a:rect b="b" l="l" r="r" t="t"/>
              <a:pathLst>
                <a:path extrusionOk="0" h="120000" w="120000">
                  <a:moveTo>
                    <a:pt x="55052" y="3966"/>
                  </a:moveTo>
                  <a:lnTo>
                    <a:pt x="55052" y="3966"/>
                  </a:lnTo>
                  <a:cubicBezTo>
                    <a:pt x="78741" y="1899"/>
                    <a:pt x="101202" y="14777"/>
                    <a:pt x="111265" y="36195"/>
                  </a:cubicBezTo>
                  <a:cubicBezTo>
                    <a:pt x="121329" y="57614"/>
                    <a:pt x="116847" y="83003"/>
                    <a:pt x="100049" y="99735"/>
                  </a:cubicBezTo>
                  <a:lnTo>
                    <a:pt x="102388" y="102475"/>
                  </a:lnTo>
                  <a:lnTo>
                    <a:pt x="94855" y="100825"/>
                  </a:lnTo>
                  <a:lnTo>
                    <a:pt x="94209" y="92896"/>
                  </a:lnTo>
                  <a:lnTo>
                    <a:pt x="96548" y="95636"/>
                  </a:lnTo>
                  <a:lnTo>
                    <a:pt x="96548" y="95636"/>
                  </a:lnTo>
                  <a:cubicBezTo>
                    <a:pt x="111742" y="80553"/>
                    <a:pt x="115752" y="57744"/>
                    <a:pt x="106593" y="38515"/>
                  </a:cubicBezTo>
                  <a:cubicBezTo>
                    <a:pt x="97433" y="19287"/>
                    <a:pt x="77049" y="7727"/>
                    <a:pt x="55546" y="9565"/>
                  </a:cubicBezTo>
                  <a:close/>
                </a:path>
              </a:pathLst>
            </a:cu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1200856" y="990133"/>
              <a:ext cx="2078736" cy="2078736"/>
            </a:xfrm>
            <a:custGeom>
              <a:rect b="b" l="l" r="r" t="t"/>
              <a:pathLst>
                <a:path extrusionOk="0" h="120000" w="120000">
                  <a:moveTo>
                    <a:pt x="40442" y="8706"/>
                  </a:moveTo>
                  <a:lnTo>
                    <a:pt x="43171" y="15862"/>
                  </a:lnTo>
                  <a:lnTo>
                    <a:pt x="43171" y="15862"/>
                  </a:lnTo>
                  <a:cubicBezTo>
                    <a:pt x="22764" y="23279"/>
                    <a:pt x="9976" y="43122"/>
                    <a:pt x="11961" y="64292"/>
                  </a:cubicBezTo>
                  <a:lnTo>
                    <a:pt x="16535" y="63193"/>
                  </a:lnTo>
                  <a:lnTo>
                    <a:pt x="9707" y="72081"/>
                  </a:lnTo>
                  <a:lnTo>
                    <a:pt x="453" y="67056"/>
                  </a:lnTo>
                  <a:lnTo>
                    <a:pt x="5031" y="65957"/>
                  </a:lnTo>
                  <a:lnTo>
                    <a:pt x="5031" y="65957"/>
                  </a:lnTo>
                  <a:cubicBezTo>
                    <a:pt x="2292" y="41098"/>
                    <a:pt x="16857" y="17550"/>
                    <a:pt x="40442" y="8706"/>
                  </a:cubicBezTo>
                  <a:close/>
                </a:path>
              </a:pathLst>
            </a:custGeom>
            <a:gradFill>
              <a:gsLst>
                <a:gs pos="0">
                  <a:srgbClr val="CB2479"/>
                </a:gs>
                <a:gs pos="67000">
                  <a:srgbClr val="3FA1D8"/>
                </a:gs>
                <a:gs pos="100000">
                  <a:srgbClr val="3FA1D8"/>
                </a:gs>
              </a:gsLst>
              <a:lin ang="2700000" scaled="0"/>
            </a:gra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 rot="1030469">
              <a:off x="1965494" y="-103207"/>
              <a:ext cx="2241296" cy="2241296"/>
            </a:xfrm>
            <a:custGeom>
              <a:rect b="b" l="l" r="r" t="t"/>
              <a:pathLst>
                <a:path extrusionOk="0" h="120000" w="120000">
                  <a:moveTo>
                    <a:pt x="4670" y="65082"/>
                  </a:moveTo>
                  <a:cubicBezTo>
                    <a:pt x="3159" y="48845"/>
                    <a:pt x="8949" y="32775"/>
                    <a:pt x="20488" y="21179"/>
                  </a:cubicBezTo>
                  <a:lnTo>
                    <a:pt x="17547" y="17594"/>
                  </a:lnTo>
                  <a:lnTo>
                    <a:pt x="27099" y="19902"/>
                  </a:lnTo>
                  <a:lnTo>
                    <a:pt x="27837" y="30136"/>
                  </a:lnTo>
                  <a:lnTo>
                    <a:pt x="24895" y="26551"/>
                  </a:lnTo>
                  <a:lnTo>
                    <a:pt x="24895" y="26551"/>
                  </a:lnTo>
                  <a:cubicBezTo>
                    <a:pt x="14934" y="36632"/>
                    <a:pt x="9966" y="50488"/>
                    <a:pt x="11298" y="64473"/>
                  </a:cubicBezTo>
                  <a:close/>
                </a:path>
              </a:pathLst>
            </a:custGeom>
            <a:gradFill>
              <a:gsLst>
                <a:gs pos="0">
                  <a:srgbClr val="F31C66"/>
                </a:gs>
                <a:gs pos="100000">
                  <a:srgbClr val="5336CC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7228" y="173893"/>
            <a:ext cx="7025470" cy="526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825" y="0"/>
            <a:ext cx="2782200" cy="12564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f2070078ae_0_827"/>
          <p:cNvSpPr txBox="1"/>
          <p:nvPr>
            <p:ph type="title"/>
          </p:nvPr>
        </p:nvSpPr>
        <p:spPr>
          <a:xfrm>
            <a:off x="384825" y="368853"/>
            <a:ext cx="48951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Calibri"/>
              <a:buNone/>
            </a:pPr>
            <a:r>
              <a:rPr b="1" lang="ru-RU" sz="290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Полезные действия для согласованного результата</a:t>
            </a:r>
            <a:endParaRPr b="1" sz="290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2f2070078ae_0_8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>
                <a:solidFill>
                  <a:schemeClr val="accent3"/>
                </a:solidFill>
              </a:rPr>
              <a:t>‹#›</a:t>
            </a:fld>
            <a:endParaRPr>
              <a:solidFill>
                <a:schemeClr val="accent3"/>
              </a:solidFill>
            </a:endParaRPr>
          </a:p>
        </p:txBody>
      </p:sp>
      <p:graphicFrame>
        <p:nvGraphicFramePr>
          <p:cNvPr id="576" name="Google Shape;576;g2f2070078ae_0_827"/>
          <p:cNvGraphicFramePr/>
          <p:nvPr/>
        </p:nvGraphicFramePr>
        <p:xfrm>
          <a:off x="454600" y="169297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{60BFD120-6044-41B9-B049-506612C77C37}</a:tableStyleId>
              </a:tblPr>
              <a:tblGrid>
                <a:gridCol w="2565275"/>
                <a:gridCol w="1886325"/>
                <a:gridCol w="1884050"/>
                <a:gridCol w="1935675"/>
              </a:tblGrid>
              <a:tr h="3533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Блоки работы ЦКРН и их значение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преподавателей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работодателей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студентов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31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Ежемесячные встречи в формате круглого стола для обсуждения актуальных вопросов по компетенциям и разбор реальных ситуаций по использованию данных компетенций.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мастер-классов совместно с работодателем для повышения компетенций.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Формирование запросов по профессиональным компетенциям по каждой профессии.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активной группы по работодателям по каждой специальности. 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705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Составление плана карьерного развития студентов способствует ораторскому и коммуникативному росту, тем самым повышая свою репутацию как профессионала, соответственно колледжу.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Непосредственное составление карьерного плана по индивидуальному запросу студентов, помощь в подготовке первого мероприятия-собеседования с работодателем.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Встречи со студентами на тему «Стажировка», «Производственная практика».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Проведение опроса по популярным направлениям сферы деятельности среди студентов для вычисления самых перспективных работодателей.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669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Совместная оценка результатов работы по нетворкингу.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Наращивание деловых связей и опыта переговоров студентов с работодателями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Профориентация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Вести совместную оценку компетенций с участием студентов, преподавателей и работодателей.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Поиск новых деловых связей, организация встреч и переговоров с работодателями.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155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2f1671103f7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6129" y="902032"/>
            <a:ext cx="383699" cy="33759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2f1671103f7_0_22"/>
          <p:cNvSpPr/>
          <p:nvPr/>
        </p:nvSpPr>
        <p:spPr>
          <a:xfrm rot="-4800325">
            <a:off x="3133144" y="4713702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f1671103f7_0_22"/>
          <p:cNvSpPr/>
          <p:nvPr/>
        </p:nvSpPr>
        <p:spPr>
          <a:xfrm rot="-4800325">
            <a:off x="2623176" y="458282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f1671103f7_0_22"/>
          <p:cNvSpPr/>
          <p:nvPr/>
        </p:nvSpPr>
        <p:spPr>
          <a:xfrm rot="-4800325">
            <a:off x="2790987" y="5035092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2f1671103f7_0_22"/>
          <p:cNvSpPr/>
          <p:nvPr/>
        </p:nvSpPr>
        <p:spPr>
          <a:xfrm rot="-4800325">
            <a:off x="3447219" y="4330514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f1671103f7_0_22"/>
          <p:cNvSpPr/>
          <p:nvPr/>
        </p:nvSpPr>
        <p:spPr>
          <a:xfrm rot="-4800325">
            <a:off x="3766990" y="3964904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f1671103f7_0_22"/>
          <p:cNvSpPr/>
          <p:nvPr/>
        </p:nvSpPr>
        <p:spPr>
          <a:xfrm rot="-4800325">
            <a:off x="3285305" y="3877290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f1671103f7_0_22"/>
          <p:cNvSpPr/>
          <p:nvPr/>
        </p:nvSpPr>
        <p:spPr>
          <a:xfrm rot="-4800325">
            <a:off x="4243424" y="4052910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2f1671103f7_0_22"/>
          <p:cNvSpPr/>
          <p:nvPr/>
        </p:nvSpPr>
        <p:spPr>
          <a:xfrm rot="-4800325">
            <a:off x="4865375" y="203509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2f1671103f7_0_22"/>
          <p:cNvSpPr/>
          <p:nvPr/>
        </p:nvSpPr>
        <p:spPr>
          <a:xfrm rot="-4800325">
            <a:off x="5037332" y="249137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2f1671103f7_0_22"/>
          <p:cNvSpPr/>
          <p:nvPr/>
        </p:nvSpPr>
        <p:spPr>
          <a:xfrm rot="-4800325">
            <a:off x="4238518" y="278879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2f1671103f7_0_22"/>
          <p:cNvSpPr/>
          <p:nvPr/>
        </p:nvSpPr>
        <p:spPr>
          <a:xfrm rot="-4800325">
            <a:off x="4030818" y="2366839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2f1671103f7_0_22"/>
          <p:cNvSpPr/>
          <p:nvPr/>
        </p:nvSpPr>
        <p:spPr>
          <a:xfrm rot="-8307585">
            <a:off x="3628328" y="6079623"/>
            <a:ext cx="520247" cy="454151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2f1671103f7_0_22"/>
          <p:cNvSpPr/>
          <p:nvPr/>
        </p:nvSpPr>
        <p:spPr>
          <a:xfrm rot="-4800325">
            <a:off x="3604565" y="352270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f1671103f7_0_22"/>
          <p:cNvSpPr/>
          <p:nvPr/>
        </p:nvSpPr>
        <p:spPr>
          <a:xfrm rot="-4800325">
            <a:off x="4089437" y="3601941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f1671103f7_0_22"/>
          <p:cNvSpPr/>
          <p:nvPr/>
        </p:nvSpPr>
        <p:spPr>
          <a:xfrm rot="-4800325">
            <a:off x="4737549" y="4144960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2f1671103f7_0_22"/>
          <p:cNvSpPr/>
          <p:nvPr/>
        </p:nvSpPr>
        <p:spPr>
          <a:xfrm rot="-4800325">
            <a:off x="4729179" y="5429597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2f1671103f7_0_22"/>
          <p:cNvSpPr/>
          <p:nvPr/>
        </p:nvSpPr>
        <p:spPr>
          <a:xfrm rot="-4800325">
            <a:off x="4568170" y="4972172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2f1671103f7_0_22"/>
          <p:cNvSpPr/>
          <p:nvPr/>
        </p:nvSpPr>
        <p:spPr>
          <a:xfrm rot="-4800325">
            <a:off x="3782640" y="525358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2f1671103f7_0_22"/>
          <p:cNvSpPr/>
          <p:nvPr/>
        </p:nvSpPr>
        <p:spPr>
          <a:xfrm rot="-4800325">
            <a:off x="3300955" y="5165971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2f1671103f7_0_22"/>
          <p:cNvSpPr/>
          <p:nvPr/>
        </p:nvSpPr>
        <p:spPr>
          <a:xfrm rot="-4800325">
            <a:off x="3467468" y="561949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2" name="Google Shape;602;g2f1671103f7_0_22"/>
          <p:cNvGrpSpPr/>
          <p:nvPr/>
        </p:nvGrpSpPr>
        <p:grpSpPr>
          <a:xfrm>
            <a:off x="170421" y="180223"/>
            <a:ext cx="4080695" cy="3250268"/>
            <a:chOff x="170432" y="180215"/>
            <a:chExt cx="3765868" cy="3206974"/>
          </a:xfrm>
        </p:grpSpPr>
        <p:sp>
          <p:nvSpPr>
            <p:cNvPr id="603" name="Google Shape;603;g2f1671103f7_0_22"/>
            <p:cNvSpPr/>
            <p:nvPr/>
          </p:nvSpPr>
          <p:spPr>
            <a:xfrm>
              <a:off x="170432" y="180215"/>
              <a:ext cx="3206974" cy="3206974"/>
            </a:xfrm>
            <a:custGeom>
              <a:rect b="b" l="l" r="r" t="t"/>
              <a:pathLst>
                <a:path extrusionOk="0" h="974764" w="974764">
                  <a:moveTo>
                    <a:pt x="487382" y="0"/>
                  </a:moveTo>
                  <a:lnTo>
                    <a:pt x="564991" y="7824"/>
                  </a:lnTo>
                  <a:lnTo>
                    <a:pt x="584932" y="77982"/>
                  </a:lnTo>
                  <a:lnTo>
                    <a:pt x="656742" y="100273"/>
                  </a:lnTo>
                  <a:lnTo>
                    <a:pt x="719776" y="134487"/>
                  </a:lnTo>
                  <a:lnTo>
                    <a:pt x="780785" y="100484"/>
                  </a:lnTo>
                  <a:lnTo>
                    <a:pt x="832013" y="142751"/>
                  </a:lnTo>
                  <a:lnTo>
                    <a:pt x="875210" y="195106"/>
                  </a:lnTo>
                  <a:lnTo>
                    <a:pt x="842220" y="254298"/>
                  </a:lnTo>
                  <a:lnTo>
                    <a:pt x="879558" y="323089"/>
                  </a:lnTo>
                  <a:lnTo>
                    <a:pt x="900858" y="391707"/>
                  </a:lnTo>
                  <a:lnTo>
                    <a:pt x="967015" y="410511"/>
                  </a:lnTo>
                  <a:lnTo>
                    <a:pt x="974764" y="487382"/>
                  </a:lnTo>
                  <a:lnTo>
                    <a:pt x="969266" y="541924"/>
                  </a:lnTo>
                  <a:lnTo>
                    <a:pt x="904988" y="560194"/>
                  </a:lnTo>
                  <a:lnTo>
                    <a:pt x="903955" y="570444"/>
                  </a:lnTo>
                  <a:cubicBezTo>
                    <a:pt x="898377" y="597700"/>
                    <a:pt x="890152" y="623992"/>
                    <a:pt x="879558" y="649037"/>
                  </a:cubicBezTo>
                  <a:lnTo>
                    <a:pt x="847459" y="708176"/>
                  </a:lnTo>
                  <a:lnTo>
                    <a:pt x="882425" y="770913"/>
                  </a:lnTo>
                  <a:lnTo>
                    <a:pt x="832013" y="832013"/>
                  </a:lnTo>
                  <a:lnTo>
                    <a:pt x="796475" y="861336"/>
                  </a:lnTo>
                  <a:lnTo>
                    <a:pt x="735209" y="827189"/>
                  </a:lnTo>
                  <a:lnTo>
                    <a:pt x="727863" y="833250"/>
                  </a:lnTo>
                  <a:cubicBezTo>
                    <a:pt x="705589" y="848298"/>
                    <a:pt x="681788" y="861260"/>
                    <a:pt x="656742" y="871853"/>
                  </a:cubicBezTo>
                  <a:lnTo>
                    <a:pt x="578992" y="895988"/>
                  </a:lnTo>
                  <a:lnTo>
                    <a:pt x="558643" y="967580"/>
                  </a:lnTo>
                  <a:lnTo>
                    <a:pt x="487382" y="974764"/>
                  </a:lnTo>
                  <a:lnTo>
                    <a:pt x="440509" y="970039"/>
                  </a:lnTo>
                  <a:lnTo>
                    <a:pt x="419835" y="897303"/>
                  </a:lnTo>
                  <a:lnTo>
                    <a:pt x="409387" y="896250"/>
                  </a:lnTo>
                  <a:cubicBezTo>
                    <a:pt x="354875" y="885095"/>
                    <a:pt x="304222" y="863347"/>
                    <a:pt x="259673" y="833250"/>
                  </a:cubicBezTo>
                  <a:lnTo>
                    <a:pt x="256729" y="830821"/>
                  </a:lnTo>
                  <a:lnTo>
                    <a:pt x="187841" y="869216"/>
                  </a:lnTo>
                  <a:lnTo>
                    <a:pt x="142751" y="832013"/>
                  </a:lnTo>
                  <a:lnTo>
                    <a:pt x="106478" y="788050"/>
                  </a:lnTo>
                  <a:lnTo>
                    <a:pt x="145464" y="718100"/>
                  </a:lnTo>
                  <a:lnTo>
                    <a:pt x="107978" y="649037"/>
                  </a:lnTo>
                  <a:cubicBezTo>
                    <a:pt x="97384" y="623992"/>
                    <a:pt x="89159" y="597700"/>
                    <a:pt x="83581" y="570444"/>
                  </a:cubicBezTo>
                  <a:lnTo>
                    <a:pt x="82226" y="556999"/>
                  </a:lnTo>
                  <a:lnTo>
                    <a:pt x="4799" y="534992"/>
                  </a:lnTo>
                  <a:lnTo>
                    <a:pt x="0" y="487382"/>
                  </a:lnTo>
                  <a:lnTo>
                    <a:pt x="7051" y="417442"/>
                  </a:lnTo>
                  <a:lnTo>
                    <a:pt x="85621" y="395110"/>
                  </a:lnTo>
                  <a:lnTo>
                    <a:pt x="107978" y="323089"/>
                  </a:lnTo>
                  <a:cubicBezTo>
                    <a:pt x="118571" y="298043"/>
                    <a:pt x="131533" y="274242"/>
                    <a:pt x="146581" y="251968"/>
                  </a:cubicBezTo>
                  <a:lnTo>
                    <a:pt x="151567" y="245924"/>
                  </a:lnTo>
                  <a:lnTo>
                    <a:pt x="113693" y="177970"/>
                  </a:lnTo>
                  <a:lnTo>
                    <a:pt x="142751" y="142751"/>
                  </a:lnTo>
                  <a:lnTo>
                    <a:pt x="203530" y="92603"/>
                  </a:lnTo>
                  <a:lnTo>
                    <a:pt x="273291" y="131484"/>
                  </a:lnTo>
                  <a:lnTo>
                    <a:pt x="330794" y="100273"/>
                  </a:lnTo>
                  <a:cubicBezTo>
                    <a:pt x="355840" y="89680"/>
                    <a:pt x="382131" y="81454"/>
                    <a:pt x="409387" y="75877"/>
                  </a:cubicBezTo>
                  <a:lnTo>
                    <a:pt x="414260" y="75385"/>
                  </a:lnTo>
                  <a:lnTo>
                    <a:pt x="434162" y="5365"/>
                  </a:lnTo>
                  <a:lnTo>
                    <a:pt x="487382" y="0"/>
                  </a:lnTo>
                  <a:close/>
                  <a:moveTo>
                    <a:pt x="499726" y="168553"/>
                  </a:moveTo>
                  <a:cubicBezTo>
                    <a:pt x="322175" y="168553"/>
                    <a:pt x="178241" y="312487"/>
                    <a:pt x="178241" y="490038"/>
                  </a:cubicBezTo>
                  <a:cubicBezTo>
                    <a:pt x="178241" y="667589"/>
                    <a:pt x="322175" y="811523"/>
                    <a:pt x="499726" y="811523"/>
                  </a:cubicBezTo>
                  <a:cubicBezTo>
                    <a:pt x="677277" y="811523"/>
                    <a:pt x="821211" y="667589"/>
                    <a:pt x="821211" y="490038"/>
                  </a:cubicBezTo>
                  <a:cubicBezTo>
                    <a:pt x="821211" y="312487"/>
                    <a:pt x="677277" y="168553"/>
                    <a:pt x="499726" y="168553"/>
                  </a:cubicBezTo>
                  <a:close/>
                </a:path>
              </a:pathLst>
            </a:custGeom>
            <a:gradFill>
              <a:gsLst>
                <a:gs pos="0">
                  <a:srgbClr val="F86B6A"/>
                </a:gs>
                <a:gs pos="100000">
                  <a:srgbClr val="FD558F"/>
                </a:gs>
              </a:gsLst>
              <a:lin ang="10800025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2f1671103f7_0_22"/>
            <p:cNvSpPr/>
            <p:nvPr/>
          </p:nvSpPr>
          <p:spPr>
            <a:xfrm>
              <a:off x="585527" y="580358"/>
              <a:ext cx="2401500" cy="2407800"/>
            </a:xfrm>
            <a:prstGeom prst="ellipse">
              <a:avLst/>
            </a:prstGeom>
            <a:solidFill>
              <a:srgbClr val="F8FAFC"/>
            </a:solidFill>
            <a:ln>
              <a:noFill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2f1671103f7_0_22"/>
            <p:cNvSpPr/>
            <p:nvPr/>
          </p:nvSpPr>
          <p:spPr>
            <a:xfrm>
              <a:off x="1299610" y="1867408"/>
              <a:ext cx="1008000" cy="879000"/>
            </a:xfrm>
            <a:prstGeom prst="ellipse">
              <a:avLst/>
            </a:prstGeom>
            <a:gradFill>
              <a:gsLst>
                <a:gs pos="0">
                  <a:srgbClr val="D14056"/>
                </a:gs>
                <a:gs pos="35000">
                  <a:srgbClr val="B6355D"/>
                </a:gs>
                <a:gs pos="71000">
                  <a:srgbClr val="A72F62"/>
                </a:gs>
                <a:gs pos="100000">
                  <a:srgbClr val="8F2369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2f1671103f7_0_22"/>
            <p:cNvSpPr/>
            <p:nvPr/>
          </p:nvSpPr>
          <p:spPr>
            <a:xfrm>
              <a:off x="861490" y="1248961"/>
              <a:ext cx="848400" cy="739800"/>
            </a:xfrm>
            <a:prstGeom prst="ellipse">
              <a:avLst/>
            </a:prstGeom>
            <a:gradFill>
              <a:gsLst>
                <a:gs pos="0">
                  <a:srgbClr val="39CCDD"/>
                </a:gs>
                <a:gs pos="42000">
                  <a:srgbClr val="3FBDDE"/>
                </a:gs>
                <a:gs pos="83000">
                  <a:srgbClr val="4BA6E1"/>
                </a:gs>
                <a:gs pos="100000">
                  <a:srgbClr val="588BE4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2f1671103f7_0_22"/>
            <p:cNvSpPr/>
            <p:nvPr/>
          </p:nvSpPr>
          <p:spPr>
            <a:xfrm>
              <a:off x="1600454" y="937803"/>
              <a:ext cx="693600" cy="604800"/>
            </a:xfrm>
            <a:prstGeom prst="ellipse">
              <a:avLst/>
            </a:prstGeom>
            <a:gradFill>
              <a:gsLst>
                <a:gs pos="0">
                  <a:srgbClr val="F8B032"/>
                </a:gs>
                <a:gs pos="42000">
                  <a:srgbClr val="F98828"/>
                </a:gs>
                <a:gs pos="71000">
                  <a:srgbClr val="FA6A21"/>
                </a:gs>
                <a:gs pos="100000">
                  <a:srgbClr val="FC501C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Портфель" id="608" name="Google Shape;608;g2f1671103f7_0_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0049" y="1266298"/>
              <a:ext cx="777348" cy="677791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Портфель" id="609" name="Google Shape;609;g2f1671103f7_0_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51352" y="1876132"/>
              <a:ext cx="927066" cy="792211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Портфель" id="610" name="Google Shape;610;g2f1671103f7_0_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11684" y="962613"/>
              <a:ext cx="636059" cy="55459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611" name="Google Shape;611;g2f1671103f7_0_22"/>
            <p:cNvSpPr txBox="1"/>
            <p:nvPr/>
          </p:nvSpPr>
          <p:spPr>
            <a:xfrm>
              <a:off x="1726200" y="1473962"/>
              <a:ext cx="2210100" cy="4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ПРОЕКТНЫЙ</a:t>
              </a:r>
              <a:endParaRPr/>
            </a:p>
          </p:txBody>
        </p:sp>
        <p:sp>
          <p:nvSpPr>
            <p:cNvPr id="612" name="Google Shape;612;g2f1671103f7_0_22"/>
            <p:cNvSpPr txBox="1"/>
            <p:nvPr/>
          </p:nvSpPr>
          <p:spPr>
            <a:xfrm>
              <a:off x="2202147" y="1741475"/>
              <a:ext cx="16179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3600" u="none" cap="none" strike="noStrike">
                  <a:solidFill>
                    <a:srgbClr val="000000"/>
                  </a:solidFill>
                  <a:latin typeface="Impact"/>
                  <a:ea typeface="Impact"/>
                  <a:cs typeface="Impact"/>
                  <a:sym typeface="Impact"/>
                </a:rPr>
                <a:t>ОФИС</a:t>
              </a:r>
              <a:endParaRPr/>
            </a:p>
          </p:txBody>
        </p:sp>
      </p:grpSp>
      <p:sp>
        <p:nvSpPr>
          <p:cNvPr id="613" name="Google Shape;613;g2f1671103f7_0_22"/>
          <p:cNvSpPr/>
          <p:nvPr/>
        </p:nvSpPr>
        <p:spPr>
          <a:xfrm flipH="1" rot="-845675">
            <a:off x="2235308" y="2369502"/>
            <a:ext cx="1160798" cy="1065869"/>
          </a:xfrm>
          <a:custGeom>
            <a:rect b="b" l="l" r="r" t="t"/>
            <a:pathLst>
              <a:path extrusionOk="0" h="974764" w="974764">
                <a:moveTo>
                  <a:pt x="487382" y="0"/>
                </a:moveTo>
                <a:lnTo>
                  <a:pt x="564991" y="7824"/>
                </a:lnTo>
                <a:lnTo>
                  <a:pt x="584932" y="77982"/>
                </a:lnTo>
                <a:lnTo>
                  <a:pt x="656742" y="100273"/>
                </a:lnTo>
                <a:lnTo>
                  <a:pt x="719776" y="134487"/>
                </a:lnTo>
                <a:lnTo>
                  <a:pt x="780785" y="100484"/>
                </a:lnTo>
                <a:lnTo>
                  <a:pt x="832013" y="142751"/>
                </a:lnTo>
                <a:lnTo>
                  <a:pt x="875210" y="195106"/>
                </a:lnTo>
                <a:lnTo>
                  <a:pt x="842220" y="254298"/>
                </a:lnTo>
                <a:lnTo>
                  <a:pt x="879558" y="323089"/>
                </a:lnTo>
                <a:lnTo>
                  <a:pt x="900858" y="391707"/>
                </a:lnTo>
                <a:lnTo>
                  <a:pt x="967015" y="410511"/>
                </a:lnTo>
                <a:lnTo>
                  <a:pt x="974764" y="487382"/>
                </a:lnTo>
                <a:lnTo>
                  <a:pt x="969266" y="541924"/>
                </a:lnTo>
                <a:lnTo>
                  <a:pt x="904988" y="560194"/>
                </a:lnTo>
                <a:lnTo>
                  <a:pt x="903955" y="570444"/>
                </a:lnTo>
                <a:cubicBezTo>
                  <a:pt x="898377" y="597700"/>
                  <a:pt x="890152" y="623992"/>
                  <a:pt x="879558" y="649037"/>
                </a:cubicBezTo>
                <a:lnTo>
                  <a:pt x="847459" y="708176"/>
                </a:lnTo>
                <a:lnTo>
                  <a:pt x="882425" y="770913"/>
                </a:lnTo>
                <a:lnTo>
                  <a:pt x="832013" y="832013"/>
                </a:lnTo>
                <a:lnTo>
                  <a:pt x="796475" y="861336"/>
                </a:lnTo>
                <a:lnTo>
                  <a:pt x="735209" y="827189"/>
                </a:lnTo>
                <a:lnTo>
                  <a:pt x="727863" y="833250"/>
                </a:lnTo>
                <a:cubicBezTo>
                  <a:pt x="705589" y="848298"/>
                  <a:pt x="681788" y="861260"/>
                  <a:pt x="656742" y="871853"/>
                </a:cubicBezTo>
                <a:lnTo>
                  <a:pt x="578992" y="895988"/>
                </a:lnTo>
                <a:lnTo>
                  <a:pt x="558643" y="967580"/>
                </a:lnTo>
                <a:lnTo>
                  <a:pt x="487382" y="974764"/>
                </a:lnTo>
                <a:lnTo>
                  <a:pt x="440509" y="970039"/>
                </a:lnTo>
                <a:lnTo>
                  <a:pt x="419835" y="897303"/>
                </a:lnTo>
                <a:lnTo>
                  <a:pt x="409387" y="896250"/>
                </a:lnTo>
                <a:cubicBezTo>
                  <a:pt x="354875" y="885095"/>
                  <a:pt x="304222" y="863347"/>
                  <a:pt x="259673" y="833250"/>
                </a:cubicBezTo>
                <a:lnTo>
                  <a:pt x="256729" y="830821"/>
                </a:lnTo>
                <a:lnTo>
                  <a:pt x="187841" y="869216"/>
                </a:lnTo>
                <a:lnTo>
                  <a:pt x="142751" y="832013"/>
                </a:lnTo>
                <a:lnTo>
                  <a:pt x="106478" y="788050"/>
                </a:lnTo>
                <a:lnTo>
                  <a:pt x="145464" y="718100"/>
                </a:lnTo>
                <a:lnTo>
                  <a:pt x="107978" y="649037"/>
                </a:lnTo>
                <a:cubicBezTo>
                  <a:pt x="97384" y="623992"/>
                  <a:pt x="89159" y="597700"/>
                  <a:pt x="83581" y="570444"/>
                </a:cubicBezTo>
                <a:lnTo>
                  <a:pt x="82226" y="556999"/>
                </a:lnTo>
                <a:lnTo>
                  <a:pt x="4799" y="534992"/>
                </a:lnTo>
                <a:lnTo>
                  <a:pt x="0" y="487382"/>
                </a:lnTo>
                <a:lnTo>
                  <a:pt x="7051" y="417442"/>
                </a:lnTo>
                <a:lnTo>
                  <a:pt x="85621" y="395110"/>
                </a:lnTo>
                <a:lnTo>
                  <a:pt x="107978" y="323089"/>
                </a:lnTo>
                <a:cubicBezTo>
                  <a:pt x="118571" y="298043"/>
                  <a:pt x="131533" y="274242"/>
                  <a:pt x="146581" y="251968"/>
                </a:cubicBezTo>
                <a:lnTo>
                  <a:pt x="151567" y="245924"/>
                </a:lnTo>
                <a:lnTo>
                  <a:pt x="113693" y="177970"/>
                </a:lnTo>
                <a:lnTo>
                  <a:pt x="142751" y="142751"/>
                </a:lnTo>
                <a:lnTo>
                  <a:pt x="203530" y="92603"/>
                </a:lnTo>
                <a:lnTo>
                  <a:pt x="273291" y="131484"/>
                </a:lnTo>
                <a:lnTo>
                  <a:pt x="330794" y="100273"/>
                </a:lnTo>
                <a:cubicBezTo>
                  <a:pt x="355840" y="89680"/>
                  <a:pt x="382131" y="81454"/>
                  <a:pt x="409387" y="75877"/>
                </a:cubicBezTo>
                <a:lnTo>
                  <a:pt x="414260" y="75385"/>
                </a:lnTo>
                <a:lnTo>
                  <a:pt x="434162" y="5365"/>
                </a:lnTo>
                <a:lnTo>
                  <a:pt x="487382" y="0"/>
                </a:lnTo>
                <a:close/>
                <a:moveTo>
                  <a:pt x="499726" y="168553"/>
                </a:moveTo>
                <a:cubicBezTo>
                  <a:pt x="322175" y="168553"/>
                  <a:pt x="178241" y="312487"/>
                  <a:pt x="178241" y="490038"/>
                </a:cubicBezTo>
                <a:cubicBezTo>
                  <a:pt x="178241" y="667589"/>
                  <a:pt x="322175" y="811523"/>
                  <a:pt x="499726" y="811523"/>
                </a:cubicBezTo>
                <a:cubicBezTo>
                  <a:pt x="677277" y="811523"/>
                  <a:pt x="821211" y="667589"/>
                  <a:pt x="821211" y="490038"/>
                </a:cubicBezTo>
                <a:cubicBezTo>
                  <a:pt x="821211" y="312487"/>
                  <a:pt x="677277" y="168553"/>
                  <a:pt x="499726" y="168553"/>
                </a:cubicBezTo>
                <a:close/>
              </a:path>
            </a:pathLst>
          </a:custGeom>
          <a:gradFill>
            <a:gsLst>
              <a:gs pos="0">
                <a:srgbClr val="F86B6A"/>
              </a:gs>
              <a:gs pos="100000">
                <a:srgbClr val="FD558F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2f1671103f7_0_22"/>
          <p:cNvSpPr/>
          <p:nvPr/>
        </p:nvSpPr>
        <p:spPr>
          <a:xfrm flipH="1" rot="2539141">
            <a:off x="1157865" y="4555347"/>
            <a:ext cx="1657767" cy="1657767"/>
          </a:xfrm>
          <a:custGeom>
            <a:rect b="b" l="l" r="r" t="t"/>
            <a:pathLst>
              <a:path extrusionOk="0" h="974764" w="974764">
                <a:moveTo>
                  <a:pt x="487382" y="0"/>
                </a:moveTo>
                <a:lnTo>
                  <a:pt x="564991" y="7824"/>
                </a:lnTo>
                <a:lnTo>
                  <a:pt x="584932" y="77982"/>
                </a:lnTo>
                <a:lnTo>
                  <a:pt x="656742" y="100273"/>
                </a:lnTo>
                <a:lnTo>
                  <a:pt x="719776" y="134487"/>
                </a:lnTo>
                <a:lnTo>
                  <a:pt x="780785" y="100484"/>
                </a:lnTo>
                <a:lnTo>
                  <a:pt x="832013" y="142751"/>
                </a:lnTo>
                <a:lnTo>
                  <a:pt x="875210" y="195106"/>
                </a:lnTo>
                <a:lnTo>
                  <a:pt x="842220" y="254298"/>
                </a:lnTo>
                <a:lnTo>
                  <a:pt x="879558" y="323089"/>
                </a:lnTo>
                <a:lnTo>
                  <a:pt x="900858" y="391707"/>
                </a:lnTo>
                <a:lnTo>
                  <a:pt x="967015" y="410511"/>
                </a:lnTo>
                <a:lnTo>
                  <a:pt x="974764" y="487382"/>
                </a:lnTo>
                <a:lnTo>
                  <a:pt x="969266" y="541924"/>
                </a:lnTo>
                <a:lnTo>
                  <a:pt x="904988" y="560194"/>
                </a:lnTo>
                <a:lnTo>
                  <a:pt x="903955" y="570444"/>
                </a:lnTo>
                <a:cubicBezTo>
                  <a:pt x="898377" y="597700"/>
                  <a:pt x="890152" y="623992"/>
                  <a:pt x="879558" y="649037"/>
                </a:cubicBezTo>
                <a:lnTo>
                  <a:pt x="847459" y="708176"/>
                </a:lnTo>
                <a:lnTo>
                  <a:pt x="882425" y="770913"/>
                </a:lnTo>
                <a:lnTo>
                  <a:pt x="832013" y="832013"/>
                </a:lnTo>
                <a:lnTo>
                  <a:pt x="796475" y="861336"/>
                </a:lnTo>
                <a:lnTo>
                  <a:pt x="735209" y="827189"/>
                </a:lnTo>
                <a:lnTo>
                  <a:pt x="727863" y="833250"/>
                </a:lnTo>
                <a:cubicBezTo>
                  <a:pt x="705589" y="848298"/>
                  <a:pt x="681788" y="861260"/>
                  <a:pt x="656742" y="871853"/>
                </a:cubicBezTo>
                <a:lnTo>
                  <a:pt x="578992" y="895988"/>
                </a:lnTo>
                <a:lnTo>
                  <a:pt x="558643" y="967580"/>
                </a:lnTo>
                <a:lnTo>
                  <a:pt x="487382" y="974764"/>
                </a:lnTo>
                <a:lnTo>
                  <a:pt x="440509" y="970039"/>
                </a:lnTo>
                <a:lnTo>
                  <a:pt x="419835" y="897303"/>
                </a:lnTo>
                <a:lnTo>
                  <a:pt x="409387" y="896250"/>
                </a:lnTo>
                <a:cubicBezTo>
                  <a:pt x="354875" y="885095"/>
                  <a:pt x="304222" y="863347"/>
                  <a:pt x="259673" y="833250"/>
                </a:cubicBezTo>
                <a:lnTo>
                  <a:pt x="256729" y="830821"/>
                </a:lnTo>
                <a:lnTo>
                  <a:pt x="187841" y="869216"/>
                </a:lnTo>
                <a:lnTo>
                  <a:pt x="142751" y="832013"/>
                </a:lnTo>
                <a:lnTo>
                  <a:pt x="106478" y="788050"/>
                </a:lnTo>
                <a:lnTo>
                  <a:pt x="145464" y="718100"/>
                </a:lnTo>
                <a:lnTo>
                  <a:pt x="107978" y="649037"/>
                </a:lnTo>
                <a:cubicBezTo>
                  <a:pt x="97384" y="623992"/>
                  <a:pt x="89159" y="597700"/>
                  <a:pt x="83581" y="570444"/>
                </a:cubicBezTo>
                <a:lnTo>
                  <a:pt x="82226" y="556999"/>
                </a:lnTo>
                <a:lnTo>
                  <a:pt x="4799" y="534992"/>
                </a:lnTo>
                <a:lnTo>
                  <a:pt x="0" y="487382"/>
                </a:lnTo>
                <a:lnTo>
                  <a:pt x="7051" y="417442"/>
                </a:lnTo>
                <a:lnTo>
                  <a:pt x="85621" y="395110"/>
                </a:lnTo>
                <a:lnTo>
                  <a:pt x="107978" y="323089"/>
                </a:lnTo>
                <a:cubicBezTo>
                  <a:pt x="118571" y="298043"/>
                  <a:pt x="131533" y="274242"/>
                  <a:pt x="146581" y="251968"/>
                </a:cubicBezTo>
                <a:lnTo>
                  <a:pt x="151567" y="245924"/>
                </a:lnTo>
                <a:lnTo>
                  <a:pt x="113693" y="177970"/>
                </a:lnTo>
                <a:lnTo>
                  <a:pt x="142751" y="142751"/>
                </a:lnTo>
                <a:lnTo>
                  <a:pt x="203530" y="92603"/>
                </a:lnTo>
                <a:lnTo>
                  <a:pt x="273291" y="131484"/>
                </a:lnTo>
                <a:lnTo>
                  <a:pt x="330794" y="100273"/>
                </a:lnTo>
                <a:cubicBezTo>
                  <a:pt x="355840" y="89680"/>
                  <a:pt x="382131" y="81454"/>
                  <a:pt x="409387" y="75877"/>
                </a:cubicBezTo>
                <a:lnTo>
                  <a:pt x="414260" y="75385"/>
                </a:lnTo>
                <a:lnTo>
                  <a:pt x="434162" y="5365"/>
                </a:lnTo>
                <a:lnTo>
                  <a:pt x="487382" y="0"/>
                </a:lnTo>
                <a:close/>
                <a:moveTo>
                  <a:pt x="499726" y="168553"/>
                </a:moveTo>
                <a:cubicBezTo>
                  <a:pt x="322175" y="168553"/>
                  <a:pt x="178241" y="312487"/>
                  <a:pt x="178241" y="490038"/>
                </a:cubicBezTo>
                <a:cubicBezTo>
                  <a:pt x="178241" y="667589"/>
                  <a:pt x="322175" y="811523"/>
                  <a:pt x="499726" y="811523"/>
                </a:cubicBezTo>
                <a:cubicBezTo>
                  <a:pt x="677277" y="811523"/>
                  <a:pt x="821211" y="667589"/>
                  <a:pt x="821211" y="490038"/>
                </a:cubicBezTo>
                <a:cubicBezTo>
                  <a:pt x="821211" y="312487"/>
                  <a:pt x="677277" y="168553"/>
                  <a:pt x="499726" y="168553"/>
                </a:cubicBezTo>
                <a:close/>
              </a:path>
            </a:pathLst>
          </a:custGeom>
          <a:gradFill>
            <a:gsLst>
              <a:gs pos="0">
                <a:srgbClr val="F86B6A"/>
              </a:gs>
              <a:gs pos="100000">
                <a:srgbClr val="FD558F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2f1671103f7_0_22"/>
          <p:cNvSpPr/>
          <p:nvPr/>
        </p:nvSpPr>
        <p:spPr>
          <a:xfrm flipH="1">
            <a:off x="2332570" y="3352657"/>
            <a:ext cx="1296060" cy="1296060"/>
          </a:xfrm>
          <a:custGeom>
            <a:rect b="b" l="l" r="r" t="t"/>
            <a:pathLst>
              <a:path extrusionOk="0" h="854076" w="854076">
                <a:moveTo>
                  <a:pt x="427038" y="0"/>
                </a:moveTo>
                <a:lnTo>
                  <a:pt x="445471" y="1858"/>
                </a:lnTo>
                <a:lnTo>
                  <a:pt x="453122" y="36762"/>
                </a:lnTo>
                <a:lnTo>
                  <a:pt x="482988" y="39772"/>
                </a:lnTo>
                <a:lnTo>
                  <a:pt x="499777" y="7333"/>
                </a:lnTo>
                <a:lnTo>
                  <a:pt x="513101" y="8676"/>
                </a:lnTo>
                <a:lnTo>
                  <a:pt x="554636" y="21569"/>
                </a:lnTo>
                <a:lnTo>
                  <a:pt x="553021" y="56642"/>
                </a:lnTo>
                <a:lnTo>
                  <a:pt x="579975" y="65009"/>
                </a:lnTo>
                <a:lnTo>
                  <a:pt x="583753" y="67059"/>
                </a:lnTo>
                <a:lnTo>
                  <a:pt x="607337" y="41199"/>
                </a:lnTo>
                <a:lnTo>
                  <a:pt x="655987" y="67606"/>
                </a:lnTo>
                <a:lnTo>
                  <a:pt x="645505" y="100577"/>
                </a:lnTo>
                <a:lnTo>
                  <a:pt x="646715" y="101234"/>
                </a:lnTo>
                <a:lnTo>
                  <a:pt x="671982" y="122081"/>
                </a:lnTo>
                <a:lnTo>
                  <a:pt x="702039" y="102832"/>
                </a:lnTo>
                <a:lnTo>
                  <a:pt x="729000" y="125077"/>
                </a:lnTo>
                <a:lnTo>
                  <a:pt x="741701" y="140471"/>
                </a:lnTo>
                <a:lnTo>
                  <a:pt x="722452" y="170528"/>
                </a:lnTo>
                <a:lnTo>
                  <a:pt x="744869" y="197697"/>
                </a:lnTo>
                <a:lnTo>
                  <a:pt x="779764" y="186604"/>
                </a:lnTo>
                <a:lnTo>
                  <a:pt x="781145" y="188277"/>
                </a:lnTo>
                <a:lnTo>
                  <a:pt x="805704" y="233525"/>
                </a:lnTo>
                <a:lnTo>
                  <a:pt x="779844" y="257109"/>
                </a:lnTo>
                <a:lnTo>
                  <a:pt x="789068" y="274101"/>
                </a:lnTo>
                <a:lnTo>
                  <a:pt x="794126" y="290398"/>
                </a:lnTo>
                <a:lnTo>
                  <a:pt x="829199" y="288783"/>
                </a:lnTo>
                <a:lnTo>
                  <a:pt x="844956" y="339544"/>
                </a:lnTo>
                <a:lnTo>
                  <a:pt x="812801" y="356185"/>
                </a:lnTo>
                <a:lnTo>
                  <a:pt x="816483" y="392704"/>
                </a:lnTo>
                <a:lnTo>
                  <a:pt x="851386" y="400355"/>
                </a:lnTo>
                <a:lnTo>
                  <a:pt x="854076" y="427038"/>
                </a:lnTo>
                <a:lnTo>
                  <a:pt x="851386" y="453722"/>
                </a:lnTo>
                <a:lnTo>
                  <a:pt x="816483" y="461373"/>
                </a:lnTo>
                <a:lnTo>
                  <a:pt x="812801" y="497892"/>
                </a:lnTo>
                <a:lnTo>
                  <a:pt x="844956" y="514533"/>
                </a:lnTo>
                <a:lnTo>
                  <a:pt x="829199" y="565293"/>
                </a:lnTo>
                <a:lnTo>
                  <a:pt x="794126" y="563678"/>
                </a:lnTo>
                <a:lnTo>
                  <a:pt x="789068" y="579975"/>
                </a:lnTo>
                <a:lnTo>
                  <a:pt x="779844" y="596968"/>
                </a:lnTo>
                <a:lnTo>
                  <a:pt x="805704" y="620552"/>
                </a:lnTo>
                <a:lnTo>
                  <a:pt x="781145" y="665799"/>
                </a:lnTo>
                <a:lnTo>
                  <a:pt x="779764" y="667473"/>
                </a:lnTo>
                <a:lnTo>
                  <a:pt x="744869" y="656379"/>
                </a:lnTo>
                <a:lnTo>
                  <a:pt x="722452" y="683548"/>
                </a:lnTo>
                <a:lnTo>
                  <a:pt x="741701" y="713605"/>
                </a:lnTo>
                <a:lnTo>
                  <a:pt x="729000" y="729000"/>
                </a:lnTo>
                <a:lnTo>
                  <a:pt x="702038" y="751245"/>
                </a:lnTo>
                <a:lnTo>
                  <a:pt x="671982" y="731996"/>
                </a:lnTo>
                <a:lnTo>
                  <a:pt x="646715" y="752842"/>
                </a:lnTo>
                <a:lnTo>
                  <a:pt x="645505" y="753499"/>
                </a:lnTo>
                <a:lnTo>
                  <a:pt x="655987" y="786471"/>
                </a:lnTo>
                <a:lnTo>
                  <a:pt x="607337" y="812877"/>
                </a:lnTo>
                <a:lnTo>
                  <a:pt x="583753" y="787017"/>
                </a:lnTo>
                <a:lnTo>
                  <a:pt x="579975" y="789068"/>
                </a:lnTo>
                <a:lnTo>
                  <a:pt x="553021" y="797435"/>
                </a:lnTo>
                <a:lnTo>
                  <a:pt x="554636" y="832507"/>
                </a:lnTo>
                <a:lnTo>
                  <a:pt x="513101" y="845400"/>
                </a:lnTo>
                <a:lnTo>
                  <a:pt x="499777" y="846744"/>
                </a:lnTo>
                <a:lnTo>
                  <a:pt x="482988" y="814304"/>
                </a:lnTo>
                <a:lnTo>
                  <a:pt x="453122" y="817315"/>
                </a:lnTo>
                <a:lnTo>
                  <a:pt x="445471" y="852218"/>
                </a:lnTo>
                <a:lnTo>
                  <a:pt x="427038" y="854076"/>
                </a:lnTo>
                <a:lnTo>
                  <a:pt x="387472" y="850088"/>
                </a:lnTo>
                <a:lnTo>
                  <a:pt x="379821" y="815184"/>
                </a:lnTo>
                <a:lnTo>
                  <a:pt x="351446" y="812324"/>
                </a:lnTo>
                <a:lnTo>
                  <a:pt x="335248" y="843623"/>
                </a:lnTo>
                <a:lnTo>
                  <a:pt x="279065" y="826183"/>
                </a:lnTo>
                <a:lnTo>
                  <a:pt x="280680" y="791110"/>
                </a:lnTo>
                <a:lnTo>
                  <a:pt x="274101" y="789068"/>
                </a:lnTo>
                <a:lnTo>
                  <a:pt x="256500" y="779514"/>
                </a:lnTo>
                <a:lnTo>
                  <a:pt x="232916" y="805374"/>
                </a:lnTo>
                <a:lnTo>
                  <a:pt x="188277" y="781145"/>
                </a:lnTo>
                <a:lnTo>
                  <a:pt x="181020" y="775158"/>
                </a:lnTo>
                <a:lnTo>
                  <a:pt x="192114" y="740262"/>
                </a:lnTo>
                <a:lnTo>
                  <a:pt x="173063" y="724544"/>
                </a:lnTo>
                <a:lnTo>
                  <a:pt x="143006" y="743793"/>
                </a:lnTo>
                <a:lnTo>
                  <a:pt x="125077" y="729000"/>
                </a:lnTo>
                <a:lnTo>
                  <a:pt x="100740" y="699504"/>
                </a:lnTo>
                <a:lnTo>
                  <a:pt x="119989" y="669446"/>
                </a:lnTo>
                <a:lnTo>
                  <a:pt x="104913" y="651174"/>
                </a:lnTo>
                <a:lnTo>
                  <a:pt x="70868" y="661998"/>
                </a:lnTo>
                <a:lnTo>
                  <a:pt x="41530" y="607946"/>
                </a:lnTo>
                <a:lnTo>
                  <a:pt x="67390" y="584361"/>
                </a:lnTo>
                <a:lnTo>
                  <a:pt x="65009" y="579975"/>
                </a:lnTo>
                <a:lnTo>
                  <a:pt x="59659" y="562740"/>
                </a:lnTo>
                <a:lnTo>
                  <a:pt x="24586" y="564355"/>
                </a:lnTo>
                <a:lnTo>
                  <a:pt x="8676" y="513101"/>
                </a:lnTo>
                <a:lnTo>
                  <a:pt x="7811" y="504515"/>
                </a:lnTo>
                <a:lnTo>
                  <a:pt x="40250" y="487726"/>
                </a:lnTo>
                <a:lnTo>
                  <a:pt x="38060" y="466005"/>
                </a:lnTo>
                <a:lnTo>
                  <a:pt x="3157" y="458354"/>
                </a:lnTo>
                <a:lnTo>
                  <a:pt x="0" y="427038"/>
                </a:lnTo>
                <a:lnTo>
                  <a:pt x="3157" y="395722"/>
                </a:lnTo>
                <a:lnTo>
                  <a:pt x="38060" y="388071"/>
                </a:lnTo>
                <a:lnTo>
                  <a:pt x="40250" y="366350"/>
                </a:lnTo>
                <a:lnTo>
                  <a:pt x="7811" y="349561"/>
                </a:lnTo>
                <a:lnTo>
                  <a:pt x="8676" y="340975"/>
                </a:lnTo>
                <a:lnTo>
                  <a:pt x="24586" y="289721"/>
                </a:lnTo>
                <a:lnTo>
                  <a:pt x="59659" y="291336"/>
                </a:lnTo>
                <a:lnTo>
                  <a:pt x="65009" y="274101"/>
                </a:lnTo>
                <a:lnTo>
                  <a:pt x="67389" y="269715"/>
                </a:lnTo>
                <a:lnTo>
                  <a:pt x="41529" y="246131"/>
                </a:lnTo>
                <a:lnTo>
                  <a:pt x="70868" y="192079"/>
                </a:lnTo>
                <a:lnTo>
                  <a:pt x="104913" y="202902"/>
                </a:lnTo>
                <a:lnTo>
                  <a:pt x="119989" y="184630"/>
                </a:lnTo>
                <a:lnTo>
                  <a:pt x="100740" y="154573"/>
                </a:lnTo>
                <a:lnTo>
                  <a:pt x="125077" y="125077"/>
                </a:lnTo>
                <a:lnTo>
                  <a:pt x="143006" y="110283"/>
                </a:lnTo>
                <a:lnTo>
                  <a:pt x="173063" y="129532"/>
                </a:lnTo>
                <a:lnTo>
                  <a:pt x="192114" y="113814"/>
                </a:lnTo>
                <a:lnTo>
                  <a:pt x="181020" y="78919"/>
                </a:lnTo>
                <a:lnTo>
                  <a:pt x="188277" y="72931"/>
                </a:lnTo>
                <a:lnTo>
                  <a:pt x="232916" y="48702"/>
                </a:lnTo>
                <a:lnTo>
                  <a:pt x="256500" y="74562"/>
                </a:lnTo>
                <a:lnTo>
                  <a:pt x="274101" y="65009"/>
                </a:lnTo>
                <a:lnTo>
                  <a:pt x="280680" y="62967"/>
                </a:lnTo>
                <a:lnTo>
                  <a:pt x="279065" y="27894"/>
                </a:lnTo>
                <a:lnTo>
                  <a:pt x="335248" y="10454"/>
                </a:lnTo>
                <a:lnTo>
                  <a:pt x="351446" y="41752"/>
                </a:lnTo>
                <a:lnTo>
                  <a:pt x="379821" y="38892"/>
                </a:lnTo>
                <a:lnTo>
                  <a:pt x="387472" y="3989"/>
                </a:lnTo>
                <a:lnTo>
                  <a:pt x="427038" y="0"/>
                </a:lnTo>
                <a:close/>
                <a:moveTo>
                  <a:pt x="425450" y="95589"/>
                </a:moveTo>
                <a:cubicBezTo>
                  <a:pt x="240023" y="95589"/>
                  <a:pt x="89705" y="245907"/>
                  <a:pt x="89705" y="431334"/>
                </a:cubicBezTo>
                <a:cubicBezTo>
                  <a:pt x="89705" y="616761"/>
                  <a:pt x="240023" y="767079"/>
                  <a:pt x="425450" y="767079"/>
                </a:cubicBezTo>
                <a:cubicBezTo>
                  <a:pt x="610877" y="767079"/>
                  <a:pt x="761195" y="616761"/>
                  <a:pt x="761195" y="431334"/>
                </a:cubicBezTo>
                <a:cubicBezTo>
                  <a:pt x="761195" y="245907"/>
                  <a:pt x="610877" y="95589"/>
                  <a:pt x="425450" y="95589"/>
                </a:cubicBezTo>
                <a:close/>
              </a:path>
            </a:pathLst>
          </a:custGeom>
          <a:gradFill>
            <a:gsLst>
              <a:gs pos="0">
                <a:srgbClr val="F86B6A"/>
              </a:gs>
              <a:gs pos="100000">
                <a:srgbClr val="FD558F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2f1671103f7_0_22"/>
          <p:cNvSpPr/>
          <p:nvPr/>
        </p:nvSpPr>
        <p:spPr>
          <a:xfrm rot="-4800325">
            <a:off x="6031035" y="5236727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2f1671103f7_0_22"/>
          <p:cNvSpPr/>
          <p:nvPr/>
        </p:nvSpPr>
        <p:spPr>
          <a:xfrm rot="-4800325">
            <a:off x="5870020" y="4781679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2f1671103f7_0_22"/>
          <p:cNvSpPr/>
          <p:nvPr/>
        </p:nvSpPr>
        <p:spPr>
          <a:xfrm rot="-4800325">
            <a:off x="5540950" y="514266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2f1671103f7_0_22"/>
          <p:cNvSpPr/>
          <p:nvPr/>
        </p:nvSpPr>
        <p:spPr>
          <a:xfrm rot="-4800325">
            <a:off x="5379935" y="468523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2f1671103f7_0_22"/>
          <p:cNvSpPr/>
          <p:nvPr/>
        </p:nvSpPr>
        <p:spPr>
          <a:xfrm rot="-4800325">
            <a:off x="5220580" y="551723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g2f1671103f7_0_22"/>
          <p:cNvSpPr/>
          <p:nvPr/>
        </p:nvSpPr>
        <p:spPr>
          <a:xfrm rot="-4800325">
            <a:off x="5059566" y="505980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2f1671103f7_0_22"/>
          <p:cNvSpPr/>
          <p:nvPr/>
        </p:nvSpPr>
        <p:spPr>
          <a:xfrm rot="-4800325">
            <a:off x="5709018" y="4321879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2f1671103f7_0_22"/>
          <p:cNvSpPr/>
          <p:nvPr/>
        </p:nvSpPr>
        <p:spPr>
          <a:xfrm rot="-4800325">
            <a:off x="5548004" y="3864449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2f1671103f7_0_22"/>
          <p:cNvSpPr/>
          <p:nvPr/>
        </p:nvSpPr>
        <p:spPr>
          <a:xfrm rot="-4800325">
            <a:off x="5381275" y="340428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g2f1671103f7_0_22"/>
          <p:cNvSpPr/>
          <p:nvPr/>
        </p:nvSpPr>
        <p:spPr>
          <a:xfrm rot="-4800325">
            <a:off x="5220261" y="294685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2f1671103f7_0_22"/>
          <p:cNvSpPr/>
          <p:nvPr/>
        </p:nvSpPr>
        <p:spPr>
          <a:xfrm rot="-4800325">
            <a:off x="5218933" y="4227814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g2f1671103f7_0_22"/>
          <p:cNvSpPr/>
          <p:nvPr/>
        </p:nvSpPr>
        <p:spPr>
          <a:xfrm rot="-4800325">
            <a:off x="5057918" y="3770384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2f1671103f7_0_22"/>
          <p:cNvSpPr/>
          <p:nvPr/>
        </p:nvSpPr>
        <p:spPr>
          <a:xfrm rot="-4800325">
            <a:off x="4898564" y="4602389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2f1671103f7_0_22"/>
          <p:cNvSpPr/>
          <p:nvPr/>
        </p:nvSpPr>
        <p:spPr>
          <a:xfrm rot="-8307585">
            <a:off x="3945952" y="5710774"/>
            <a:ext cx="520247" cy="454151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2f1671103f7_0_22"/>
          <p:cNvSpPr/>
          <p:nvPr/>
        </p:nvSpPr>
        <p:spPr>
          <a:xfrm rot="-4800325">
            <a:off x="4891184" y="331021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2f1671103f7_0_22"/>
          <p:cNvSpPr/>
          <p:nvPr/>
        </p:nvSpPr>
        <p:spPr>
          <a:xfrm rot="-4800325">
            <a:off x="4570815" y="3684790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2f1671103f7_0_22"/>
          <p:cNvSpPr/>
          <p:nvPr/>
        </p:nvSpPr>
        <p:spPr>
          <a:xfrm rot="-4800325">
            <a:off x="4409806" y="322736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2f1671103f7_0_22"/>
          <p:cNvSpPr/>
          <p:nvPr/>
        </p:nvSpPr>
        <p:spPr>
          <a:xfrm rot="-4800325">
            <a:off x="6513740" y="403861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2f1671103f7_0_22"/>
          <p:cNvSpPr/>
          <p:nvPr/>
        </p:nvSpPr>
        <p:spPr>
          <a:xfrm rot="-4800325">
            <a:off x="6193371" y="441319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g2f1671103f7_0_22"/>
          <p:cNvSpPr/>
          <p:nvPr/>
        </p:nvSpPr>
        <p:spPr>
          <a:xfrm rot="-4800325">
            <a:off x="6344261" y="358417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2f1671103f7_0_22"/>
          <p:cNvSpPr/>
          <p:nvPr/>
        </p:nvSpPr>
        <p:spPr>
          <a:xfrm rot="-4800325">
            <a:off x="6023892" y="3958750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2f1671103f7_0_22"/>
          <p:cNvSpPr/>
          <p:nvPr/>
        </p:nvSpPr>
        <p:spPr>
          <a:xfrm rot="-4800325">
            <a:off x="5868373" y="348987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2f1671103f7_0_22"/>
          <p:cNvSpPr/>
          <p:nvPr/>
        </p:nvSpPr>
        <p:spPr>
          <a:xfrm rot="-4800325">
            <a:off x="4420082" y="579901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2f1671103f7_0_22"/>
          <p:cNvSpPr/>
          <p:nvPr/>
        </p:nvSpPr>
        <p:spPr>
          <a:xfrm rot="-4800325">
            <a:off x="4259074" y="5341591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2f1671103f7_0_22"/>
          <p:cNvSpPr/>
          <p:nvPr/>
        </p:nvSpPr>
        <p:spPr>
          <a:xfrm rot="-3865656">
            <a:off x="4822439" y="3579582"/>
            <a:ext cx="108421" cy="108421"/>
          </a:xfrm>
          <a:prstGeom prst="ellipse">
            <a:avLst/>
          </a:prstGeom>
          <a:gradFill>
            <a:gsLst>
              <a:gs pos="0">
                <a:srgbClr val="F8B032"/>
              </a:gs>
              <a:gs pos="42000">
                <a:srgbClr val="F98828"/>
              </a:gs>
              <a:gs pos="71000">
                <a:srgbClr val="FA6A21"/>
              </a:gs>
              <a:gs pos="100000">
                <a:srgbClr val="FC501C"/>
              </a:gs>
            </a:gsLst>
            <a:lin ang="18900044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2f1671103f7_0_22"/>
          <p:cNvSpPr/>
          <p:nvPr/>
        </p:nvSpPr>
        <p:spPr>
          <a:xfrm rot="-3865656">
            <a:off x="3185638" y="5033590"/>
            <a:ext cx="108421" cy="108421"/>
          </a:xfrm>
          <a:prstGeom prst="ellipse">
            <a:avLst/>
          </a:prstGeom>
          <a:gradFill>
            <a:gsLst>
              <a:gs pos="0">
                <a:srgbClr val="D14056"/>
              </a:gs>
              <a:gs pos="35000">
                <a:srgbClr val="B6355D"/>
              </a:gs>
              <a:gs pos="71000">
                <a:srgbClr val="A72F62"/>
              </a:gs>
              <a:gs pos="100000">
                <a:srgbClr val="8F2369"/>
              </a:gs>
            </a:gsLst>
            <a:lin ang="18900044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2f1671103f7_0_22"/>
          <p:cNvSpPr/>
          <p:nvPr/>
        </p:nvSpPr>
        <p:spPr>
          <a:xfrm rot="-3865656">
            <a:off x="3181441" y="2912488"/>
            <a:ext cx="108421" cy="108421"/>
          </a:xfrm>
          <a:prstGeom prst="ellipse">
            <a:avLst/>
          </a:prstGeom>
          <a:gradFill>
            <a:gsLst>
              <a:gs pos="0">
                <a:srgbClr val="39CCDD"/>
              </a:gs>
              <a:gs pos="42000">
                <a:srgbClr val="3FBDDE"/>
              </a:gs>
              <a:gs pos="83000">
                <a:srgbClr val="4BA6E1"/>
              </a:gs>
              <a:gs pos="100000">
                <a:srgbClr val="588BE4"/>
              </a:gs>
            </a:gsLst>
            <a:lin ang="18900044" scaled="0"/>
          </a:gra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" name="Google Shape;643;g2f1671103f7_0_22"/>
          <p:cNvGrpSpPr/>
          <p:nvPr/>
        </p:nvGrpSpPr>
        <p:grpSpPr>
          <a:xfrm>
            <a:off x="4387307" y="5942806"/>
            <a:ext cx="2568637" cy="361775"/>
            <a:chOff x="5286303" y="6154447"/>
            <a:chExt cx="2568637" cy="361775"/>
          </a:xfrm>
        </p:grpSpPr>
        <p:cxnSp>
          <p:nvCxnSpPr>
            <p:cNvPr id="644" name="Google Shape;644;g2f1671103f7_0_22"/>
            <p:cNvCxnSpPr>
              <a:stCxn id="645" idx="6"/>
            </p:cNvCxnSpPr>
            <p:nvPr/>
          </p:nvCxnSpPr>
          <p:spPr>
            <a:xfrm flipH="1" rot="10800000">
              <a:off x="6267826" y="6174822"/>
              <a:ext cx="289500" cy="270300"/>
            </a:xfrm>
            <a:prstGeom prst="straightConnector1">
              <a:avLst/>
            </a:prstGeom>
            <a:noFill/>
            <a:ln cap="flat" cmpd="sng" w="9525">
              <a:solidFill>
                <a:srgbClr val="D771E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646" name="Google Shape;646;g2f1671103f7_0_22"/>
            <p:cNvGrpSpPr/>
            <p:nvPr/>
          </p:nvGrpSpPr>
          <p:grpSpPr>
            <a:xfrm>
              <a:off x="5286303" y="6154447"/>
              <a:ext cx="2568637" cy="361775"/>
              <a:chOff x="3869767" y="6167205"/>
              <a:chExt cx="2568637" cy="361775"/>
            </a:xfrm>
          </p:grpSpPr>
          <p:sp>
            <p:nvSpPr>
              <p:cNvPr id="647" name="Google Shape;647;g2f1671103f7_0_22"/>
              <p:cNvSpPr/>
              <p:nvPr/>
            </p:nvSpPr>
            <p:spPr>
              <a:xfrm>
                <a:off x="5114934" y="6167205"/>
                <a:ext cx="47700" cy="47700"/>
              </a:xfrm>
              <a:prstGeom prst="donut">
                <a:avLst>
                  <a:gd fmla="val 13855" name="adj"/>
                </a:avLst>
              </a:prstGeom>
              <a:gradFill>
                <a:gsLst>
                  <a:gs pos="0">
                    <a:srgbClr val="F8B032"/>
                  </a:gs>
                  <a:gs pos="42000">
                    <a:srgbClr val="F98828"/>
                  </a:gs>
                  <a:gs pos="71000">
                    <a:srgbClr val="FA6A21"/>
                  </a:gs>
                  <a:gs pos="100000">
                    <a:srgbClr val="FC501C"/>
                  </a:gs>
                </a:gsLst>
                <a:lin ang="18900044" scaled="0"/>
              </a:gradFill>
              <a:ln>
                <a:noFill/>
              </a:ln>
              <a:effectLst>
                <a:outerShdw blurRad="508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8" name="Google Shape;648;g2f1671103f7_0_22"/>
              <p:cNvGrpSpPr/>
              <p:nvPr/>
            </p:nvGrpSpPr>
            <p:grpSpPr>
              <a:xfrm>
                <a:off x="3869767" y="6167205"/>
                <a:ext cx="2568637" cy="361775"/>
                <a:chOff x="3869767" y="6167205"/>
                <a:chExt cx="2568637" cy="361775"/>
              </a:xfrm>
            </p:grpSpPr>
            <p:cxnSp>
              <p:nvCxnSpPr>
                <p:cNvPr id="649" name="Google Shape;649;g2f1671103f7_0_22"/>
                <p:cNvCxnSpPr/>
                <p:nvPr/>
              </p:nvCxnSpPr>
              <p:spPr>
                <a:xfrm>
                  <a:off x="5136100" y="6190452"/>
                  <a:ext cx="1254600" cy="1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771E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0" name="Google Shape;650;g2f1671103f7_0_22"/>
                <p:cNvCxnSpPr>
                  <a:endCxn id="645" idx="1"/>
                </p:cNvCxnSpPr>
                <p:nvPr/>
              </p:nvCxnSpPr>
              <p:spPr>
                <a:xfrm>
                  <a:off x="3920491" y="6480285"/>
                  <a:ext cx="874800" cy="27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D771E7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645" name="Google Shape;645;g2f1671103f7_0_22"/>
                <p:cNvSpPr/>
                <p:nvPr/>
              </p:nvSpPr>
              <p:spPr>
                <a:xfrm rot="-2798822">
                  <a:off x="4795278" y="6448818"/>
                  <a:ext cx="66425" cy="66425"/>
                </a:xfrm>
                <a:prstGeom prst="ellipse">
                  <a:avLst/>
                </a:prstGeom>
                <a:gradFill>
                  <a:gsLst>
                    <a:gs pos="0">
                      <a:srgbClr val="39CCDD"/>
                    </a:gs>
                    <a:gs pos="42000">
                      <a:srgbClr val="3FBDDE"/>
                    </a:gs>
                    <a:gs pos="83000">
                      <a:srgbClr val="4BA6E1"/>
                    </a:gs>
                    <a:gs pos="100000">
                      <a:srgbClr val="588BE4"/>
                    </a:gs>
                  </a:gsLst>
                  <a:lin ang="18900044" scaled="0"/>
                </a:gradFill>
                <a:ln>
                  <a:noFill/>
                </a:ln>
                <a:effectLst>
                  <a:outerShdw blurRad="50800" rotWithShape="0" algn="t" dir="54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2f1671103f7_0_22"/>
                <p:cNvSpPr/>
                <p:nvPr/>
              </p:nvSpPr>
              <p:spPr>
                <a:xfrm>
                  <a:off x="3869767" y="6457548"/>
                  <a:ext cx="47700" cy="47700"/>
                </a:xfrm>
                <a:prstGeom prst="donut">
                  <a:avLst>
                    <a:gd fmla="val 13855" name="adj"/>
                  </a:avLst>
                </a:prstGeom>
                <a:solidFill>
                  <a:srgbClr val="D771E7"/>
                </a:solidFill>
                <a:ln>
                  <a:noFill/>
                </a:ln>
                <a:effectLst>
                  <a:outerShdw blurRad="50800" sx="71000" rotWithShape="0" dir="16200000" dist="38100" sy="71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g2f1671103f7_0_22"/>
                <p:cNvSpPr/>
                <p:nvPr/>
              </p:nvSpPr>
              <p:spPr>
                <a:xfrm>
                  <a:off x="6390704" y="6167205"/>
                  <a:ext cx="47700" cy="47700"/>
                </a:xfrm>
                <a:prstGeom prst="donut">
                  <a:avLst>
                    <a:gd fmla="val 13855" name="adj"/>
                  </a:avLst>
                </a:prstGeom>
                <a:solidFill>
                  <a:srgbClr val="D771E7"/>
                </a:solidFill>
                <a:ln>
                  <a:noFill/>
                </a:ln>
                <a:effectLst>
                  <a:outerShdw blurRad="50800" sx="71000" rotWithShape="0" dir="16200000" dist="38100" sy="710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53" name="Google Shape;653;g2f1671103f7_0_22"/>
          <p:cNvGrpSpPr/>
          <p:nvPr/>
        </p:nvGrpSpPr>
        <p:grpSpPr>
          <a:xfrm>
            <a:off x="5350659" y="3661267"/>
            <a:ext cx="2329942" cy="869706"/>
            <a:chOff x="4978967" y="4468346"/>
            <a:chExt cx="2329942" cy="869706"/>
          </a:xfrm>
        </p:grpSpPr>
        <p:cxnSp>
          <p:nvCxnSpPr>
            <p:cNvPr id="654" name="Google Shape;654;g2f1671103f7_0_22"/>
            <p:cNvCxnSpPr/>
            <p:nvPr/>
          </p:nvCxnSpPr>
          <p:spPr>
            <a:xfrm>
              <a:off x="6419199" y="4537945"/>
              <a:ext cx="816900" cy="360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5" name="Google Shape;655;g2f1671103f7_0_22"/>
            <p:cNvCxnSpPr>
              <a:endCxn id="656" idx="6"/>
            </p:cNvCxnSpPr>
            <p:nvPr/>
          </p:nvCxnSpPr>
          <p:spPr>
            <a:xfrm flipH="1">
              <a:off x="6141927" y="4536855"/>
              <a:ext cx="279900" cy="25680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7" name="Google Shape;657;g2f1671103f7_0_22"/>
            <p:cNvCxnSpPr/>
            <p:nvPr/>
          </p:nvCxnSpPr>
          <p:spPr>
            <a:xfrm>
              <a:off x="5103669" y="4830005"/>
              <a:ext cx="977700" cy="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8" name="Google Shape;658;g2f1671103f7_0_22"/>
            <p:cNvCxnSpPr/>
            <p:nvPr/>
          </p:nvCxnSpPr>
          <p:spPr>
            <a:xfrm flipH="1" rot="10800000">
              <a:off x="5331508" y="4988854"/>
              <a:ext cx="1173600" cy="360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9" name="Google Shape;659;g2f1671103f7_0_22"/>
            <p:cNvCxnSpPr/>
            <p:nvPr/>
          </p:nvCxnSpPr>
          <p:spPr>
            <a:xfrm>
              <a:off x="6630362" y="4941588"/>
              <a:ext cx="0" cy="37293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0" name="Google Shape;660;g2f1671103f7_0_22"/>
            <p:cNvCxnSpPr/>
            <p:nvPr/>
          </p:nvCxnSpPr>
          <p:spPr>
            <a:xfrm>
              <a:off x="6756121" y="5264718"/>
              <a:ext cx="305400" cy="0"/>
            </a:xfrm>
            <a:prstGeom prst="straightConnector1">
              <a:avLst/>
            </a:prstGeom>
            <a:noFill/>
            <a:ln cap="flat" cmpd="sng" w="9525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56" name="Google Shape;656;g2f1671103f7_0_22"/>
            <p:cNvSpPr/>
            <p:nvPr/>
          </p:nvSpPr>
          <p:spPr>
            <a:xfrm rot="-2531947">
              <a:off x="6047462" y="4775840"/>
              <a:ext cx="108529" cy="108529"/>
            </a:xfrm>
            <a:prstGeom prst="ellipse">
              <a:avLst/>
            </a:prstGeom>
            <a:gradFill>
              <a:gsLst>
                <a:gs pos="0">
                  <a:srgbClr val="F8B032"/>
                </a:gs>
                <a:gs pos="42000">
                  <a:srgbClr val="F98828"/>
                </a:gs>
                <a:gs pos="71000">
                  <a:srgbClr val="FA6A21"/>
                </a:gs>
                <a:gs pos="100000">
                  <a:srgbClr val="FC501C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2f1671103f7_0_22"/>
            <p:cNvSpPr/>
            <p:nvPr/>
          </p:nvSpPr>
          <p:spPr>
            <a:xfrm rot="-2531947">
              <a:off x="6368784" y="4490731"/>
              <a:ext cx="108529" cy="108529"/>
            </a:xfrm>
            <a:prstGeom prst="ellipse">
              <a:avLst/>
            </a:prstGeom>
            <a:noFill/>
            <a:ln cap="flat" cmpd="sng" w="25400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2f1671103f7_0_22"/>
            <p:cNvSpPr/>
            <p:nvPr/>
          </p:nvSpPr>
          <p:spPr>
            <a:xfrm rot="-2531947">
              <a:off x="6462326" y="4923934"/>
              <a:ext cx="108529" cy="108529"/>
            </a:xfrm>
            <a:prstGeom prst="ellipse">
              <a:avLst/>
            </a:prstGeom>
            <a:noFill/>
            <a:ln cap="flat" cmpd="sng" w="25400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2f1671103f7_0_22"/>
            <p:cNvSpPr/>
            <p:nvPr/>
          </p:nvSpPr>
          <p:spPr>
            <a:xfrm rot="-2531947">
              <a:off x="6708371" y="5207137"/>
              <a:ext cx="108529" cy="108529"/>
            </a:xfrm>
            <a:prstGeom prst="ellipse">
              <a:avLst/>
            </a:prstGeom>
            <a:noFill/>
            <a:ln cap="flat" cmpd="sng" w="25400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2f1671103f7_0_22"/>
            <p:cNvSpPr/>
            <p:nvPr/>
          </p:nvSpPr>
          <p:spPr>
            <a:xfrm rot="-2531947">
              <a:off x="5001352" y="4769586"/>
              <a:ext cx="108529" cy="108529"/>
            </a:xfrm>
            <a:prstGeom prst="ellipse">
              <a:avLst/>
            </a:prstGeom>
            <a:noFill/>
            <a:ln cap="flat" cmpd="sng" w="25400">
              <a:solidFill>
                <a:srgbClr val="FD55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g2f1671103f7_0_22"/>
            <p:cNvSpPr/>
            <p:nvPr/>
          </p:nvSpPr>
          <p:spPr>
            <a:xfrm rot="-2527750">
              <a:off x="7222057" y="4500887"/>
              <a:ext cx="72003" cy="72003"/>
            </a:xfrm>
            <a:prstGeom prst="ellipse">
              <a:avLst/>
            </a:prstGeom>
            <a:gradFill>
              <a:gsLst>
                <a:gs pos="0">
                  <a:srgbClr val="39CCDD"/>
                </a:gs>
                <a:gs pos="42000">
                  <a:srgbClr val="3FBDDE"/>
                </a:gs>
                <a:gs pos="83000">
                  <a:srgbClr val="4BA6E1"/>
                </a:gs>
                <a:gs pos="100000">
                  <a:srgbClr val="588BE4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g2f1671103f7_0_22"/>
            <p:cNvSpPr/>
            <p:nvPr/>
          </p:nvSpPr>
          <p:spPr>
            <a:xfrm rot="-2538343">
              <a:off x="7055421" y="5249744"/>
              <a:ext cx="36102" cy="36102"/>
            </a:xfrm>
            <a:prstGeom prst="ellipse">
              <a:avLst/>
            </a:prstGeom>
            <a:gradFill>
              <a:gsLst>
                <a:gs pos="0">
                  <a:srgbClr val="D14056"/>
                </a:gs>
                <a:gs pos="35000">
                  <a:srgbClr val="B6355D"/>
                </a:gs>
                <a:gs pos="71000">
                  <a:srgbClr val="A72F62"/>
                </a:gs>
                <a:gs pos="100000">
                  <a:srgbClr val="8F2369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g2f1671103f7_0_22"/>
          <p:cNvSpPr/>
          <p:nvPr/>
        </p:nvSpPr>
        <p:spPr>
          <a:xfrm rot="-4800325">
            <a:off x="4541118" y="241684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2f1671103f7_0_22"/>
          <p:cNvSpPr/>
          <p:nvPr/>
        </p:nvSpPr>
        <p:spPr>
          <a:xfrm rot="-4670732">
            <a:off x="3515535" y="1897863"/>
            <a:ext cx="542869" cy="573181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2f1671103f7_0_22"/>
          <p:cNvSpPr/>
          <p:nvPr/>
        </p:nvSpPr>
        <p:spPr>
          <a:xfrm rot="-4800325">
            <a:off x="6190397" y="3103102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2f1671103f7_0_22"/>
          <p:cNvSpPr/>
          <p:nvPr/>
        </p:nvSpPr>
        <p:spPr>
          <a:xfrm rot="-4800325">
            <a:off x="5709019" y="3020253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2f1671103f7_0_22"/>
          <p:cNvSpPr/>
          <p:nvPr/>
        </p:nvSpPr>
        <p:spPr>
          <a:xfrm rot="-4800325">
            <a:off x="4713075" y="2873125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2f1671103f7_0_22"/>
          <p:cNvSpPr/>
          <p:nvPr/>
        </p:nvSpPr>
        <p:spPr>
          <a:xfrm rot="-4800325">
            <a:off x="5542067" y="255980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2f1671103f7_0_22"/>
          <p:cNvSpPr/>
          <p:nvPr/>
        </p:nvSpPr>
        <p:spPr>
          <a:xfrm rot="-4800325">
            <a:off x="6022926" y="264553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g2f1671103f7_0_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88452" y="2408844"/>
            <a:ext cx="593845" cy="59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f1671103f7_0_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94660" y="5090183"/>
            <a:ext cx="505147" cy="50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f1671103f7_0_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82528" y="3749597"/>
            <a:ext cx="613624" cy="54026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f1671103f7_0_22"/>
          <p:cNvSpPr txBox="1"/>
          <p:nvPr/>
        </p:nvSpPr>
        <p:spPr>
          <a:xfrm>
            <a:off x="5716464" y="5471125"/>
            <a:ext cx="1268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КЛЮЧЕВ</a:t>
            </a:r>
            <a:r>
              <a:rPr b="1" lang="ru-RU" sz="1000">
                <a:latin typeface="Century Gothic"/>
                <a:ea typeface="Century Gothic"/>
                <a:cs typeface="Century Gothic"/>
                <a:sym typeface="Century Gothic"/>
              </a:rPr>
              <a:t>ЫЕ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БИЗНЕС ПАРТНЕРы по всем профилям подготовки</a:t>
            </a:r>
            <a:endParaRPr/>
          </a:p>
        </p:txBody>
      </p:sp>
      <p:sp>
        <p:nvSpPr>
          <p:cNvPr id="678" name="Google Shape;678;g2f1671103f7_0_22"/>
          <p:cNvSpPr txBox="1"/>
          <p:nvPr/>
        </p:nvSpPr>
        <p:spPr>
          <a:xfrm>
            <a:off x="4281177" y="5906251"/>
            <a:ext cx="1346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СПЕЦИАЛЬНОСТИ</a:t>
            </a:r>
            <a:endParaRPr/>
          </a:p>
        </p:txBody>
      </p:sp>
      <p:sp>
        <p:nvSpPr>
          <p:cNvPr id="679" name="Google Shape;679;g2f1671103f7_0_22"/>
          <p:cNvSpPr txBox="1"/>
          <p:nvPr/>
        </p:nvSpPr>
        <p:spPr>
          <a:xfrm>
            <a:off x="8618581" y="5573317"/>
            <a:ext cx="1412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ОСНОВНЫЕ </a:t>
            </a:r>
            <a:r>
              <a:rPr b="1" i="0" lang="ru-RU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ЭТАПЫ</a:t>
            </a:r>
            <a:endParaRPr/>
          </a:p>
        </p:txBody>
      </p:sp>
      <p:pic>
        <p:nvPicPr>
          <p:cNvPr id="680" name="Google Shape;680;g2f1671103f7_0_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77796" y="5775975"/>
            <a:ext cx="1012945" cy="101294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2f1671103f7_0_22"/>
          <p:cNvSpPr txBox="1"/>
          <p:nvPr/>
        </p:nvSpPr>
        <p:spPr>
          <a:xfrm>
            <a:off x="10747944" y="6390973"/>
            <a:ext cx="109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ПРАКТИЧЕСКАЯ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ПОДГОТОВКА</a:t>
            </a:r>
            <a:endParaRPr/>
          </a:p>
        </p:txBody>
      </p:sp>
      <p:sp>
        <p:nvSpPr>
          <p:cNvPr id="682" name="Google Shape;682;g2f1671103f7_0_22"/>
          <p:cNvSpPr txBox="1"/>
          <p:nvPr/>
        </p:nvSpPr>
        <p:spPr>
          <a:xfrm>
            <a:off x="9381947" y="6378196"/>
            <a:ext cx="1104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ВОЛОНТЕРСТВО</a:t>
            </a:r>
            <a:endParaRPr/>
          </a:p>
        </p:txBody>
      </p:sp>
      <p:sp>
        <p:nvSpPr>
          <p:cNvPr id="683" name="Google Shape;683;g2f1671103f7_0_22"/>
          <p:cNvSpPr txBox="1"/>
          <p:nvPr/>
        </p:nvSpPr>
        <p:spPr>
          <a:xfrm>
            <a:off x="8901749" y="5962567"/>
            <a:ext cx="100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ОБУЧАЮЩИЕ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СЕМИНАРЫ</a:t>
            </a:r>
            <a:endParaRPr/>
          </a:p>
        </p:txBody>
      </p:sp>
      <p:sp>
        <p:nvSpPr>
          <p:cNvPr id="684" name="Google Shape;684;g2f1671103f7_0_22"/>
          <p:cNvSpPr txBox="1"/>
          <p:nvPr/>
        </p:nvSpPr>
        <p:spPr>
          <a:xfrm>
            <a:off x="10135293" y="5737168"/>
            <a:ext cx="1351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ТРУДОУСТРОЙСТВО</a:t>
            </a:r>
            <a:endParaRPr/>
          </a:p>
        </p:txBody>
      </p:sp>
      <p:sp>
        <p:nvSpPr>
          <p:cNvPr id="685" name="Google Shape;685;g2f1671103f7_0_22"/>
          <p:cNvSpPr/>
          <p:nvPr/>
        </p:nvSpPr>
        <p:spPr>
          <a:xfrm>
            <a:off x="4162446" y="280937"/>
            <a:ext cx="1284113" cy="65761"/>
          </a:xfrm>
          <a:prstGeom prst="flowChartInputOut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2f1671103f7_0_22"/>
          <p:cNvSpPr txBox="1"/>
          <p:nvPr/>
        </p:nvSpPr>
        <p:spPr>
          <a:xfrm>
            <a:off x="4083686" y="180235"/>
            <a:ext cx="1436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" u="none" cap="none" strike="noStrike">
                <a:solidFill>
                  <a:srgbClr val="BE57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РАБОТОДАТЕЛЬ-СТУДЕНТ</a:t>
            </a:r>
            <a:endParaRPr/>
          </a:p>
        </p:txBody>
      </p:sp>
      <p:sp>
        <p:nvSpPr>
          <p:cNvPr id="687" name="Google Shape;687;g2f1671103f7_0_22"/>
          <p:cNvSpPr txBox="1"/>
          <p:nvPr/>
        </p:nvSpPr>
        <p:spPr>
          <a:xfrm>
            <a:off x="4101622" y="745342"/>
            <a:ext cx="1902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" u="none" cap="none" strike="noStrike">
                <a:solidFill>
                  <a:srgbClr val="214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ПРЕПОДАВАТЕЛЬ-ПРЕПОДАВАТЕЛЬ</a:t>
            </a:r>
            <a:endParaRPr/>
          </a:p>
        </p:txBody>
      </p:sp>
      <p:sp>
        <p:nvSpPr>
          <p:cNvPr id="688" name="Google Shape;688;g2f1671103f7_0_22"/>
          <p:cNvSpPr txBox="1"/>
          <p:nvPr/>
        </p:nvSpPr>
        <p:spPr>
          <a:xfrm>
            <a:off x="4094651" y="1309733"/>
            <a:ext cx="1100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00" u="none" cap="none" strike="noStrike">
                <a:solidFill>
                  <a:srgbClr val="1988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СТУДЕНТ-СТУДЕНТ</a:t>
            </a:r>
            <a:endParaRPr/>
          </a:p>
        </p:txBody>
      </p:sp>
      <p:sp>
        <p:nvSpPr>
          <p:cNvPr id="689" name="Google Shape;689;g2f1671103f7_0_22"/>
          <p:cNvSpPr/>
          <p:nvPr/>
        </p:nvSpPr>
        <p:spPr>
          <a:xfrm>
            <a:off x="10498952" y="249473"/>
            <a:ext cx="467700" cy="16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g2f1671103f7_0_22"/>
          <p:cNvSpPr txBox="1"/>
          <p:nvPr/>
        </p:nvSpPr>
        <p:spPr>
          <a:xfrm>
            <a:off x="9437341" y="2575592"/>
            <a:ext cx="98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1" lang="ru-RU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ФУНКЦИИ ЦКРН</a:t>
            </a:r>
            <a:endParaRPr b="1" i="1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g2f1671103f7_0_22"/>
          <p:cNvSpPr/>
          <p:nvPr/>
        </p:nvSpPr>
        <p:spPr>
          <a:xfrm rot="-4800325">
            <a:off x="3614829" y="4801316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g2f1671103f7_0_22"/>
          <p:cNvSpPr/>
          <p:nvPr/>
        </p:nvSpPr>
        <p:spPr>
          <a:xfrm rot="-4800325">
            <a:off x="4091263" y="4889322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g2f1671103f7_0_22"/>
          <p:cNvSpPr/>
          <p:nvPr/>
        </p:nvSpPr>
        <p:spPr>
          <a:xfrm rot="-4800325">
            <a:off x="3928904" y="4418128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g2f1671103f7_0_22"/>
          <p:cNvSpPr/>
          <p:nvPr/>
        </p:nvSpPr>
        <p:spPr>
          <a:xfrm rot="-4800325">
            <a:off x="4405338" y="4506134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2f1671103f7_0_22"/>
          <p:cNvSpPr/>
          <p:nvPr/>
        </p:nvSpPr>
        <p:spPr>
          <a:xfrm rot="-8307585">
            <a:off x="3118360" y="5948744"/>
            <a:ext cx="520247" cy="454151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  <a:reflection blurRad="0" dir="0" dist="0" endA="300" endPos="35000" fadeDir="5400012" kx="0" rotWithShape="0" algn="bl" stA="52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2f1671103f7_0_22"/>
          <p:cNvSpPr/>
          <p:nvPr/>
        </p:nvSpPr>
        <p:spPr>
          <a:xfrm rot="-4800325">
            <a:off x="2957500" y="5488617"/>
            <a:ext cx="520296" cy="453910"/>
          </a:xfrm>
          <a:prstGeom prst="hexagon">
            <a:avLst>
              <a:gd fmla="val 28982" name="adj"/>
              <a:gd fmla="val 115470" name="vf"/>
            </a:avLst>
          </a:prstGeom>
          <a:solidFill>
            <a:srgbClr val="F8FAFC">
              <a:alpha val="68630"/>
            </a:srgbClr>
          </a:solidFill>
          <a:ln>
            <a:noFill/>
          </a:ln>
          <a:effectLst>
            <a:outerShdw blurRad="76200" sx="102000" rotWithShape="0" algn="ctr" sy="102000">
              <a:srgbClr val="A5A5A5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7" name="Google Shape;697;g2f1671103f7_0_22"/>
          <p:cNvGrpSpPr/>
          <p:nvPr/>
        </p:nvGrpSpPr>
        <p:grpSpPr>
          <a:xfrm>
            <a:off x="2293024" y="5857590"/>
            <a:ext cx="2292711" cy="364492"/>
            <a:chOff x="-94025" y="4914910"/>
            <a:chExt cx="2292711" cy="364492"/>
          </a:xfrm>
        </p:grpSpPr>
        <p:sp>
          <p:nvSpPr>
            <p:cNvPr id="698" name="Google Shape;698;g2f1671103f7_0_22"/>
            <p:cNvSpPr/>
            <p:nvPr/>
          </p:nvSpPr>
          <p:spPr>
            <a:xfrm>
              <a:off x="-94025" y="4914910"/>
              <a:ext cx="2292711" cy="364492"/>
            </a:xfrm>
            <a:prstGeom prst="flowChartInputOutput">
              <a:avLst/>
            </a:prstGeom>
            <a:gradFill>
              <a:gsLst>
                <a:gs pos="0">
                  <a:srgbClr val="D14055"/>
                </a:gs>
                <a:gs pos="42000">
                  <a:srgbClr val="AD3161"/>
                </a:gs>
                <a:gs pos="83000">
                  <a:srgbClr val="8F2469"/>
                </a:gs>
                <a:gs pos="100000">
                  <a:srgbClr val="8F2469"/>
                </a:gs>
              </a:gsLst>
              <a:lin ang="13500032" scaled="0"/>
            </a:gradFill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g2f1671103f7_0_22"/>
            <p:cNvSpPr txBox="1"/>
            <p:nvPr/>
          </p:nvSpPr>
          <p:spPr>
            <a:xfrm>
              <a:off x="381054" y="4983220"/>
              <a:ext cx="1436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ДОРОГА В </a:t>
              </a:r>
              <a:r>
                <a:rPr lang="ru-RU" sz="12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“</a:t>
              </a:r>
              <a:r>
                <a:rPr b="0" i="0" lang="ru-RU" sz="12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ЗАВТРА</a:t>
              </a:r>
              <a:r>
                <a:rPr lang="ru-RU" sz="1200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”</a:t>
              </a:r>
              <a:endParaRPr sz="1700"/>
            </a:p>
          </p:txBody>
        </p:sp>
      </p:grpSp>
      <p:grpSp>
        <p:nvGrpSpPr>
          <p:cNvPr id="700" name="Google Shape;700;g2f1671103f7_0_22"/>
          <p:cNvGrpSpPr/>
          <p:nvPr/>
        </p:nvGrpSpPr>
        <p:grpSpPr>
          <a:xfrm>
            <a:off x="3362861" y="4211013"/>
            <a:ext cx="2292711" cy="385563"/>
            <a:chOff x="3936229" y="4425500"/>
            <a:chExt cx="2292711" cy="385563"/>
          </a:xfrm>
        </p:grpSpPr>
        <p:sp>
          <p:nvSpPr>
            <p:cNvPr id="701" name="Google Shape;701;g2f1671103f7_0_22"/>
            <p:cNvSpPr/>
            <p:nvPr/>
          </p:nvSpPr>
          <p:spPr>
            <a:xfrm>
              <a:off x="3936229" y="4425500"/>
              <a:ext cx="2292711" cy="364492"/>
            </a:xfrm>
            <a:prstGeom prst="flowChartInputOutput">
              <a:avLst/>
            </a:prstGeom>
            <a:gradFill>
              <a:gsLst>
                <a:gs pos="0">
                  <a:srgbClr val="D14055"/>
                </a:gs>
                <a:gs pos="42000">
                  <a:srgbClr val="AD3161"/>
                </a:gs>
                <a:gs pos="83000">
                  <a:srgbClr val="8F2469"/>
                </a:gs>
                <a:gs pos="100000">
                  <a:srgbClr val="8F2469"/>
                </a:gs>
              </a:gsLst>
              <a:lin ang="13500032" scaled="0"/>
            </a:gradFill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g2f1671103f7_0_22"/>
            <p:cNvSpPr txBox="1"/>
            <p:nvPr/>
          </p:nvSpPr>
          <p:spPr>
            <a:xfrm>
              <a:off x="4262246" y="4441763"/>
              <a:ext cx="161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9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ЦЕНТР КАРЬЕРНОГО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9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РАЗВИТИЯ И НАСТАВНИЧЕСТВА</a:t>
              </a:r>
              <a:endParaRPr/>
            </a:p>
          </p:txBody>
        </p:sp>
      </p:grpSp>
      <p:grpSp>
        <p:nvGrpSpPr>
          <p:cNvPr id="703" name="Google Shape;703;g2f1671103f7_0_22"/>
          <p:cNvGrpSpPr/>
          <p:nvPr/>
        </p:nvGrpSpPr>
        <p:grpSpPr>
          <a:xfrm>
            <a:off x="4272061" y="2962708"/>
            <a:ext cx="2292711" cy="364492"/>
            <a:chOff x="3490959" y="2655772"/>
            <a:chExt cx="2292711" cy="364492"/>
          </a:xfrm>
        </p:grpSpPr>
        <p:sp>
          <p:nvSpPr>
            <p:cNvPr id="704" name="Google Shape;704;g2f1671103f7_0_22"/>
            <p:cNvSpPr/>
            <p:nvPr/>
          </p:nvSpPr>
          <p:spPr>
            <a:xfrm>
              <a:off x="3490959" y="2655772"/>
              <a:ext cx="2292711" cy="364492"/>
            </a:xfrm>
            <a:prstGeom prst="flowChartInputOutput">
              <a:avLst/>
            </a:prstGeom>
            <a:gradFill>
              <a:gsLst>
                <a:gs pos="0">
                  <a:srgbClr val="D14055"/>
                </a:gs>
                <a:gs pos="42000">
                  <a:srgbClr val="AD3161"/>
                </a:gs>
                <a:gs pos="83000">
                  <a:srgbClr val="8F2469"/>
                </a:gs>
                <a:gs pos="100000">
                  <a:srgbClr val="8F2469"/>
                </a:gs>
              </a:gsLst>
              <a:lin ang="13500032" scaled="0"/>
            </a:gradFill>
            <a:ln>
              <a:noFill/>
            </a:ln>
            <a:effectLst>
              <a:reflection blurRad="0" dir="0" dist="0" endA="300" endPos="35000" fadeDir="5400012" kx="0" rotWithShape="0" algn="bl" stA="52000" stPos="0" sy="-100000" ky="0"/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g2f1671103f7_0_22"/>
            <p:cNvSpPr txBox="1"/>
            <p:nvPr/>
          </p:nvSpPr>
          <p:spPr>
            <a:xfrm>
              <a:off x="3863308" y="2676546"/>
              <a:ext cx="1503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НАСТАВНИЧЕСТВО</a:t>
              </a:r>
              <a:endParaRPr/>
            </a:p>
          </p:txBody>
        </p:sp>
      </p:grpSp>
      <p:sp>
        <p:nvSpPr>
          <p:cNvPr id="706" name="Google Shape;706;g2f1671103f7_0_22"/>
          <p:cNvSpPr/>
          <p:nvPr/>
        </p:nvSpPr>
        <p:spPr>
          <a:xfrm>
            <a:off x="8983254" y="3286742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898EF7"/>
              </a:gs>
              <a:gs pos="100000">
                <a:srgbClr val="5258CB">
                  <a:alpha val="46666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2f1671103f7_0_22"/>
          <p:cNvSpPr/>
          <p:nvPr/>
        </p:nvSpPr>
        <p:spPr>
          <a:xfrm>
            <a:off x="8982158" y="4209724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D24155"/>
              </a:gs>
              <a:gs pos="100000">
                <a:srgbClr val="8F2469">
                  <a:alpha val="67843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2f1671103f7_0_22"/>
          <p:cNvSpPr/>
          <p:nvPr/>
        </p:nvSpPr>
        <p:spPr>
          <a:xfrm>
            <a:off x="9825208" y="2827615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D24155"/>
              </a:gs>
              <a:gs pos="100000">
                <a:srgbClr val="8F2469">
                  <a:alpha val="67843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2f1671103f7_0_22"/>
          <p:cNvSpPr/>
          <p:nvPr/>
        </p:nvSpPr>
        <p:spPr>
          <a:xfrm>
            <a:off x="9815683" y="3750320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471D2">
                  <a:alpha val="63921"/>
                </a:srgbClr>
              </a:gs>
              <a:gs pos="100000">
                <a:srgbClr val="C871F2"/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2f1671103f7_0_22"/>
          <p:cNvSpPr/>
          <p:nvPr/>
        </p:nvSpPr>
        <p:spPr>
          <a:xfrm>
            <a:off x="10649208" y="3304308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76E66">
                  <a:alpha val="80000"/>
                </a:srgbClr>
              </a:gs>
              <a:gs pos="100000">
                <a:srgbClr val="FD5490">
                  <a:alpha val="75686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2f1671103f7_0_22"/>
          <p:cNvSpPr/>
          <p:nvPr/>
        </p:nvSpPr>
        <p:spPr>
          <a:xfrm>
            <a:off x="7291009" y="3310161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898EF7"/>
              </a:gs>
              <a:gs pos="100000">
                <a:srgbClr val="5258CB">
                  <a:alpha val="46666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2f1671103f7_0_22"/>
          <p:cNvSpPr/>
          <p:nvPr/>
        </p:nvSpPr>
        <p:spPr>
          <a:xfrm>
            <a:off x="8134059" y="2835574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471D2"/>
              </a:gs>
              <a:gs pos="100000">
                <a:srgbClr val="C871F2">
                  <a:alpha val="77647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2f1671103f7_0_22"/>
          <p:cNvSpPr/>
          <p:nvPr/>
        </p:nvSpPr>
        <p:spPr>
          <a:xfrm>
            <a:off x="8143584" y="3758279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F76E66"/>
              </a:gs>
              <a:gs pos="100000">
                <a:srgbClr val="FD5490">
                  <a:alpha val="75686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2f1671103f7_0_22"/>
          <p:cNvSpPr/>
          <p:nvPr/>
        </p:nvSpPr>
        <p:spPr>
          <a:xfrm>
            <a:off x="10649208" y="2355778"/>
            <a:ext cx="1008000" cy="864000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rgbClr val="898EF7"/>
              </a:gs>
              <a:gs pos="100000">
                <a:srgbClr val="5258CB">
                  <a:alpha val="46666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r" dir="9600000" dist="762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2f1671103f7_0_22"/>
          <p:cNvSpPr txBox="1"/>
          <p:nvPr/>
        </p:nvSpPr>
        <p:spPr>
          <a:xfrm>
            <a:off x="8927500" y="4511125"/>
            <a:ext cx="1025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Профориентация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2f1671103f7_0_22"/>
          <p:cNvSpPr txBox="1"/>
          <p:nvPr/>
        </p:nvSpPr>
        <p:spPr>
          <a:xfrm>
            <a:off x="9876199" y="3978228"/>
            <a:ext cx="90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Школа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модераторов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2f1671103f7_0_22"/>
          <p:cNvSpPr txBox="1"/>
          <p:nvPr/>
        </p:nvSpPr>
        <p:spPr>
          <a:xfrm>
            <a:off x="9791333" y="3024466"/>
            <a:ext cx="105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Стажировочные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площадки для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преподавателей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g2f1671103f7_0_22"/>
          <p:cNvSpPr txBox="1"/>
          <p:nvPr/>
        </p:nvSpPr>
        <p:spPr>
          <a:xfrm>
            <a:off x="8224263" y="3992129"/>
            <a:ext cx="88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3D-оценка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компетенций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2f1671103f7_0_22"/>
          <p:cNvSpPr txBox="1"/>
          <p:nvPr/>
        </p:nvSpPr>
        <p:spPr>
          <a:xfrm>
            <a:off x="8197262" y="3049022"/>
            <a:ext cx="98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Стажировки 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оплачиваемые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практики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студентов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2f1671103f7_0_22"/>
          <p:cNvSpPr txBox="1"/>
          <p:nvPr/>
        </p:nvSpPr>
        <p:spPr>
          <a:xfrm>
            <a:off x="10683997" y="3453891"/>
            <a:ext cx="1122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Тренинги,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конкурсы,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чемпионаты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профмастерства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2f1671103f7_0_22"/>
          <p:cNvSpPr txBox="1"/>
          <p:nvPr/>
        </p:nvSpPr>
        <p:spPr>
          <a:xfrm>
            <a:off x="10730468" y="2427067"/>
            <a:ext cx="111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Участие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работодателей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разработке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образовательных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g2f1671103f7_0_22"/>
          <p:cNvSpPr txBox="1"/>
          <p:nvPr/>
        </p:nvSpPr>
        <p:spPr>
          <a:xfrm>
            <a:off x="7368602" y="3388307"/>
            <a:ext cx="99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Проектная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деятельность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студентов по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запросам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работодателей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2f1671103f7_0_22"/>
          <p:cNvSpPr txBox="1"/>
          <p:nvPr/>
        </p:nvSpPr>
        <p:spPr>
          <a:xfrm>
            <a:off x="8959490" y="3487591"/>
            <a:ext cx="106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Активный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нетворкинг с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работодателями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g2f1671103f7_0_22"/>
          <p:cNvGrpSpPr/>
          <p:nvPr/>
        </p:nvGrpSpPr>
        <p:grpSpPr>
          <a:xfrm>
            <a:off x="5894264" y="2001867"/>
            <a:ext cx="3360065" cy="697986"/>
            <a:chOff x="7347672" y="636139"/>
            <a:chExt cx="2637413" cy="697986"/>
          </a:xfrm>
        </p:grpSpPr>
        <p:sp>
          <p:nvSpPr>
            <p:cNvPr id="725" name="Google Shape;725;g2f1671103f7_0_22"/>
            <p:cNvSpPr/>
            <p:nvPr/>
          </p:nvSpPr>
          <p:spPr>
            <a:xfrm rot="-5514549">
              <a:off x="9911866" y="644365"/>
              <a:ext cx="72040" cy="72040"/>
            </a:xfrm>
            <a:prstGeom prst="ellipse">
              <a:avLst/>
            </a:prstGeom>
            <a:noFill/>
            <a:ln cap="flat" cmpd="sng" w="25400">
              <a:solidFill>
                <a:srgbClr val="FC5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g2f1671103f7_0_22"/>
            <p:cNvSpPr/>
            <p:nvPr/>
          </p:nvSpPr>
          <p:spPr>
            <a:xfrm rot="-5513917">
              <a:off x="7883518" y="637909"/>
              <a:ext cx="108660" cy="108660"/>
            </a:xfrm>
            <a:prstGeom prst="ellipse">
              <a:avLst/>
            </a:prstGeom>
            <a:noFill/>
            <a:ln cap="flat" cmpd="sng" w="25400">
              <a:solidFill>
                <a:srgbClr val="FC50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7" name="Google Shape;727;g2f1671103f7_0_22"/>
            <p:cNvCxnSpPr/>
            <p:nvPr/>
          </p:nvCxnSpPr>
          <p:spPr>
            <a:xfrm rot="-5510427">
              <a:off x="7403620" y="700548"/>
              <a:ext cx="541779" cy="531875"/>
            </a:xfrm>
            <a:prstGeom prst="straightConnector1">
              <a:avLst/>
            </a:prstGeom>
            <a:noFill/>
            <a:ln cap="flat" cmpd="sng" w="9525">
              <a:solidFill>
                <a:srgbClr val="FC50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8" name="Google Shape;728;g2f1671103f7_0_22"/>
            <p:cNvCxnSpPr/>
            <p:nvPr/>
          </p:nvCxnSpPr>
          <p:spPr>
            <a:xfrm flipH="1" rot="10800000">
              <a:off x="7929580" y="678073"/>
              <a:ext cx="1981200" cy="6600"/>
            </a:xfrm>
            <a:prstGeom prst="straightConnector1">
              <a:avLst/>
            </a:prstGeom>
            <a:noFill/>
            <a:ln cap="flat" cmpd="sng" w="9525">
              <a:solidFill>
                <a:srgbClr val="FC50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29" name="Google Shape;729;g2f1671103f7_0_22"/>
            <p:cNvSpPr/>
            <p:nvPr/>
          </p:nvSpPr>
          <p:spPr>
            <a:xfrm rot="-5513917">
              <a:off x="7349442" y="1223695"/>
              <a:ext cx="108660" cy="108660"/>
            </a:xfrm>
            <a:prstGeom prst="ellipse">
              <a:avLst/>
            </a:prstGeom>
            <a:gradFill>
              <a:gsLst>
                <a:gs pos="0">
                  <a:srgbClr val="D14056"/>
                </a:gs>
                <a:gs pos="35000">
                  <a:srgbClr val="B6355D"/>
                </a:gs>
                <a:gs pos="71000">
                  <a:srgbClr val="A72F62"/>
                </a:gs>
                <a:gs pos="100000">
                  <a:srgbClr val="8F2369"/>
                </a:gs>
              </a:gsLst>
              <a:lin ang="18900044" scaled="0"/>
            </a:gradFill>
            <a:ln>
              <a:noFill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0" name="Google Shape;730;g2f1671103f7_0_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66098" y="390721"/>
            <a:ext cx="385101" cy="256432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2f1671103f7_0_22"/>
          <p:cNvSpPr txBox="1"/>
          <p:nvPr/>
        </p:nvSpPr>
        <p:spPr>
          <a:xfrm>
            <a:off x="3781143" y="345698"/>
            <a:ext cx="110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Наставляемый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</a:t>
            </a:r>
            <a:endParaRPr/>
          </a:p>
        </p:txBody>
      </p:sp>
      <p:pic>
        <p:nvPicPr>
          <p:cNvPr descr="Добавление" id="732" name="Google Shape;732;g2f1671103f7_0_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28191" y="387337"/>
            <a:ext cx="324513" cy="26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f1671103f7_0_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11667" y="378271"/>
            <a:ext cx="358161" cy="25726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2f1671103f7_0_22"/>
          <p:cNvSpPr txBox="1"/>
          <p:nvPr/>
        </p:nvSpPr>
        <p:spPr>
          <a:xfrm>
            <a:off x="5293382" y="355263"/>
            <a:ext cx="10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Работодатель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наставник</a:t>
            </a:r>
            <a:endParaRPr/>
          </a:p>
        </p:txBody>
      </p:sp>
      <p:pic>
        <p:nvPicPr>
          <p:cNvPr descr="Прямая стрелка" id="735" name="Google Shape;735;g2f1671103f7_0_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flipH="1">
            <a:off x="6242357" y="342192"/>
            <a:ext cx="390522" cy="31876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2f1671103f7_0_22"/>
          <p:cNvSpPr txBox="1"/>
          <p:nvPr/>
        </p:nvSpPr>
        <p:spPr>
          <a:xfrm>
            <a:off x="6603633" y="442215"/>
            <a:ext cx="807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Обучение</a:t>
            </a:r>
            <a:endParaRPr/>
          </a:p>
        </p:txBody>
      </p:sp>
      <p:sp>
        <p:nvSpPr>
          <p:cNvPr id="737" name="Google Shape;737;g2f1671103f7_0_22"/>
          <p:cNvSpPr txBox="1"/>
          <p:nvPr/>
        </p:nvSpPr>
        <p:spPr>
          <a:xfrm>
            <a:off x="6588091" y="342110"/>
            <a:ext cx="1405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Формирование пар</a:t>
            </a:r>
            <a:endParaRPr/>
          </a:p>
        </p:txBody>
      </p:sp>
      <p:sp>
        <p:nvSpPr>
          <p:cNvPr id="738" name="Google Shape;738;g2f1671103f7_0_22"/>
          <p:cNvSpPr txBox="1"/>
          <p:nvPr/>
        </p:nvSpPr>
        <p:spPr>
          <a:xfrm>
            <a:off x="8047636" y="283146"/>
            <a:ext cx="38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C975B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id="739" name="Google Shape;739;g2f1671103f7_0_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89189" y="242867"/>
            <a:ext cx="385101" cy="25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f1671103f7_0_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68298" y="514327"/>
            <a:ext cx="358161" cy="25726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2f1671103f7_0_22"/>
          <p:cNvSpPr txBox="1"/>
          <p:nvPr/>
        </p:nvSpPr>
        <p:spPr>
          <a:xfrm>
            <a:off x="8806298" y="198219"/>
            <a:ext cx="3321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Повышает образовательный результат, мотивирован,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осознанно подходит к профессии </a:t>
            </a:r>
            <a:endParaRPr/>
          </a:p>
        </p:txBody>
      </p:sp>
      <p:sp>
        <p:nvSpPr>
          <p:cNvPr id="742" name="Google Shape;742;g2f1671103f7_0_22"/>
          <p:cNvSpPr txBox="1"/>
          <p:nvPr/>
        </p:nvSpPr>
        <p:spPr>
          <a:xfrm>
            <a:off x="8791586" y="495307"/>
            <a:ext cx="326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Получает статус лидера, развивает гибкие навыки,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участвует в реализации образовательных программ</a:t>
            </a:r>
            <a:endParaRPr/>
          </a:p>
        </p:txBody>
      </p:sp>
      <p:pic>
        <p:nvPicPr>
          <p:cNvPr id="743" name="Google Shape;743;g2f1671103f7_0_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454237" y="844768"/>
            <a:ext cx="383699" cy="36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обавление" id="744" name="Google Shape;744;g2f1671103f7_0_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15861" y="951040"/>
            <a:ext cx="324513" cy="264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ямая стрелка" id="745" name="Google Shape;745;g2f1671103f7_0_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flipH="1">
            <a:off x="6220395" y="912898"/>
            <a:ext cx="390522" cy="31876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2f1671103f7_0_22"/>
          <p:cNvSpPr txBox="1"/>
          <p:nvPr/>
        </p:nvSpPr>
        <p:spPr>
          <a:xfrm>
            <a:off x="8047636" y="887451"/>
            <a:ext cx="38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6585D3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sp>
        <p:nvSpPr>
          <p:cNvPr id="747" name="Google Shape;747;g2f1671103f7_0_22"/>
          <p:cNvSpPr txBox="1"/>
          <p:nvPr/>
        </p:nvSpPr>
        <p:spPr>
          <a:xfrm>
            <a:off x="6560634" y="1031063"/>
            <a:ext cx="807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Обучение</a:t>
            </a:r>
            <a:endParaRPr/>
          </a:p>
        </p:txBody>
      </p:sp>
      <p:sp>
        <p:nvSpPr>
          <p:cNvPr id="748" name="Google Shape;748;g2f1671103f7_0_22"/>
          <p:cNvSpPr txBox="1"/>
          <p:nvPr/>
        </p:nvSpPr>
        <p:spPr>
          <a:xfrm>
            <a:off x="6545965" y="921891"/>
            <a:ext cx="1405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Формирование пар</a:t>
            </a:r>
            <a:endParaRPr/>
          </a:p>
        </p:txBody>
      </p:sp>
      <p:sp>
        <p:nvSpPr>
          <p:cNvPr id="749" name="Google Shape;749;g2f1671103f7_0_22"/>
          <p:cNvSpPr txBox="1"/>
          <p:nvPr/>
        </p:nvSpPr>
        <p:spPr>
          <a:xfrm>
            <a:off x="6591580" y="1591583"/>
            <a:ext cx="807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Обучение</a:t>
            </a:r>
            <a:endParaRPr/>
          </a:p>
        </p:txBody>
      </p:sp>
      <p:sp>
        <p:nvSpPr>
          <p:cNvPr id="750" name="Google Shape;750;g2f1671103f7_0_22"/>
          <p:cNvSpPr txBox="1"/>
          <p:nvPr/>
        </p:nvSpPr>
        <p:spPr>
          <a:xfrm>
            <a:off x="6594204" y="1490631"/>
            <a:ext cx="1405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Формирование пар</a:t>
            </a:r>
            <a:endParaRPr/>
          </a:p>
        </p:txBody>
      </p:sp>
      <p:sp>
        <p:nvSpPr>
          <p:cNvPr id="751" name="Google Shape;751;g2f1671103f7_0_22"/>
          <p:cNvSpPr txBox="1"/>
          <p:nvPr/>
        </p:nvSpPr>
        <p:spPr>
          <a:xfrm>
            <a:off x="3720220" y="908292"/>
            <a:ext cx="110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Наставляемый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преподаватель</a:t>
            </a:r>
            <a:endParaRPr/>
          </a:p>
        </p:txBody>
      </p:sp>
      <p:sp>
        <p:nvSpPr>
          <p:cNvPr id="752" name="Google Shape;752;g2f1671103f7_0_22"/>
          <p:cNvSpPr txBox="1"/>
          <p:nvPr/>
        </p:nvSpPr>
        <p:spPr>
          <a:xfrm>
            <a:off x="5244756" y="898057"/>
            <a:ext cx="111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Преподаватель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наставник</a:t>
            </a:r>
            <a:endParaRPr/>
          </a:p>
        </p:txBody>
      </p:sp>
      <p:pic>
        <p:nvPicPr>
          <p:cNvPr id="753" name="Google Shape;753;g2f1671103f7_0_2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582706" y="789518"/>
            <a:ext cx="270847" cy="26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2f1671103f7_0_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555348" y="1088869"/>
            <a:ext cx="162780" cy="1491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обавление" id="755" name="Google Shape;755;g2f1671103f7_0_2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742161" y="1516975"/>
            <a:ext cx="324513" cy="2648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ямая стрелка" id="756" name="Google Shape;756;g2f1671103f7_0_2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flipH="1">
            <a:off x="6217690" y="1478834"/>
            <a:ext cx="390522" cy="318761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2f1671103f7_0_22"/>
          <p:cNvSpPr txBox="1"/>
          <p:nvPr/>
        </p:nvSpPr>
        <p:spPr>
          <a:xfrm>
            <a:off x="8044930" y="1453386"/>
            <a:ext cx="38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198854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id="758" name="Google Shape;758;g2f1671103f7_0_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86765" y="1487960"/>
            <a:ext cx="385101" cy="256432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2f1671103f7_0_22"/>
          <p:cNvSpPr txBox="1"/>
          <p:nvPr/>
        </p:nvSpPr>
        <p:spPr>
          <a:xfrm>
            <a:off x="3801810" y="1442938"/>
            <a:ext cx="110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Наставляемый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</a:t>
            </a:r>
            <a:endParaRPr/>
          </a:p>
        </p:txBody>
      </p:sp>
      <p:sp>
        <p:nvSpPr>
          <p:cNvPr id="760" name="Google Shape;760;g2f1671103f7_0_22"/>
          <p:cNvSpPr txBox="1"/>
          <p:nvPr/>
        </p:nvSpPr>
        <p:spPr>
          <a:xfrm>
            <a:off x="5316563" y="1460922"/>
            <a:ext cx="81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наставник</a:t>
            </a:r>
            <a:endParaRPr/>
          </a:p>
        </p:txBody>
      </p:sp>
      <p:pic>
        <p:nvPicPr>
          <p:cNvPr id="761" name="Google Shape;761;g2f1671103f7_0_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145483" y="1506718"/>
            <a:ext cx="244170" cy="22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f1671103f7_0_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89199" y="1304999"/>
            <a:ext cx="385101" cy="256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f1671103f7_0_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520334" y="1601480"/>
            <a:ext cx="244170" cy="223708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2f1671103f7_0_22"/>
          <p:cNvSpPr txBox="1"/>
          <p:nvPr/>
        </p:nvSpPr>
        <p:spPr>
          <a:xfrm>
            <a:off x="8804935" y="809527"/>
            <a:ext cx="338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Повышает квалификацию, закрепляется в профессии</a:t>
            </a:r>
            <a:endParaRPr/>
          </a:p>
        </p:txBody>
      </p:sp>
      <p:sp>
        <p:nvSpPr>
          <p:cNvPr id="765" name="Google Shape;765;g2f1671103f7_0_22"/>
          <p:cNvSpPr txBox="1"/>
          <p:nvPr/>
        </p:nvSpPr>
        <p:spPr>
          <a:xfrm>
            <a:off x="8804935" y="1055711"/>
            <a:ext cx="22197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Закрепляет свой статус, уважение</a:t>
            </a:r>
            <a:endParaRPr/>
          </a:p>
        </p:txBody>
      </p:sp>
      <p:sp>
        <p:nvSpPr>
          <p:cNvPr id="766" name="Google Shape;766;g2f1671103f7_0_22"/>
          <p:cNvSpPr txBox="1"/>
          <p:nvPr/>
        </p:nvSpPr>
        <p:spPr>
          <a:xfrm>
            <a:off x="8834935" y="1282598"/>
            <a:ext cx="272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Повышает образовательный результат,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выстраивает образовательную траекторию</a:t>
            </a:r>
            <a:endParaRPr/>
          </a:p>
        </p:txBody>
      </p:sp>
      <p:sp>
        <p:nvSpPr>
          <p:cNvPr id="767" name="Google Shape;767;g2f1671103f7_0_22"/>
          <p:cNvSpPr txBox="1"/>
          <p:nvPr/>
        </p:nvSpPr>
        <p:spPr>
          <a:xfrm>
            <a:off x="8814232" y="1568924"/>
            <a:ext cx="2719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Повышает навыки общественной работы,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7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чувствует свою причастность к сообществу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f2070078ae_0_157"/>
          <p:cNvSpPr txBox="1"/>
          <p:nvPr>
            <p:ph type="title"/>
          </p:nvPr>
        </p:nvSpPr>
        <p:spPr>
          <a:xfrm>
            <a:off x="1371600" y="901700"/>
            <a:ext cx="9982200" cy="10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60"/>
              <a:buFont typeface="Calibri"/>
              <a:buNone/>
            </a:pPr>
            <a:r>
              <a:rPr b="1" lang="ru-RU" sz="3259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1. Формирование активной группы студентов в рамках ЦКРН для эффективной реализации наставничества в системе проекта</a:t>
            </a:r>
            <a:endParaRPr b="1" sz="3259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f2070078ae_0_157"/>
          <p:cNvSpPr txBox="1"/>
          <p:nvPr>
            <p:ph idx="1" type="body"/>
          </p:nvPr>
        </p:nvSpPr>
        <p:spPr>
          <a:xfrm>
            <a:off x="838200" y="2202925"/>
            <a:ext cx="7505100" cy="3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1. Школа лидеров.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>
                <a:solidFill>
                  <a:schemeClr val="dk1"/>
                </a:solidFill>
              </a:rPr>
              <a:t>Знакомство со специальностью и потенциальными работодателями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>
                <a:solidFill>
                  <a:schemeClr val="dk1"/>
                </a:solidFill>
              </a:rPr>
              <a:t>Экскурсии</a:t>
            </a:r>
            <a:endParaRPr>
              <a:solidFill>
                <a:schemeClr val="dk1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>
                <a:solidFill>
                  <a:schemeClr val="dk1"/>
                </a:solidFill>
              </a:rPr>
              <a:t>Мастер-классы по публичному выступлению, составлению резюме и самопрезентации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5" name="Google Shape;775;g2f2070078ae_0_1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 с официального сайта АПЭК</a:t>
            </a:r>
            <a:endParaRPr/>
          </a:p>
        </p:txBody>
      </p:sp>
      <p:sp>
        <p:nvSpPr>
          <p:cNvPr id="776" name="Google Shape;776;g2f2070078ae_0_1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77" name="Google Shape;777;g2f2070078ae_0_1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362" r="6362" t="0"/>
          <a:stretch/>
        </p:blipFill>
        <p:spPr>
          <a:xfrm>
            <a:off x="6630000" y="2312575"/>
            <a:ext cx="2411100" cy="20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2f2070078ae_0_15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1649" r="11657" t="0"/>
          <a:stretch/>
        </p:blipFill>
        <p:spPr>
          <a:xfrm>
            <a:off x="8451977" y="4344022"/>
            <a:ext cx="2509800" cy="21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2f2070078ae_0_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2200" y="2096050"/>
            <a:ext cx="2813799" cy="21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9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sentationGO">
  <a:themeElements>
    <a:clrScheme name="Universi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esentationGO">
  <a:themeElements>
    <a:clrScheme name="Universi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2020-07-26T06:30:19Z</dcterms:created>
  <dc:creator>Yossy Made Yulian</dc:creator>
</cp:coreProperties>
</file>