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1" r:id="rId1"/>
    <p:sldMasterId id="2147483704" r:id="rId2"/>
    <p:sldMasterId id="2147483734" r:id="rId3"/>
  </p:sldMasterIdLst>
  <p:notesMasterIdLst>
    <p:notesMasterId r:id="rId9"/>
  </p:notesMasterIdLst>
  <p:sldIdLst>
    <p:sldId id="257" r:id="rId4"/>
    <p:sldId id="355" r:id="rId5"/>
    <p:sldId id="350" r:id="rId6"/>
    <p:sldId id="351" r:id="rId7"/>
    <p:sldId id="342" r:id="rId8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A2AE"/>
    <a:srgbClr val="7E93C8"/>
    <a:srgbClr val="7677A6"/>
    <a:srgbClr val="5B7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90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F5405-3597-47EB-B737-89FC9DDEDCB4}" type="datetimeFigureOut">
              <a:rPr lang="ru-RU" smtClean="0"/>
              <a:pPr/>
              <a:t>08.09.2025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857FB-A5B7-44BD-9BF2-DBA041E858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25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73088" y="1336675"/>
            <a:ext cx="6413500" cy="36083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857FB-A5B7-44BD-9BF2-DBA041E8583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58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hyperlink" Target="https://presentation-creation.ru/" TargetMode="External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409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69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53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406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681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933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5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601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487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683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53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53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3944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508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E95329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89662" y="2394217"/>
            <a:ext cx="5076191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6396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1F919D-1603-4E3D-95FD-FB1F4E05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C8CEC0-0D0B-453B-8963-A2AED8FB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000" y="6356350"/>
            <a:ext cx="7650000" cy="365126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Шаблоны презентаций с сайта </a:t>
            </a:r>
            <a:r>
              <a:rPr lang="en-US" dirty="0">
                <a:solidFill>
                  <a:prstClr val="black">
                    <a:tint val="75000"/>
                  </a:prstClr>
                </a:solidFill>
                <a:hlinkClick r:id="rId2"/>
              </a:rPr>
              <a:t>presentation-creation.ru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0345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8933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1946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19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9100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4672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2619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1745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2209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949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7073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53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53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0264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917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E95329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89662" y="2394217"/>
            <a:ext cx="5076191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30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1F919D-1603-4E3D-95FD-FB1F4E05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C8CEC0-0D0B-453B-8963-A2AED8FB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000" y="6356350"/>
            <a:ext cx="7650000" cy="365126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Шаблоны презентаций с сайта </a:t>
            </a:r>
            <a:r>
              <a:rPr lang="en-US" dirty="0">
                <a:solidFill>
                  <a:prstClr val="black">
                    <a:tint val="75000"/>
                  </a:prstClr>
                </a:solidFill>
                <a:hlinkClick r:id="rId2"/>
              </a:rPr>
              <a:t>presentation-creation.ru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120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6"/>
          <p:cNvPicPr/>
          <p:nvPr/>
        </p:nvPicPr>
        <p:blipFill>
          <a:blip r:embed="rId14"/>
          <a:stretch/>
        </p:blipFill>
        <p:spPr>
          <a:xfrm>
            <a:off x="-1194120" y="367560"/>
            <a:ext cx="757080" cy="757080"/>
          </a:xfrm>
          <a:prstGeom prst="rect">
            <a:avLst/>
          </a:prstGeom>
          <a:ln>
            <a:noFill/>
          </a:ln>
        </p:spPr>
      </p:pic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00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1E249-1265-4BC6-A15A-39AC332F9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E1CA0-B0A4-4718-841E-F632769A565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85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opk1.ru/my-vybiraem-professiyu-nas-vybirayut-rabotodateli-3/" TargetMode="External"/><Relationship Id="rId3" Type="http://schemas.openxmlformats.org/officeDocument/2006/relationships/oleObject" Target="../embeddings/oleObject5.bin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47248" y="13655"/>
            <a:ext cx="7897504" cy="1179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1"/>
              </a:spcAft>
            </a:pPr>
            <a:r>
              <a:rPr lang="ru-RU" strike="noStrike" spc="-1" dirty="0">
                <a:latin typeface="Times New Roman"/>
                <a:ea typeface="Times New Roman"/>
              </a:rPr>
              <a:t>МИНИСТЕРСТВО ОБРАЗОВАНИЯ ОМСКОЙ ОБЛАСТИ</a:t>
            </a:r>
          </a:p>
          <a:p>
            <a:pPr algn="ctr">
              <a:spcAft>
                <a:spcPts val="1001"/>
              </a:spcAft>
            </a:pPr>
            <a:r>
              <a:rPr lang="ru-RU" strike="noStrike" spc="-1" dirty="0">
                <a:latin typeface="Times New Roman"/>
                <a:ea typeface="Times New Roman"/>
              </a:rPr>
              <a:t>бюджетное профессиональное образовательное учреждение Омской области</a:t>
            </a:r>
          </a:p>
          <a:p>
            <a:pPr algn="ctr">
              <a:spcAft>
                <a:spcPts val="1001"/>
              </a:spcAft>
            </a:pPr>
            <a:r>
              <a:rPr lang="ru-RU" strike="noStrike" spc="-1" dirty="0">
                <a:latin typeface="Times New Roman"/>
                <a:ea typeface="Times New Roman"/>
              </a:rPr>
              <a:t>«Омский педагогический колледж № 1»</a:t>
            </a:r>
          </a:p>
        </p:txBody>
      </p:sp>
      <p:sp>
        <p:nvSpPr>
          <p:cNvPr id="8" name="CustomShape 2"/>
          <p:cNvSpPr/>
          <p:nvPr/>
        </p:nvSpPr>
        <p:spPr>
          <a:xfrm>
            <a:off x="5638799" y="1933575"/>
            <a:ext cx="6238875" cy="41433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500"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</a:pPr>
            <a:endParaRPr lang="ru-RU" sz="3200" b="1" spc="-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15000"/>
              </a:lnSpc>
              <a:spcAft>
                <a:spcPts val="1001"/>
              </a:spcAft>
            </a:pPr>
            <a:endParaRPr lang="ru-RU" sz="1600" spc="-1" dirty="0" smtClean="0">
              <a:solidFill>
                <a:srgbClr val="297F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1"/>
              </a:spcAft>
            </a:pPr>
            <a:endParaRPr lang="ru-RU" sz="1600" spc="-1" dirty="0" smtClean="0">
              <a:solidFill>
                <a:srgbClr val="297F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ru-RU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по содействию</a:t>
            </a:r>
          </a:p>
          <a:p>
            <a:pPr algn="r">
              <a:lnSpc>
                <a:spcPct val="115000"/>
              </a:lnSpc>
            </a:pPr>
            <a:r>
              <a:rPr lang="ru-RU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трудоустройству выпускников</a:t>
            </a:r>
          </a:p>
          <a:p>
            <a:pPr algn="r">
              <a:lnSpc>
                <a:spcPct val="115000"/>
              </a:lnSpc>
            </a:pPr>
            <a:r>
              <a:rPr lang="ru-RU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БПОУ «ОПК №1»: Н.В. </a:t>
            </a:r>
            <a:r>
              <a:rPr lang="ru-RU" sz="1600" spc="-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Каптевич</a:t>
            </a:r>
            <a:endParaRPr lang="ru-RU" sz="16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329008"/>
              </p:ext>
            </p:extLst>
          </p:nvPr>
        </p:nvGraphicFramePr>
        <p:xfrm>
          <a:off x="221379" y="146900"/>
          <a:ext cx="1079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CorelDRAW" r:id="rId4" imgW="5437440" imgH="5558400" progId="">
                  <p:embed/>
                </p:oleObj>
              </mc:Choice>
              <mc:Fallback>
                <p:oleObj name="CorelDRAW" r:id="rId4" imgW="5437440" imgH="5558400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79" y="146900"/>
                        <a:ext cx="1079500" cy="1104900"/>
                      </a:xfrm>
                      <a:prstGeom prst="rect">
                        <a:avLst/>
                      </a:prstGeom>
                      <a:solidFill>
                        <a:srgbClr val="DEECE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bject 2"/>
          <p:cNvSpPr txBox="1">
            <a:spLocks/>
          </p:cNvSpPr>
          <p:nvPr/>
        </p:nvSpPr>
        <p:spPr>
          <a:xfrm>
            <a:off x="431030" y="1810094"/>
            <a:ext cx="11149060" cy="147476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0" lvl="0" indent="0" algn="ctr" defTabSz="914400" rtl="0" eaLnBrk="1" fontAlgn="auto" latinLnBrk="0" hangingPunct="1">
              <a:lnSpc>
                <a:spcPts val="284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Мероприятие </a:t>
            </a:r>
          </a:p>
          <a:p>
            <a:pPr marL="12700" marR="0" lvl="0" indent="0" algn="ctr" defTabSz="914400" rtl="0" eaLnBrk="1" fontAlgn="auto" latinLnBrk="0" hangingPunct="1">
              <a:lnSpc>
                <a:spcPts val="284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«Мы выбираем профессию, нас выбирают работодатели» </a:t>
            </a:r>
          </a:p>
          <a:p>
            <a:pPr marL="12700" lvl="0">
              <a:lnSpc>
                <a:spcPts val="2845"/>
              </a:lnSpc>
              <a:spcBef>
                <a:spcPts val="100"/>
              </a:spcBef>
              <a:defRPr/>
            </a:pPr>
            <a:r>
              <a:rPr lang="ru-RU" sz="2400" b="1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номинации: </a:t>
            </a:r>
          </a:p>
          <a:p>
            <a:pPr marL="12700" lvl="0">
              <a:lnSpc>
                <a:spcPts val="2845"/>
              </a:lnSpc>
              <a:spcBef>
                <a:spcPts val="100"/>
              </a:spcBef>
              <a:defRPr/>
            </a:pPr>
            <a:r>
              <a:rPr lang="ru-RU" sz="2400" b="1" spc="-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«Регион-магнит</a:t>
            </a:r>
            <a:r>
              <a:rPr lang="ru-RU" sz="2400" b="1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лучшие практики привлечения молодежной аудитории»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stomShape 2"/>
          <p:cNvSpPr/>
          <p:nvPr/>
        </p:nvSpPr>
        <p:spPr>
          <a:xfrm>
            <a:off x="5178669" y="5218432"/>
            <a:ext cx="2286001" cy="101091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500"/>
          </a:bodyPr>
          <a:lstStyle/>
          <a:p>
            <a:pPr algn="r">
              <a:lnSpc>
                <a:spcPct val="115000"/>
              </a:lnSpc>
            </a:pPr>
            <a:endParaRPr lang="ru-RU" sz="1600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 Омск, 2025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7000" y="13970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5049520">
                <a:moveTo>
                  <a:pt x="12192000" y="0"/>
                </a:moveTo>
                <a:lnTo>
                  <a:pt x="0" y="0"/>
                </a:lnTo>
                <a:lnTo>
                  <a:pt x="0" y="5049295"/>
                </a:lnTo>
                <a:lnTo>
                  <a:pt x="12192000" y="5049295"/>
                </a:lnTo>
                <a:lnTo>
                  <a:pt x="1219200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1206500" y="971438"/>
            <a:ext cx="1003302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Цель: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содействие трудоустройству выпускников БПОУ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«ОПК №1»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 привлечение молодых специалистов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образовательные организации г. Омска и Омской области.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6738" name="Object 2"/>
          <p:cNvGraphicFramePr>
            <a:graphicFrameLocks noChangeAspect="1"/>
          </p:cNvGraphicFramePr>
          <p:nvPr/>
        </p:nvGraphicFramePr>
        <p:xfrm>
          <a:off x="127000" y="139700"/>
          <a:ext cx="1079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50" name="CorelDRAW" r:id="rId3" imgW="5437440" imgH="5558400" progId="">
                  <p:embed/>
                </p:oleObj>
              </mc:Choice>
              <mc:Fallback>
                <p:oleObj name="CorelDRAW" r:id="rId3" imgW="5437440" imgH="55584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139700"/>
                        <a:ext cx="1079500" cy="1104900"/>
                      </a:xfrm>
                      <a:prstGeom prst="rect">
                        <a:avLst/>
                      </a:prstGeom>
                      <a:solidFill>
                        <a:srgbClr val="DEECE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object 25"/>
          <p:cNvSpPr txBox="1">
            <a:spLocks/>
          </p:cNvSpPr>
          <p:nvPr/>
        </p:nvSpPr>
        <p:spPr>
          <a:xfrm>
            <a:off x="1206500" y="3107561"/>
            <a:ext cx="10033020" cy="2485296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10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l">
              <a:spcAft>
                <a:spcPts val="10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Организация 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презентации профессионального портфолио выпускников для работодателей образовательных учреждений г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Омска и Омской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области;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Представление работодателями образовательных учреждений для привлечения молодых специалистов на вакантные места.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27000" y="139700"/>
          <a:ext cx="1079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0" name="CorelDRAW" r:id="rId3" imgW="5437440" imgH="5558400" progId="">
                  <p:embed/>
                </p:oleObj>
              </mc:Choice>
              <mc:Fallback>
                <p:oleObj name="CorelDRAW" r:id="rId3" imgW="5437440" imgH="55584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139700"/>
                        <a:ext cx="1079500" cy="1104900"/>
                      </a:xfrm>
                      <a:prstGeom prst="rect">
                        <a:avLst/>
                      </a:prstGeom>
                      <a:solidFill>
                        <a:srgbClr val="DEECE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287624" y="552190"/>
            <a:ext cx="10170368" cy="5742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Мероприятие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«Мы выбираем профессию, нас выбирают работодатели»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Ежегодно студенты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выпускных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осуществили профессиональную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самопрезентацию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перед работодателями – представителями образовательных организаций дошкольного, начального общеобразовательного, дополнительного образования города Омска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представителями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 муниципальных районов Омской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области. 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ходе выступлений,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выпускники демонстрируют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достижения за период обучения в теоретическом и практическом направлениях,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показывают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участия в творческой жизнедеятельности колледжа, наличие дополнительного профессионального образования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свою очередь работодателям предоставляется возможность продемонстрировать свое образовательное учреждение и рассказать о предоставляемых мерах социальной поддержки.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2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127000" y="139700"/>
          <a:ext cx="1079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4" name="CorelDRAW" r:id="rId3" imgW="5437440" imgH="5558400" progId="">
                  <p:embed/>
                </p:oleObj>
              </mc:Choice>
              <mc:Fallback>
                <p:oleObj name="CorelDRAW" r:id="rId3" imgW="5437440" imgH="55584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139700"/>
                        <a:ext cx="1079500" cy="1104900"/>
                      </a:xfrm>
                      <a:prstGeom prst="rect">
                        <a:avLst/>
                      </a:prstGeom>
                      <a:solidFill>
                        <a:srgbClr val="DEECE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308438" y="1871785"/>
            <a:ext cx="10245012" cy="227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мероприятия: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82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социальных партнера презентовали свои образовательные организации, рассказали об условия создаются в образовательных организациях города Омска и Омской области для молодых педагогов;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выпускник получил предложение о дальнейшем трудоустройстве.</a:t>
            </a:r>
          </a:p>
        </p:txBody>
      </p:sp>
    </p:spTree>
    <p:extLst>
      <p:ext uri="{BB962C8B-B14F-4D97-AF65-F5344CB8AC3E}">
        <p14:creationId xmlns:p14="http://schemas.microsoft.com/office/powerpoint/2010/main" val="15542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5"/>
          <p:cNvSpPr txBox="1">
            <a:spLocks noGrp="1"/>
          </p:cNvSpPr>
          <p:nvPr>
            <p:ph type="title"/>
          </p:nvPr>
        </p:nvSpPr>
        <p:spPr>
          <a:xfrm>
            <a:off x="1182275" y="423517"/>
            <a:ext cx="1003302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z="2400" b="1" dirty="0" smtClean="0">
                <a:solidFill>
                  <a:srgbClr val="3F3F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</a:t>
            </a:r>
            <a:r>
              <a:rPr lang="ru-RU" sz="2400" b="1" dirty="0">
                <a:solidFill>
                  <a:srgbClr val="3F3F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публикации о практике и фото материалы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71551"/>
              </p:ext>
            </p:extLst>
          </p:nvPr>
        </p:nvGraphicFramePr>
        <p:xfrm>
          <a:off x="141288" y="155575"/>
          <a:ext cx="896937" cy="918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CorelDRAW" r:id="rId3" imgW="5437440" imgH="5558400" progId="">
                  <p:embed/>
                </p:oleObj>
              </mc:Choice>
              <mc:Fallback>
                <p:oleObj name="CorelDRAW" r:id="rId3" imgW="5437440" imgH="55584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55575"/>
                        <a:ext cx="896937" cy="918041"/>
                      </a:xfrm>
                      <a:prstGeom prst="rect">
                        <a:avLst/>
                      </a:prstGeom>
                      <a:solidFill>
                        <a:srgbClr val="DEECE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38225" y="1539062"/>
            <a:ext cx="9948672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48" y="3355848"/>
            <a:ext cx="3826764" cy="243128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924" y="3355848"/>
            <a:ext cx="3912108" cy="243128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484" y="3355848"/>
            <a:ext cx="3646932" cy="24312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494085" y="126828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https://opk1.ru/my-vybiraem-professiyu-nas-vybirayut-rabotodateli-3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6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2161</TotalTime>
  <Words>261</Words>
  <Application>Microsoft Office PowerPoint</Application>
  <PresentationFormat>Широкоэкранный</PresentationFormat>
  <Paragraphs>28</Paragraphs>
  <Slides>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6" baseType="lpstr">
      <vt:lpstr>Arial</vt:lpstr>
      <vt:lpstr>Calibri</vt:lpstr>
      <vt:lpstr>Century Gothic</vt:lpstr>
      <vt:lpstr>DejaVu Sans</vt:lpstr>
      <vt:lpstr>Symbol</vt:lpstr>
      <vt:lpstr>Times New Roman</vt:lpstr>
      <vt:lpstr>Wingdings</vt:lpstr>
      <vt:lpstr>Office Theme</vt:lpstr>
      <vt:lpstr>2_Тема Office</vt:lpstr>
      <vt:lpstr>4_Тема Office</vt:lpstr>
      <vt:lpstr>CorelDRAW</vt:lpstr>
      <vt:lpstr>Презентация PowerPoint</vt:lpstr>
      <vt:lpstr>Цель: содействие трудоустройству выпускников БПОУ «ОПК №1» и привлечение молодых специалистов в образовательные организации г. Омска и Омской области.</vt:lpstr>
      <vt:lpstr>Презентация PowerPoint</vt:lpstr>
      <vt:lpstr>Презентация PowerPoint</vt:lpstr>
      <vt:lpstr>Ссылки на публикации о практике и фото материалы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Юрий Козырев</dc:creator>
  <dc:description/>
  <cp:lastModifiedBy>Каптевич Надежда Валерьевна</cp:lastModifiedBy>
  <cp:revision>206</cp:revision>
  <dcterms:created xsi:type="dcterms:W3CDTF">2020-07-14T14:01:38Z</dcterms:created>
  <dcterms:modified xsi:type="dcterms:W3CDTF">2025-09-08T05:49:47Z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</Properties>
</file>