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361" r:id="rId3"/>
    <p:sldId id="343" r:id="rId4"/>
    <p:sldId id="360" r:id="rId5"/>
    <p:sldId id="362" r:id="rId6"/>
    <p:sldId id="367" r:id="rId7"/>
    <p:sldId id="363" r:id="rId8"/>
    <p:sldId id="364" r:id="rId9"/>
    <p:sldId id="370" r:id="rId10"/>
    <p:sldId id="365" r:id="rId11"/>
    <p:sldId id="366" r:id="rId12"/>
    <p:sldId id="262" r:id="rId13"/>
    <p:sldId id="369" r:id="rId14"/>
    <p:sldId id="368" r:id="rId15"/>
    <p:sldId id="34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424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55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765D4F-EED7-5940-8023-69AB22BBC0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114701-F1CE-384D-981A-7FEF76C872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709AC-DEA6-054D-A5E0-276CFE82B7E1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D93139-EF97-B940-AB5B-B8DA5415E0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9D22E-8716-024F-B6E7-54AA41B79D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852C3-C05F-F141-944A-7902EBB87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76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DB28E-395E-D440-87F6-1F5D357BC7CF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51919-B876-6A4D-BEA8-20DC128B78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772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51919-B876-6A4D-BEA8-20DC128B785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7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51919-B876-6A4D-BEA8-20DC128B785C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51919-B876-6A4D-BEA8-20DC128B785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9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фотографие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375473-017F-3C41-9183-926FDAEF6E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8200" y="4114800"/>
            <a:ext cx="3733800" cy="2743200"/>
          </a:xfrm>
          <a:prstGeom prst="rect">
            <a:avLst/>
          </a:prstGeom>
        </p:spPr>
      </p:pic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C8DC13B6-AD8E-A347-A8EF-77ECA0DDE6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569913"/>
            <a:ext cx="5526087" cy="5716587"/>
          </a:xfrm>
          <a:custGeom>
            <a:avLst/>
            <a:gdLst>
              <a:gd name="connsiteX0" fmla="*/ 1260001 w 5526087"/>
              <a:gd name="connsiteY0" fmla="*/ 0 h 5716587"/>
              <a:gd name="connsiteX1" fmla="*/ 5106084 w 5526087"/>
              <a:gd name="connsiteY1" fmla="*/ 0 h 5716587"/>
              <a:gd name="connsiteX2" fmla="*/ 5190726 w 5526087"/>
              <a:gd name="connsiteY2" fmla="*/ 8533 h 5716587"/>
              <a:gd name="connsiteX3" fmla="*/ 5517555 w 5526087"/>
              <a:gd name="connsiteY3" fmla="*/ 335361 h 5716587"/>
              <a:gd name="connsiteX4" fmla="*/ 5526087 w 5526087"/>
              <a:gd name="connsiteY4" fmla="*/ 419998 h 5716587"/>
              <a:gd name="connsiteX5" fmla="*/ 5526087 w 5526087"/>
              <a:gd name="connsiteY5" fmla="*/ 5296589 h 5716587"/>
              <a:gd name="connsiteX6" fmla="*/ 5517555 w 5526087"/>
              <a:gd name="connsiteY6" fmla="*/ 5381225 h 5716587"/>
              <a:gd name="connsiteX7" fmla="*/ 5106080 w 5526087"/>
              <a:gd name="connsiteY7" fmla="*/ 5716587 h 5716587"/>
              <a:gd name="connsiteX8" fmla="*/ 4423954 w 5526087"/>
              <a:gd name="connsiteY8" fmla="*/ 5716587 h 5716587"/>
              <a:gd name="connsiteX9" fmla="*/ 3426096 w 5526087"/>
              <a:gd name="connsiteY9" fmla="*/ 5716587 h 5716587"/>
              <a:gd name="connsiteX10" fmla="*/ 2099993 w 5526087"/>
              <a:gd name="connsiteY10" fmla="*/ 5716587 h 5716587"/>
              <a:gd name="connsiteX11" fmla="*/ 1260001 w 5526087"/>
              <a:gd name="connsiteY11" fmla="*/ 5716587 h 5716587"/>
              <a:gd name="connsiteX12" fmla="*/ 420009 w 5526087"/>
              <a:gd name="connsiteY12" fmla="*/ 5716587 h 5716587"/>
              <a:gd name="connsiteX13" fmla="*/ 1 w 5526087"/>
              <a:gd name="connsiteY13" fmla="*/ 5296579 h 5716587"/>
              <a:gd name="connsiteX14" fmla="*/ 1 w 5526087"/>
              <a:gd name="connsiteY14" fmla="*/ 4440271 h 5716587"/>
              <a:gd name="connsiteX15" fmla="*/ 0 w 5526087"/>
              <a:gd name="connsiteY15" fmla="*/ 4440271 h 5716587"/>
              <a:gd name="connsiteX16" fmla="*/ 0 w 5526087"/>
              <a:gd name="connsiteY16" fmla="*/ 1276318 h 5716587"/>
              <a:gd name="connsiteX17" fmla="*/ 2 w 5526087"/>
              <a:gd name="connsiteY17" fmla="*/ 1276318 h 5716587"/>
              <a:gd name="connsiteX18" fmla="*/ 2 w 5526087"/>
              <a:gd name="connsiteY18" fmla="*/ 421595 h 5716587"/>
              <a:gd name="connsiteX19" fmla="*/ 420010 w 5526087"/>
              <a:gd name="connsiteY19" fmla="*/ 1587 h 5716587"/>
              <a:gd name="connsiteX20" fmla="*/ 1260001 w 5526087"/>
              <a:gd name="connsiteY20" fmla="*/ 1587 h 57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26087" h="5716587">
                <a:moveTo>
                  <a:pt x="1260001" y="0"/>
                </a:moveTo>
                <a:lnTo>
                  <a:pt x="5106084" y="0"/>
                </a:lnTo>
                <a:lnTo>
                  <a:pt x="5190726" y="8533"/>
                </a:lnTo>
                <a:cubicBezTo>
                  <a:pt x="5354775" y="42102"/>
                  <a:pt x="5483986" y="171312"/>
                  <a:pt x="5517555" y="335361"/>
                </a:cubicBezTo>
                <a:lnTo>
                  <a:pt x="5526087" y="419998"/>
                </a:lnTo>
                <a:lnTo>
                  <a:pt x="5526087" y="5296589"/>
                </a:lnTo>
                <a:lnTo>
                  <a:pt x="5517555" y="5381225"/>
                </a:lnTo>
                <a:cubicBezTo>
                  <a:pt x="5478391" y="5572616"/>
                  <a:pt x="5309048" y="5716587"/>
                  <a:pt x="5106080" y="5716587"/>
                </a:cubicBezTo>
                <a:lnTo>
                  <a:pt x="4423954" y="5716587"/>
                </a:lnTo>
                <a:lnTo>
                  <a:pt x="3426096" y="5716587"/>
                </a:lnTo>
                <a:lnTo>
                  <a:pt x="2099993" y="5716587"/>
                </a:lnTo>
                <a:lnTo>
                  <a:pt x="1260001" y="5716587"/>
                </a:lnTo>
                <a:lnTo>
                  <a:pt x="420009" y="5716587"/>
                </a:lnTo>
                <a:cubicBezTo>
                  <a:pt x="188045" y="5716587"/>
                  <a:pt x="1" y="5528543"/>
                  <a:pt x="1" y="5296579"/>
                </a:cubicBezTo>
                <a:lnTo>
                  <a:pt x="1" y="4440271"/>
                </a:lnTo>
                <a:lnTo>
                  <a:pt x="0" y="4440271"/>
                </a:lnTo>
                <a:lnTo>
                  <a:pt x="0" y="1276318"/>
                </a:lnTo>
                <a:lnTo>
                  <a:pt x="2" y="1276318"/>
                </a:lnTo>
                <a:lnTo>
                  <a:pt x="2" y="421595"/>
                </a:lnTo>
                <a:cubicBezTo>
                  <a:pt x="2" y="189631"/>
                  <a:pt x="188046" y="1587"/>
                  <a:pt x="420010" y="1587"/>
                </a:cubicBezTo>
                <a:lnTo>
                  <a:pt x="1260001" y="15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BC2BC29E-8810-754B-B8F7-69BFCA9CC6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36151" y="0"/>
            <a:ext cx="2355849" cy="21717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5BB105C-2656-3248-850D-388B17467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912" y="409893"/>
            <a:ext cx="1809750" cy="571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6C5CB39-31AC-4C40-B34D-1EA268FA8A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80434" y="501968"/>
            <a:ext cx="1327150" cy="412750"/>
          </a:xfrm>
          <a:prstGeom prst="rect">
            <a:avLst/>
          </a:prstGeom>
        </p:spPr>
      </p:pic>
      <p:sp>
        <p:nvSpPr>
          <p:cNvPr id="29" name="Текст 9">
            <a:extLst>
              <a:ext uri="{FF2B5EF4-FFF2-40B4-BE49-F238E27FC236}">
                <a16:creationId xmlns:a16="http://schemas.microsoft.com/office/drawing/2014/main" id="{BBE44789-C384-2548-934C-4D85586DE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841" y="2211413"/>
            <a:ext cx="5064072" cy="2686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96BBAB38-53D9-D54D-BDAA-8F28701FB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65" y="5838824"/>
            <a:ext cx="5054547" cy="33215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Спикер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FA51E08C-8210-E64F-8841-ABA1A35254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715" y="6117714"/>
            <a:ext cx="5048197" cy="5381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766966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78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  <p15:guide id="12" orient="horz" pos="6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, одной фотографией и плаш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32284D-8A71-1E49-88B5-F0B777CBA600}"/>
              </a:ext>
            </a:extLst>
          </p:cNvPr>
          <p:cNvSpPr/>
          <p:nvPr userDrawn="1"/>
        </p:nvSpPr>
        <p:spPr>
          <a:xfrm>
            <a:off x="6104709" y="3342826"/>
            <a:ext cx="2504132" cy="2649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02C53BA0-4CC1-6847-A4A9-19E2FFDAB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713" y="425608"/>
            <a:ext cx="8062801" cy="8227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в несколько слов</a:t>
            </a:r>
            <a:endParaRPr lang="en-US" dirty="0"/>
          </a:p>
          <a:p>
            <a:pPr lvl="0"/>
            <a:r>
              <a:rPr lang="ru-RU" dirty="0"/>
              <a:t>и несколько строк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59A52-9C26-824C-A922-A02085072041}"/>
              </a:ext>
            </a:extLst>
          </p:cNvPr>
          <p:cNvCxnSpPr/>
          <p:nvPr userDrawn="1"/>
        </p:nvCxnSpPr>
        <p:spPr>
          <a:xfrm>
            <a:off x="569913" y="6286500"/>
            <a:ext cx="11052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645A1E-B3D3-D241-9054-D222660BBB78}"/>
              </a:ext>
            </a:extLst>
          </p:cNvPr>
          <p:cNvSpPr txBox="1">
            <a:spLocks/>
          </p:cNvSpPr>
          <p:nvPr userDrawn="1"/>
        </p:nvSpPr>
        <p:spPr>
          <a:xfrm>
            <a:off x="11020065" y="6397109"/>
            <a:ext cx="60519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A0A5B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fld id="{2035B807-1EB5-5447-9450-B748A17CC4EA}" type="slidenum">
              <a:rPr lang="en-US" sz="1400" smtClean="0">
                <a:solidFill>
                  <a:schemeClr val="accent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72747B1B-E9A3-E540-BB02-6D635AB4C9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54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6B8E9A7B-D661-0842-B054-CF9BC5409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19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D240BC-7B90-624F-A00F-5C140201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2338" y="405487"/>
            <a:ext cx="180975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A56067-7872-E94C-87F8-59029940AACA}"/>
              </a:ext>
            </a:extLst>
          </p:cNvPr>
          <p:cNvSpPr txBox="1"/>
          <p:nvPr userDrawn="1"/>
        </p:nvSpPr>
        <p:spPr>
          <a:xfrm>
            <a:off x="477890" y="6363219"/>
            <a:ext cx="343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>
                <a:solidFill>
                  <a:schemeClr val="accent1"/>
                </a:solidFill>
              </a:rPr>
              <a:t>Любое несанкционированное копирование, раскрытие или распространение материалов,</a:t>
            </a:r>
            <a:br>
              <a:rPr lang="ru-RU" sz="600" dirty="0">
                <a:solidFill>
                  <a:schemeClr val="accent1"/>
                </a:solidFill>
              </a:rPr>
            </a:br>
            <a:r>
              <a:rPr lang="ru-RU" sz="600" dirty="0">
                <a:solidFill>
                  <a:schemeClr val="accent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A1442A93-08BE-0745-A78D-CA9EFC3577E3}"/>
              </a:ext>
            </a:extLst>
          </p:cNvPr>
          <p:cNvSpPr/>
          <p:nvPr userDrawn="1"/>
        </p:nvSpPr>
        <p:spPr>
          <a:xfrm rot="21300851">
            <a:off x="5882696" y="3458739"/>
            <a:ext cx="2617788" cy="2623805"/>
          </a:xfrm>
          <a:custGeom>
            <a:avLst/>
            <a:gdLst>
              <a:gd name="connsiteX0" fmla="*/ 420008 w 2617788"/>
              <a:gd name="connsiteY0" fmla="*/ 0 h 2623805"/>
              <a:gd name="connsiteX1" fmla="*/ 517796 w 2617788"/>
              <a:gd name="connsiteY1" fmla="*/ 0 h 2623805"/>
              <a:gd name="connsiteX2" fmla="*/ 2099992 w 2617788"/>
              <a:gd name="connsiteY2" fmla="*/ 0 h 2623805"/>
              <a:gd name="connsiteX3" fmla="*/ 2197780 w 2617788"/>
              <a:gd name="connsiteY3" fmla="*/ 0 h 2623805"/>
              <a:gd name="connsiteX4" fmla="*/ 2617788 w 2617788"/>
              <a:gd name="connsiteY4" fmla="*/ 420008 h 2623805"/>
              <a:gd name="connsiteX5" fmla="*/ 2617788 w 2617788"/>
              <a:gd name="connsiteY5" fmla="*/ 523813 h 2623805"/>
              <a:gd name="connsiteX6" fmla="*/ 2617788 w 2617788"/>
              <a:gd name="connsiteY6" fmla="*/ 2099992 h 2623805"/>
              <a:gd name="connsiteX7" fmla="*/ 2617788 w 2617788"/>
              <a:gd name="connsiteY7" fmla="*/ 2203797 h 2623805"/>
              <a:gd name="connsiteX8" fmla="*/ 2197780 w 2617788"/>
              <a:gd name="connsiteY8" fmla="*/ 2623805 h 2623805"/>
              <a:gd name="connsiteX9" fmla="*/ 2099992 w 2617788"/>
              <a:gd name="connsiteY9" fmla="*/ 2623805 h 2623805"/>
              <a:gd name="connsiteX10" fmla="*/ 517796 w 2617788"/>
              <a:gd name="connsiteY10" fmla="*/ 2623805 h 2623805"/>
              <a:gd name="connsiteX11" fmla="*/ 420008 w 2617788"/>
              <a:gd name="connsiteY11" fmla="*/ 2623805 h 2623805"/>
              <a:gd name="connsiteX12" fmla="*/ 0 w 2617788"/>
              <a:gd name="connsiteY12" fmla="*/ 2203797 h 2623805"/>
              <a:gd name="connsiteX13" fmla="*/ 0 w 2617788"/>
              <a:gd name="connsiteY13" fmla="*/ 2099992 h 2623805"/>
              <a:gd name="connsiteX14" fmla="*/ 0 w 2617788"/>
              <a:gd name="connsiteY14" fmla="*/ 523813 h 2623805"/>
              <a:gd name="connsiteX15" fmla="*/ 0 w 2617788"/>
              <a:gd name="connsiteY15" fmla="*/ 420008 h 2623805"/>
              <a:gd name="connsiteX16" fmla="*/ 420008 w 2617788"/>
              <a:gd name="connsiteY16" fmla="*/ 0 h 262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7788" h="2623805">
                <a:moveTo>
                  <a:pt x="420008" y="0"/>
                </a:moveTo>
                <a:lnTo>
                  <a:pt x="517796" y="0"/>
                </a:lnTo>
                <a:lnTo>
                  <a:pt x="2099992" y="0"/>
                </a:lnTo>
                <a:lnTo>
                  <a:pt x="2197780" y="0"/>
                </a:lnTo>
                <a:cubicBezTo>
                  <a:pt x="2429744" y="0"/>
                  <a:pt x="2617788" y="188044"/>
                  <a:pt x="2617788" y="420008"/>
                </a:cubicBezTo>
                <a:lnTo>
                  <a:pt x="2617788" y="523813"/>
                </a:lnTo>
                <a:lnTo>
                  <a:pt x="2617788" y="2099992"/>
                </a:lnTo>
                <a:lnTo>
                  <a:pt x="2617788" y="2203797"/>
                </a:lnTo>
                <a:cubicBezTo>
                  <a:pt x="2617788" y="2435761"/>
                  <a:pt x="2429744" y="2623805"/>
                  <a:pt x="2197780" y="2623805"/>
                </a:cubicBezTo>
                <a:lnTo>
                  <a:pt x="2099992" y="2623805"/>
                </a:lnTo>
                <a:lnTo>
                  <a:pt x="517796" y="2623805"/>
                </a:lnTo>
                <a:lnTo>
                  <a:pt x="420008" y="2623805"/>
                </a:lnTo>
                <a:cubicBezTo>
                  <a:pt x="188044" y="2623805"/>
                  <a:pt x="0" y="2435761"/>
                  <a:pt x="0" y="2203797"/>
                </a:cubicBezTo>
                <a:lnTo>
                  <a:pt x="0" y="2099992"/>
                </a:lnTo>
                <a:lnTo>
                  <a:pt x="0" y="523813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DE5DEA00-AB3A-9748-96F9-5C3EAD9A84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0851">
            <a:off x="6183150" y="3777641"/>
            <a:ext cx="2016880" cy="18766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 первый квартал</a:t>
            </a:r>
            <a:br>
              <a:rPr lang="ru-RU" dirty="0"/>
            </a:br>
            <a:r>
              <a:rPr lang="ru-RU" dirty="0"/>
              <a:t>2022 года:</a:t>
            </a:r>
          </a:p>
          <a:p>
            <a:pPr lvl="0"/>
            <a:r>
              <a:rPr lang="ru-RU" dirty="0"/>
              <a:t>8121 человек</a:t>
            </a:r>
            <a:br>
              <a:rPr lang="ru-RU" dirty="0"/>
            </a:br>
            <a:r>
              <a:rPr lang="ru-RU" dirty="0"/>
              <a:t>получили помощь</a:t>
            </a:r>
          </a:p>
          <a:p>
            <a:pPr lvl="0"/>
            <a:r>
              <a:rPr lang="ru-RU" dirty="0"/>
              <a:t>393968 руб.</a:t>
            </a:r>
            <a:br>
              <a:rPr lang="ru-RU" dirty="0"/>
            </a:br>
            <a:r>
              <a:rPr lang="ru-RU" dirty="0"/>
              <a:t>собрано</a:t>
            </a:r>
            <a:endParaRPr lang="en-US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390A4B97-606E-D548-BFDA-E2B32555E9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489075"/>
            <a:ext cx="5526087" cy="4511675"/>
          </a:xfrm>
          <a:custGeom>
            <a:avLst/>
            <a:gdLst>
              <a:gd name="connsiteX0" fmla="*/ 420008 w 5526087"/>
              <a:gd name="connsiteY0" fmla="*/ 0 h 4511675"/>
              <a:gd name="connsiteX1" fmla="*/ 1163148 w 5526087"/>
              <a:gd name="connsiteY1" fmla="*/ 0 h 4511675"/>
              <a:gd name="connsiteX2" fmla="*/ 2099992 w 5526087"/>
              <a:gd name="connsiteY2" fmla="*/ 0 h 4511675"/>
              <a:gd name="connsiteX3" fmla="*/ 3426095 w 5526087"/>
              <a:gd name="connsiteY3" fmla="*/ 0 h 4511675"/>
              <a:gd name="connsiteX4" fmla="*/ 3426096 w 5526087"/>
              <a:gd name="connsiteY4" fmla="*/ 0 h 4511675"/>
              <a:gd name="connsiteX5" fmla="*/ 5106080 w 5526087"/>
              <a:gd name="connsiteY5" fmla="*/ 0 h 4511675"/>
              <a:gd name="connsiteX6" fmla="*/ 5517555 w 5526087"/>
              <a:gd name="connsiteY6" fmla="*/ 335362 h 4511675"/>
              <a:gd name="connsiteX7" fmla="*/ 5526087 w 5526087"/>
              <a:gd name="connsiteY7" fmla="*/ 419998 h 4511675"/>
              <a:gd name="connsiteX8" fmla="*/ 5526087 w 5526087"/>
              <a:gd name="connsiteY8" fmla="*/ 4091678 h 4511675"/>
              <a:gd name="connsiteX9" fmla="*/ 5517555 w 5526087"/>
              <a:gd name="connsiteY9" fmla="*/ 4176313 h 4511675"/>
              <a:gd name="connsiteX10" fmla="*/ 5106080 w 5526087"/>
              <a:gd name="connsiteY10" fmla="*/ 4511675 h 4511675"/>
              <a:gd name="connsiteX11" fmla="*/ 4849028 w 5526087"/>
              <a:gd name="connsiteY11" fmla="*/ 4511675 h 4511675"/>
              <a:gd name="connsiteX12" fmla="*/ 3426096 w 5526087"/>
              <a:gd name="connsiteY12" fmla="*/ 4511675 h 4511675"/>
              <a:gd name="connsiteX13" fmla="*/ 2099992 w 5526087"/>
              <a:gd name="connsiteY13" fmla="*/ 4511675 h 4511675"/>
              <a:gd name="connsiteX14" fmla="*/ 2090292 w 5526087"/>
              <a:gd name="connsiteY14" fmla="*/ 4511675 h 4511675"/>
              <a:gd name="connsiteX15" fmla="*/ 2095129 w 5526087"/>
              <a:gd name="connsiteY15" fmla="*/ 4511253 h 4511675"/>
              <a:gd name="connsiteX16" fmla="*/ 2477045 w 5526087"/>
              <a:gd name="connsiteY16" fmla="*/ 4056332 h 4511675"/>
              <a:gd name="connsiteX17" fmla="*/ 2468024 w 5526087"/>
              <a:gd name="connsiteY17" fmla="*/ 3952919 h 4511675"/>
              <a:gd name="connsiteX18" fmla="*/ 2331039 w 5526087"/>
              <a:gd name="connsiteY18" fmla="*/ 2382704 h 4511675"/>
              <a:gd name="connsiteX19" fmla="*/ 2322018 w 5526087"/>
              <a:gd name="connsiteY19" fmla="*/ 2279292 h 4511675"/>
              <a:gd name="connsiteX20" fmla="*/ 1867097 w 5526087"/>
              <a:gd name="connsiteY20" fmla="*/ 1897376 h 4511675"/>
              <a:gd name="connsiteX21" fmla="*/ 1769679 w 5526087"/>
              <a:gd name="connsiteY21" fmla="*/ 1905874 h 4511675"/>
              <a:gd name="connsiteX22" fmla="*/ 193469 w 5526087"/>
              <a:gd name="connsiteY22" fmla="*/ 2043382 h 4511675"/>
              <a:gd name="connsiteX23" fmla="*/ 96051 w 5526087"/>
              <a:gd name="connsiteY23" fmla="*/ 2051880 h 4511675"/>
              <a:gd name="connsiteX24" fmla="*/ 12467 w 5526087"/>
              <a:gd name="connsiteY24" fmla="*/ 2067738 h 4511675"/>
              <a:gd name="connsiteX25" fmla="*/ 0 w 5526087"/>
              <a:gd name="connsiteY25" fmla="*/ 2072833 h 4511675"/>
              <a:gd name="connsiteX26" fmla="*/ 0 w 5526087"/>
              <a:gd name="connsiteY26" fmla="*/ 1260000 h 4511675"/>
              <a:gd name="connsiteX27" fmla="*/ 0 w 5526087"/>
              <a:gd name="connsiteY27" fmla="*/ 420008 h 4511675"/>
              <a:gd name="connsiteX28" fmla="*/ 420008 w 5526087"/>
              <a:gd name="connsiteY28" fmla="*/ 0 h 45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526087" h="4511675">
                <a:moveTo>
                  <a:pt x="420008" y="0"/>
                </a:moveTo>
                <a:lnTo>
                  <a:pt x="1163148" y="0"/>
                </a:lnTo>
                <a:lnTo>
                  <a:pt x="2099992" y="0"/>
                </a:lnTo>
                <a:lnTo>
                  <a:pt x="3426095" y="0"/>
                </a:lnTo>
                <a:lnTo>
                  <a:pt x="3426096" y="0"/>
                </a:lnTo>
                <a:lnTo>
                  <a:pt x="5106080" y="0"/>
                </a:lnTo>
                <a:cubicBezTo>
                  <a:pt x="5309049" y="0"/>
                  <a:pt x="5478391" y="143971"/>
                  <a:pt x="5517555" y="335362"/>
                </a:cubicBezTo>
                <a:lnTo>
                  <a:pt x="5526087" y="419998"/>
                </a:lnTo>
                <a:lnTo>
                  <a:pt x="5526087" y="4091678"/>
                </a:lnTo>
                <a:lnTo>
                  <a:pt x="5517555" y="4176313"/>
                </a:lnTo>
                <a:cubicBezTo>
                  <a:pt x="5478391" y="4367704"/>
                  <a:pt x="5309049" y="4511675"/>
                  <a:pt x="5106080" y="4511675"/>
                </a:cubicBezTo>
                <a:lnTo>
                  <a:pt x="4849028" y="4511675"/>
                </a:lnTo>
                <a:lnTo>
                  <a:pt x="3426096" y="4511675"/>
                </a:lnTo>
                <a:lnTo>
                  <a:pt x="2099992" y="4511675"/>
                </a:lnTo>
                <a:lnTo>
                  <a:pt x="2090292" y="4511675"/>
                </a:lnTo>
                <a:lnTo>
                  <a:pt x="2095129" y="4511253"/>
                </a:lnTo>
                <a:cubicBezTo>
                  <a:pt x="2326215" y="4491093"/>
                  <a:pt x="2497205" y="4287418"/>
                  <a:pt x="2477045" y="4056332"/>
                </a:cubicBezTo>
                <a:lnTo>
                  <a:pt x="2468024" y="3952919"/>
                </a:lnTo>
                <a:lnTo>
                  <a:pt x="2331039" y="2382704"/>
                </a:lnTo>
                <a:lnTo>
                  <a:pt x="2322018" y="2279292"/>
                </a:lnTo>
                <a:cubicBezTo>
                  <a:pt x="2301858" y="2048206"/>
                  <a:pt x="2098183" y="1877216"/>
                  <a:pt x="1867097" y="1897376"/>
                </a:cubicBezTo>
                <a:lnTo>
                  <a:pt x="1769679" y="1905874"/>
                </a:lnTo>
                <a:lnTo>
                  <a:pt x="193469" y="2043382"/>
                </a:lnTo>
                <a:lnTo>
                  <a:pt x="96051" y="2051880"/>
                </a:lnTo>
                <a:cubicBezTo>
                  <a:pt x="67166" y="2054400"/>
                  <a:pt x="39219" y="2059788"/>
                  <a:pt x="12467" y="2067738"/>
                </a:cubicBezTo>
                <a:lnTo>
                  <a:pt x="0" y="2072833"/>
                </a:lnTo>
                <a:lnTo>
                  <a:pt x="0" y="1260000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5133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  <p15:guide id="5" pos="359">
          <p15:clr>
            <a:srgbClr val="FBAE40"/>
          </p15:clr>
        </p15:guide>
        <p15:guide id="6" pos="7321">
          <p15:clr>
            <a:srgbClr val="FBAE40"/>
          </p15:clr>
        </p15:guide>
        <p15:guide id="7" orient="horz" pos="358">
          <p15:clr>
            <a:srgbClr val="FBAE40"/>
          </p15:clr>
        </p15:guide>
        <p15:guide id="8" orient="horz" pos="3960">
          <p15:clr>
            <a:srgbClr val="FBAE40"/>
          </p15:clr>
        </p15:guide>
        <p15:guide id="9" orient="horz" pos="938">
          <p15:clr>
            <a:srgbClr val="FBAE40"/>
          </p15:clr>
        </p15:guide>
        <p15:guide id="11" pos="3479">
          <p15:clr>
            <a:srgbClr val="FBAE40"/>
          </p15:clr>
        </p15:guide>
        <p15:guide id="12" orient="horz" pos="37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цита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02C53BA0-4CC1-6847-A4A9-19E2FFDAB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713" y="425608"/>
            <a:ext cx="8062801" cy="8227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в несколько слов</a:t>
            </a:r>
            <a:endParaRPr lang="en-US" dirty="0"/>
          </a:p>
          <a:p>
            <a:pPr lvl="0"/>
            <a:r>
              <a:rPr lang="ru-RU" dirty="0"/>
              <a:t>и несколько строк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59A52-9C26-824C-A922-A02085072041}"/>
              </a:ext>
            </a:extLst>
          </p:cNvPr>
          <p:cNvCxnSpPr/>
          <p:nvPr userDrawn="1"/>
        </p:nvCxnSpPr>
        <p:spPr>
          <a:xfrm>
            <a:off x="569913" y="6286500"/>
            <a:ext cx="11052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645A1E-B3D3-D241-9054-D222660BBB78}"/>
              </a:ext>
            </a:extLst>
          </p:cNvPr>
          <p:cNvSpPr txBox="1">
            <a:spLocks/>
          </p:cNvSpPr>
          <p:nvPr userDrawn="1"/>
        </p:nvSpPr>
        <p:spPr>
          <a:xfrm>
            <a:off x="11020065" y="6397109"/>
            <a:ext cx="60519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A0A5B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fld id="{2035B807-1EB5-5447-9450-B748A17CC4EA}" type="slidenum">
              <a:rPr lang="en-US" sz="1400" smtClean="0">
                <a:solidFill>
                  <a:schemeClr val="accent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72747B1B-E9A3-E540-BB02-6D635AB4C9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54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6B8E9A7B-D661-0842-B054-CF9BC5409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19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D240BC-7B90-624F-A00F-5C140201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2338" y="405487"/>
            <a:ext cx="180975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A56067-7872-E94C-87F8-59029940AACA}"/>
              </a:ext>
            </a:extLst>
          </p:cNvPr>
          <p:cNvSpPr txBox="1"/>
          <p:nvPr userDrawn="1"/>
        </p:nvSpPr>
        <p:spPr>
          <a:xfrm>
            <a:off x="477890" y="6363219"/>
            <a:ext cx="343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>
                <a:solidFill>
                  <a:schemeClr val="accent1"/>
                </a:solidFill>
              </a:rPr>
              <a:t>Любое несанкционированное копирование, раскрытие или распространение материалов,</a:t>
            </a:r>
            <a:br>
              <a:rPr lang="ru-RU" sz="600" dirty="0">
                <a:solidFill>
                  <a:schemeClr val="accent1"/>
                </a:solidFill>
              </a:rPr>
            </a:br>
            <a:r>
              <a:rPr lang="ru-RU" sz="600" dirty="0">
                <a:solidFill>
                  <a:schemeClr val="accent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1974F29-2629-0548-A54D-26C04FED2B4E}"/>
              </a:ext>
            </a:extLst>
          </p:cNvPr>
          <p:cNvGrpSpPr/>
          <p:nvPr userDrawn="1"/>
        </p:nvGrpSpPr>
        <p:grpSpPr>
          <a:xfrm rot="21300842">
            <a:off x="6096000" y="1490373"/>
            <a:ext cx="5526088" cy="4462872"/>
            <a:chOff x="6096000" y="1537877"/>
            <a:chExt cx="5526088" cy="4462872"/>
          </a:xfrm>
        </p:grpSpPr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00FD405E-80EB-AE49-854B-A2169EB26867}"/>
                </a:ext>
              </a:extLst>
            </p:cNvPr>
            <p:cNvSpPr/>
            <p:nvPr userDrawn="1"/>
          </p:nvSpPr>
          <p:spPr>
            <a:xfrm>
              <a:off x="6096000" y="1896651"/>
              <a:ext cx="5526088" cy="4104098"/>
            </a:xfrm>
            <a:custGeom>
              <a:avLst/>
              <a:gdLst>
                <a:gd name="connsiteX0" fmla="*/ 420008 w 5526088"/>
                <a:gd name="connsiteY0" fmla="*/ 0 h 4104098"/>
                <a:gd name="connsiteX1" fmla="*/ 1512163 w 5526088"/>
                <a:gd name="connsiteY1" fmla="*/ 0 h 4104098"/>
                <a:gd name="connsiteX2" fmla="*/ 3864746 w 5526088"/>
                <a:gd name="connsiteY2" fmla="*/ 0 h 4104098"/>
                <a:gd name="connsiteX3" fmla="*/ 5106080 w 5526088"/>
                <a:gd name="connsiteY3" fmla="*/ 0 h 4104098"/>
                <a:gd name="connsiteX4" fmla="*/ 5526088 w 5526088"/>
                <a:gd name="connsiteY4" fmla="*/ 420008 h 4104098"/>
                <a:gd name="connsiteX5" fmla="*/ 5526088 w 5526088"/>
                <a:gd name="connsiteY5" fmla="*/ 567925 h 4104098"/>
                <a:gd name="connsiteX6" fmla="*/ 5526088 w 5526088"/>
                <a:gd name="connsiteY6" fmla="*/ 1856189 h 4104098"/>
                <a:gd name="connsiteX7" fmla="*/ 5526088 w 5526088"/>
                <a:gd name="connsiteY7" fmla="*/ 2004106 h 4104098"/>
                <a:gd name="connsiteX8" fmla="*/ 5526088 w 5526088"/>
                <a:gd name="connsiteY8" fmla="*/ 2099992 h 4104098"/>
                <a:gd name="connsiteX9" fmla="*/ 5526088 w 5526088"/>
                <a:gd name="connsiteY9" fmla="*/ 2247909 h 4104098"/>
                <a:gd name="connsiteX10" fmla="*/ 5526088 w 5526088"/>
                <a:gd name="connsiteY10" fmla="*/ 3536173 h 4104098"/>
                <a:gd name="connsiteX11" fmla="*/ 5526088 w 5526088"/>
                <a:gd name="connsiteY11" fmla="*/ 3684090 h 4104098"/>
                <a:gd name="connsiteX12" fmla="*/ 5106080 w 5526088"/>
                <a:gd name="connsiteY12" fmla="*/ 4104098 h 4104098"/>
                <a:gd name="connsiteX13" fmla="*/ 3426096 w 5526088"/>
                <a:gd name="connsiteY13" fmla="*/ 4104098 h 4104098"/>
                <a:gd name="connsiteX14" fmla="*/ 3410353 w 5526088"/>
                <a:gd name="connsiteY14" fmla="*/ 4102511 h 4104098"/>
                <a:gd name="connsiteX15" fmla="*/ 2115735 w 5526088"/>
                <a:gd name="connsiteY15" fmla="*/ 4102511 h 4104098"/>
                <a:gd name="connsiteX16" fmla="*/ 2099992 w 5526088"/>
                <a:gd name="connsiteY16" fmla="*/ 4104098 h 4104098"/>
                <a:gd name="connsiteX17" fmla="*/ 420008 w 5526088"/>
                <a:gd name="connsiteY17" fmla="*/ 4104098 h 4104098"/>
                <a:gd name="connsiteX18" fmla="*/ 0 w 5526088"/>
                <a:gd name="connsiteY18" fmla="*/ 3684090 h 4104098"/>
                <a:gd name="connsiteX19" fmla="*/ 0 w 5526088"/>
                <a:gd name="connsiteY19" fmla="*/ 3536173 h 4104098"/>
                <a:gd name="connsiteX20" fmla="*/ 0 w 5526088"/>
                <a:gd name="connsiteY20" fmla="*/ 2247909 h 4104098"/>
                <a:gd name="connsiteX21" fmla="*/ 0 w 5526088"/>
                <a:gd name="connsiteY21" fmla="*/ 2099992 h 4104098"/>
                <a:gd name="connsiteX22" fmla="*/ 0 w 5526088"/>
                <a:gd name="connsiteY22" fmla="*/ 2004106 h 4104098"/>
                <a:gd name="connsiteX23" fmla="*/ 0 w 5526088"/>
                <a:gd name="connsiteY23" fmla="*/ 1856189 h 4104098"/>
                <a:gd name="connsiteX24" fmla="*/ 0 w 5526088"/>
                <a:gd name="connsiteY24" fmla="*/ 567925 h 4104098"/>
                <a:gd name="connsiteX25" fmla="*/ 0 w 5526088"/>
                <a:gd name="connsiteY25" fmla="*/ 420008 h 4104098"/>
                <a:gd name="connsiteX26" fmla="*/ 420008 w 5526088"/>
                <a:gd name="connsiteY26" fmla="*/ 0 h 410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6088" h="4104098">
                  <a:moveTo>
                    <a:pt x="420008" y="0"/>
                  </a:moveTo>
                  <a:lnTo>
                    <a:pt x="1512163" y="0"/>
                  </a:lnTo>
                  <a:lnTo>
                    <a:pt x="3864746" y="0"/>
                  </a:lnTo>
                  <a:lnTo>
                    <a:pt x="5106080" y="0"/>
                  </a:lnTo>
                  <a:cubicBezTo>
                    <a:pt x="5338044" y="0"/>
                    <a:pt x="5526088" y="188044"/>
                    <a:pt x="5526088" y="420008"/>
                  </a:cubicBezTo>
                  <a:lnTo>
                    <a:pt x="5526088" y="567925"/>
                  </a:lnTo>
                  <a:lnTo>
                    <a:pt x="5526088" y="1856189"/>
                  </a:lnTo>
                  <a:lnTo>
                    <a:pt x="5526088" y="2004106"/>
                  </a:lnTo>
                  <a:lnTo>
                    <a:pt x="5526088" y="2099992"/>
                  </a:lnTo>
                  <a:lnTo>
                    <a:pt x="5526088" y="2247909"/>
                  </a:lnTo>
                  <a:lnTo>
                    <a:pt x="5526088" y="3536173"/>
                  </a:lnTo>
                  <a:lnTo>
                    <a:pt x="5526088" y="3684090"/>
                  </a:lnTo>
                  <a:cubicBezTo>
                    <a:pt x="5526088" y="3916054"/>
                    <a:pt x="5338044" y="4104098"/>
                    <a:pt x="5106080" y="4104098"/>
                  </a:cubicBezTo>
                  <a:lnTo>
                    <a:pt x="3426096" y="4104098"/>
                  </a:lnTo>
                  <a:lnTo>
                    <a:pt x="3410353" y="4102511"/>
                  </a:lnTo>
                  <a:lnTo>
                    <a:pt x="2115735" y="4102511"/>
                  </a:lnTo>
                  <a:lnTo>
                    <a:pt x="2099992" y="4104098"/>
                  </a:lnTo>
                  <a:lnTo>
                    <a:pt x="420008" y="4104098"/>
                  </a:lnTo>
                  <a:cubicBezTo>
                    <a:pt x="188044" y="4104098"/>
                    <a:pt x="0" y="3916054"/>
                    <a:pt x="0" y="3684090"/>
                  </a:cubicBezTo>
                  <a:lnTo>
                    <a:pt x="0" y="3536173"/>
                  </a:lnTo>
                  <a:lnTo>
                    <a:pt x="0" y="2247909"/>
                  </a:lnTo>
                  <a:lnTo>
                    <a:pt x="0" y="2099992"/>
                  </a:lnTo>
                  <a:lnTo>
                    <a:pt x="0" y="2004106"/>
                  </a:lnTo>
                  <a:lnTo>
                    <a:pt x="0" y="1856189"/>
                  </a:lnTo>
                  <a:lnTo>
                    <a:pt x="0" y="567925"/>
                  </a:lnTo>
                  <a:lnTo>
                    <a:pt x="0" y="420008"/>
                  </a:lnTo>
                  <a:cubicBezTo>
                    <a:pt x="0" y="188044"/>
                    <a:pt x="188044" y="0"/>
                    <a:pt x="42000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E8E87C1-8D46-374E-89DA-F81DAD79E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8019" y="1537877"/>
              <a:ext cx="1162050" cy="717550"/>
            </a:xfrm>
            <a:prstGeom prst="rect">
              <a:avLst/>
            </a:prstGeom>
          </p:spPr>
        </p:pic>
      </p:grpSp>
      <p:sp>
        <p:nvSpPr>
          <p:cNvPr id="44" name="Текст 43">
            <a:extLst>
              <a:ext uri="{FF2B5EF4-FFF2-40B4-BE49-F238E27FC236}">
                <a16:creationId xmlns:a16="http://schemas.microsoft.com/office/drawing/2014/main" id="{227FC930-7947-9542-8FEC-5DC1975AA7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00842">
            <a:off x="6527087" y="2429222"/>
            <a:ext cx="4577378" cy="212915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48" name="Текст 17">
            <a:extLst>
              <a:ext uri="{FF2B5EF4-FFF2-40B4-BE49-F238E27FC236}">
                <a16:creationId xmlns:a16="http://schemas.microsoft.com/office/drawing/2014/main" id="{2F6AF16E-1D86-8847-A01D-744A6C90C6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300842">
            <a:off x="6687354" y="4834086"/>
            <a:ext cx="4653019" cy="332153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Автор цитаты</a:t>
            </a:r>
          </a:p>
        </p:txBody>
      </p:sp>
      <p:sp>
        <p:nvSpPr>
          <p:cNvPr id="49" name="Текст 17">
            <a:extLst>
              <a:ext uri="{FF2B5EF4-FFF2-40B4-BE49-F238E27FC236}">
                <a16:creationId xmlns:a16="http://schemas.microsoft.com/office/drawing/2014/main" id="{5A32E14A-5542-1E43-B2AA-B8AFA6C8B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21300842">
            <a:off x="6710265" y="5109222"/>
            <a:ext cx="4653019" cy="332154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94757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  <p15:guide id="5" pos="359">
          <p15:clr>
            <a:srgbClr val="FBAE40"/>
          </p15:clr>
        </p15:guide>
        <p15:guide id="6" pos="7321">
          <p15:clr>
            <a:srgbClr val="FBAE40"/>
          </p15:clr>
        </p15:guide>
        <p15:guide id="7" orient="horz" pos="358">
          <p15:clr>
            <a:srgbClr val="FBAE40"/>
          </p15:clr>
        </p15:guide>
        <p15:guide id="8" orient="horz" pos="3960">
          <p15:clr>
            <a:srgbClr val="FBAE40"/>
          </p15:clr>
        </p15:guide>
        <p15:guide id="9" orient="horz" pos="938">
          <p15:clr>
            <a:srgbClr val="FBAE40"/>
          </p15:clr>
        </p15:guide>
        <p15:guide id="11" pos="3479">
          <p15:clr>
            <a:srgbClr val="FBAE40"/>
          </p15:clr>
        </p15:guide>
        <p15:guide id="12" orient="horz" pos="37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078B2-9EC6-3D4A-BA39-0D2EC995D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5BA9-97C3-1743-88B9-8F87D65927E6}"/>
              </a:ext>
            </a:extLst>
          </p:cNvPr>
          <p:cNvSpPr txBox="1"/>
          <p:nvPr userDrawn="1"/>
        </p:nvSpPr>
        <p:spPr>
          <a:xfrm>
            <a:off x="470837" y="5554232"/>
            <a:ext cx="1943100" cy="81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000" dirty="0">
                <a:solidFill>
                  <a:schemeClr val="bg1"/>
                </a:solidFill>
              </a:rPr>
              <a:t>Т.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ru-RU" sz="1000" dirty="0">
                <a:solidFill>
                  <a:schemeClr val="bg1"/>
                </a:solidFill>
              </a:rPr>
              <a:t>ф.: 8 (8202) 20-14-66</a:t>
            </a:r>
            <a:endParaRPr 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000" dirty="0">
                <a:solidFill>
                  <a:schemeClr val="bg1"/>
                </a:solidFill>
              </a:rPr>
              <a:t>Ф.: 8 (8202) 20-14-65</a:t>
            </a:r>
          </a:p>
          <a:p>
            <a:pPr>
              <a:lnSpc>
                <a:spcPct val="120000"/>
              </a:lnSpc>
            </a:pPr>
            <a:r>
              <a:rPr lang="en" sz="1000" dirty="0" err="1">
                <a:solidFill>
                  <a:schemeClr val="bg1"/>
                </a:solidFill>
              </a:rPr>
              <a:t>info@dorogakdomu.ru</a:t>
            </a:r>
            <a:endParaRPr lang="ru-RU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" sz="1000" dirty="0" err="1">
                <a:solidFill>
                  <a:schemeClr val="bg1"/>
                </a:solidFill>
              </a:rPr>
              <a:t>dorogakdomu.ru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0FEF3-D8BE-F84C-B061-6E8EA4E0883C}"/>
              </a:ext>
            </a:extLst>
          </p:cNvPr>
          <p:cNvSpPr txBox="1"/>
          <p:nvPr userDrawn="1"/>
        </p:nvSpPr>
        <p:spPr>
          <a:xfrm>
            <a:off x="450645" y="2438367"/>
            <a:ext cx="4953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dirty="0">
                <a:solidFill>
                  <a:schemeClr val="bg1"/>
                </a:solidFill>
              </a:rPr>
              <a:t>Спасибо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dirty="0">
                <a:solidFill>
                  <a:schemeClr val="bg1"/>
                </a:solidFill>
              </a:rPr>
              <a:t>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80519-4D98-844F-8D46-81455B444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912" y="409893"/>
            <a:ext cx="1809750" cy="571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76623-0130-8C4E-A86E-346AD3C1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0663" y="501968"/>
            <a:ext cx="13271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6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78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- Титульный слайд с имиджевой график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078B2-9EC6-3D4A-BA39-0D2EC995D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6" name="Текст 17">
            <a:extLst>
              <a:ext uri="{FF2B5EF4-FFF2-40B4-BE49-F238E27FC236}">
                <a16:creationId xmlns:a16="http://schemas.microsoft.com/office/drawing/2014/main" id="{006660AE-575E-9F4A-BCF8-235F2FD82C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65" y="5838824"/>
            <a:ext cx="5054547" cy="33215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Спикер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D150808-07BD-724F-BD6A-51A1A200CC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715" y="6117714"/>
            <a:ext cx="5048197" cy="5381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A4CCA103-185E-D746-8D3A-A420D3F4E3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841" y="2211413"/>
            <a:ext cx="5064072" cy="2686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4C8ED5-ED6C-514D-9DFD-0A2288995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912" y="409893"/>
            <a:ext cx="1809750" cy="571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173D3-A267-3A4D-88AE-4FB71A5B3F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0663" y="501968"/>
            <a:ext cx="13271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25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9">
          <p15:clr>
            <a:srgbClr val="FBAE40"/>
          </p15:clr>
        </p15:guide>
        <p15:guide id="3" pos="7321">
          <p15:clr>
            <a:srgbClr val="FBAE40"/>
          </p15:clr>
        </p15:guide>
        <p15:guide id="4" orient="horz" pos="359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1680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pos="34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миджевой график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078B2-9EC6-3D4A-BA39-0D2EC995D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6" name="Текст 17">
            <a:extLst>
              <a:ext uri="{FF2B5EF4-FFF2-40B4-BE49-F238E27FC236}">
                <a16:creationId xmlns:a16="http://schemas.microsoft.com/office/drawing/2014/main" id="{006660AE-575E-9F4A-BCF8-235F2FD82C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65" y="5838824"/>
            <a:ext cx="5054547" cy="33215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Спикер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D150808-07BD-724F-BD6A-51A1A200CC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715" y="6117714"/>
            <a:ext cx="5048197" cy="5381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A4CCA103-185E-D746-8D3A-A420D3F4E3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841" y="2211413"/>
            <a:ext cx="5064072" cy="2686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4C8ED5-ED6C-514D-9DFD-0A2288995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912" y="409893"/>
            <a:ext cx="1809750" cy="571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E173D3-A267-3A4D-88AE-4FB71A5B3F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0663" y="501968"/>
            <a:ext cx="13271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80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Отбивочный слайд с имиджевой графико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B73952-D9ED-8742-A717-0B2BA9E0F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74486BD6-301D-334A-A48C-D1B24E2D04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366590"/>
            <a:ext cx="5720085" cy="224225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5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6EA1424-634C-4944-8FB9-419FC33C2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8" y="468217"/>
            <a:ext cx="8502312" cy="122735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в несколько слов</a:t>
            </a:r>
          </a:p>
        </p:txBody>
      </p:sp>
    </p:spTree>
    <p:extLst>
      <p:ext uri="{BB962C8B-B14F-4D97-AF65-F5344CB8AC3E}">
        <p14:creationId xmlns:p14="http://schemas.microsoft.com/office/powerpoint/2010/main" val="30060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80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Отбивочный слайд с имиджевой графи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CABF8027-D2DF-0142-9C23-38E3B9CCF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74486BD6-301D-334A-A48C-D1B24E2D04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366590"/>
            <a:ext cx="5720085" cy="224225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5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52486A52-F467-7A42-B1AA-304B28E8B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8" y="468217"/>
            <a:ext cx="8502312" cy="122735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 в несколько слов</a:t>
            </a:r>
          </a:p>
        </p:txBody>
      </p:sp>
    </p:spTree>
    <p:extLst>
      <p:ext uri="{BB962C8B-B14F-4D97-AF65-F5344CB8AC3E}">
        <p14:creationId xmlns:p14="http://schemas.microsoft.com/office/powerpoint/2010/main" val="78349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78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Отбивочный слайд с фотографие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4D6C8505-83B7-F243-80F0-5F37951BA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9450" y="1435100"/>
            <a:ext cx="3892550" cy="5422900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74486BD6-301D-334A-A48C-D1B24E2D04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929" y="4366590"/>
            <a:ext cx="5720085" cy="224225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5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" name="Рисунок 44">
            <a:extLst>
              <a:ext uri="{FF2B5EF4-FFF2-40B4-BE49-F238E27FC236}">
                <a16:creationId xmlns:a16="http://schemas.microsoft.com/office/drawing/2014/main" id="{E57D508A-D6C0-D044-AC72-D66D40009A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569913"/>
            <a:ext cx="5526087" cy="5716587"/>
          </a:xfrm>
          <a:custGeom>
            <a:avLst/>
            <a:gdLst>
              <a:gd name="connsiteX0" fmla="*/ 1260001 w 5526087"/>
              <a:gd name="connsiteY0" fmla="*/ 0 h 5716587"/>
              <a:gd name="connsiteX1" fmla="*/ 5106084 w 5526087"/>
              <a:gd name="connsiteY1" fmla="*/ 0 h 5716587"/>
              <a:gd name="connsiteX2" fmla="*/ 5190726 w 5526087"/>
              <a:gd name="connsiteY2" fmla="*/ 8533 h 5716587"/>
              <a:gd name="connsiteX3" fmla="*/ 5517555 w 5526087"/>
              <a:gd name="connsiteY3" fmla="*/ 335361 h 5716587"/>
              <a:gd name="connsiteX4" fmla="*/ 5526087 w 5526087"/>
              <a:gd name="connsiteY4" fmla="*/ 419998 h 5716587"/>
              <a:gd name="connsiteX5" fmla="*/ 5526087 w 5526087"/>
              <a:gd name="connsiteY5" fmla="*/ 5296589 h 5716587"/>
              <a:gd name="connsiteX6" fmla="*/ 5517555 w 5526087"/>
              <a:gd name="connsiteY6" fmla="*/ 5381225 h 5716587"/>
              <a:gd name="connsiteX7" fmla="*/ 5106080 w 5526087"/>
              <a:gd name="connsiteY7" fmla="*/ 5716587 h 5716587"/>
              <a:gd name="connsiteX8" fmla="*/ 4423954 w 5526087"/>
              <a:gd name="connsiteY8" fmla="*/ 5716587 h 5716587"/>
              <a:gd name="connsiteX9" fmla="*/ 3426096 w 5526087"/>
              <a:gd name="connsiteY9" fmla="*/ 5716587 h 5716587"/>
              <a:gd name="connsiteX10" fmla="*/ 2099993 w 5526087"/>
              <a:gd name="connsiteY10" fmla="*/ 5716587 h 5716587"/>
              <a:gd name="connsiteX11" fmla="*/ 1260001 w 5526087"/>
              <a:gd name="connsiteY11" fmla="*/ 5716587 h 5716587"/>
              <a:gd name="connsiteX12" fmla="*/ 420009 w 5526087"/>
              <a:gd name="connsiteY12" fmla="*/ 5716587 h 5716587"/>
              <a:gd name="connsiteX13" fmla="*/ 1 w 5526087"/>
              <a:gd name="connsiteY13" fmla="*/ 5296579 h 5716587"/>
              <a:gd name="connsiteX14" fmla="*/ 1 w 5526087"/>
              <a:gd name="connsiteY14" fmla="*/ 4440271 h 5716587"/>
              <a:gd name="connsiteX15" fmla="*/ 0 w 5526087"/>
              <a:gd name="connsiteY15" fmla="*/ 4440271 h 5716587"/>
              <a:gd name="connsiteX16" fmla="*/ 0 w 5526087"/>
              <a:gd name="connsiteY16" fmla="*/ 1276318 h 5716587"/>
              <a:gd name="connsiteX17" fmla="*/ 2 w 5526087"/>
              <a:gd name="connsiteY17" fmla="*/ 1276318 h 5716587"/>
              <a:gd name="connsiteX18" fmla="*/ 2 w 5526087"/>
              <a:gd name="connsiteY18" fmla="*/ 421595 h 5716587"/>
              <a:gd name="connsiteX19" fmla="*/ 420010 w 5526087"/>
              <a:gd name="connsiteY19" fmla="*/ 1587 h 5716587"/>
              <a:gd name="connsiteX20" fmla="*/ 1260001 w 5526087"/>
              <a:gd name="connsiteY20" fmla="*/ 1587 h 57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26087" h="5716587">
                <a:moveTo>
                  <a:pt x="1260001" y="0"/>
                </a:moveTo>
                <a:lnTo>
                  <a:pt x="5106084" y="0"/>
                </a:lnTo>
                <a:lnTo>
                  <a:pt x="5190726" y="8533"/>
                </a:lnTo>
                <a:cubicBezTo>
                  <a:pt x="5354775" y="42102"/>
                  <a:pt x="5483986" y="171312"/>
                  <a:pt x="5517555" y="335361"/>
                </a:cubicBezTo>
                <a:lnTo>
                  <a:pt x="5526087" y="419998"/>
                </a:lnTo>
                <a:lnTo>
                  <a:pt x="5526087" y="5296589"/>
                </a:lnTo>
                <a:lnTo>
                  <a:pt x="5517555" y="5381225"/>
                </a:lnTo>
                <a:cubicBezTo>
                  <a:pt x="5478391" y="5572616"/>
                  <a:pt x="5309048" y="5716587"/>
                  <a:pt x="5106080" y="5716587"/>
                </a:cubicBezTo>
                <a:lnTo>
                  <a:pt x="4423954" y="5716587"/>
                </a:lnTo>
                <a:lnTo>
                  <a:pt x="3426096" y="5716587"/>
                </a:lnTo>
                <a:lnTo>
                  <a:pt x="2099993" y="5716587"/>
                </a:lnTo>
                <a:lnTo>
                  <a:pt x="1260001" y="5716587"/>
                </a:lnTo>
                <a:lnTo>
                  <a:pt x="420009" y="5716587"/>
                </a:lnTo>
                <a:cubicBezTo>
                  <a:pt x="188045" y="5716587"/>
                  <a:pt x="1" y="5528543"/>
                  <a:pt x="1" y="5296579"/>
                </a:cubicBezTo>
                <a:lnTo>
                  <a:pt x="1" y="4440271"/>
                </a:lnTo>
                <a:lnTo>
                  <a:pt x="0" y="4440271"/>
                </a:lnTo>
                <a:lnTo>
                  <a:pt x="0" y="1276318"/>
                </a:lnTo>
                <a:lnTo>
                  <a:pt x="2" y="1276318"/>
                </a:lnTo>
                <a:lnTo>
                  <a:pt x="2" y="421595"/>
                </a:lnTo>
                <a:cubicBezTo>
                  <a:pt x="2" y="189631"/>
                  <a:pt x="188046" y="1587"/>
                  <a:pt x="420010" y="1587"/>
                </a:cubicBezTo>
                <a:lnTo>
                  <a:pt x="1260001" y="15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841BBA05-9DC5-174E-9D54-8B3E616075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2185" y="4489450"/>
            <a:ext cx="6140449" cy="236855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8D490EB9-099D-7E4B-9FBF-E30FD4E3C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8" y="468217"/>
            <a:ext cx="5071725" cy="122735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en-US" dirty="0"/>
            </a:br>
            <a:r>
              <a:rPr lang="ru-RU" dirty="0"/>
              <a:t>в несколько слов</a:t>
            </a:r>
          </a:p>
        </p:txBody>
      </p:sp>
    </p:spTree>
    <p:extLst>
      <p:ext uri="{BB962C8B-B14F-4D97-AF65-F5344CB8AC3E}">
        <p14:creationId xmlns:p14="http://schemas.microsoft.com/office/powerpoint/2010/main" val="67370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9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78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Отбивочный слайд с фотографие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53DD1A37-0470-7244-BAA6-EA6F8550B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9450" y="1435100"/>
            <a:ext cx="3892550" cy="5422900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74486BD6-301D-334A-A48C-D1B24E2D04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929" y="4366590"/>
            <a:ext cx="5720085" cy="224225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5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" name="Рисунок 44">
            <a:extLst>
              <a:ext uri="{FF2B5EF4-FFF2-40B4-BE49-F238E27FC236}">
                <a16:creationId xmlns:a16="http://schemas.microsoft.com/office/drawing/2014/main" id="{E57D508A-D6C0-D044-AC72-D66D40009A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569913"/>
            <a:ext cx="5526087" cy="5716587"/>
          </a:xfrm>
          <a:custGeom>
            <a:avLst/>
            <a:gdLst>
              <a:gd name="connsiteX0" fmla="*/ 1260001 w 5526087"/>
              <a:gd name="connsiteY0" fmla="*/ 0 h 5716587"/>
              <a:gd name="connsiteX1" fmla="*/ 5106084 w 5526087"/>
              <a:gd name="connsiteY1" fmla="*/ 0 h 5716587"/>
              <a:gd name="connsiteX2" fmla="*/ 5190726 w 5526087"/>
              <a:gd name="connsiteY2" fmla="*/ 8533 h 5716587"/>
              <a:gd name="connsiteX3" fmla="*/ 5517555 w 5526087"/>
              <a:gd name="connsiteY3" fmla="*/ 335361 h 5716587"/>
              <a:gd name="connsiteX4" fmla="*/ 5526087 w 5526087"/>
              <a:gd name="connsiteY4" fmla="*/ 419998 h 5716587"/>
              <a:gd name="connsiteX5" fmla="*/ 5526087 w 5526087"/>
              <a:gd name="connsiteY5" fmla="*/ 5296589 h 5716587"/>
              <a:gd name="connsiteX6" fmla="*/ 5517555 w 5526087"/>
              <a:gd name="connsiteY6" fmla="*/ 5381225 h 5716587"/>
              <a:gd name="connsiteX7" fmla="*/ 5106080 w 5526087"/>
              <a:gd name="connsiteY7" fmla="*/ 5716587 h 5716587"/>
              <a:gd name="connsiteX8" fmla="*/ 4423954 w 5526087"/>
              <a:gd name="connsiteY8" fmla="*/ 5716587 h 5716587"/>
              <a:gd name="connsiteX9" fmla="*/ 3426096 w 5526087"/>
              <a:gd name="connsiteY9" fmla="*/ 5716587 h 5716587"/>
              <a:gd name="connsiteX10" fmla="*/ 2099993 w 5526087"/>
              <a:gd name="connsiteY10" fmla="*/ 5716587 h 5716587"/>
              <a:gd name="connsiteX11" fmla="*/ 1260001 w 5526087"/>
              <a:gd name="connsiteY11" fmla="*/ 5716587 h 5716587"/>
              <a:gd name="connsiteX12" fmla="*/ 420009 w 5526087"/>
              <a:gd name="connsiteY12" fmla="*/ 5716587 h 5716587"/>
              <a:gd name="connsiteX13" fmla="*/ 1 w 5526087"/>
              <a:gd name="connsiteY13" fmla="*/ 5296579 h 5716587"/>
              <a:gd name="connsiteX14" fmla="*/ 1 w 5526087"/>
              <a:gd name="connsiteY14" fmla="*/ 4440271 h 5716587"/>
              <a:gd name="connsiteX15" fmla="*/ 0 w 5526087"/>
              <a:gd name="connsiteY15" fmla="*/ 4440271 h 5716587"/>
              <a:gd name="connsiteX16" fmla="*/ 0 w 5526087"/>
              <a:gd name="connsiteY16" fmla="*/ 1276318 h 5716587"/>
              <a:gd name="connsiteX17" fmla="*/ 2 w 5526087"/>
              <a:gd name="connsiteY17" fmla="*/ 1276318 h 5716587"/>
              <a:gd name="connsiteX18" fmla="*/ 2 w 5526087"/>
              <a:gd name="connsiteY18" fmla="*/ 421595 h 5716587"/>
              <a:gd name="connsiteX19" fmla="*/ 420010 w 5526087"/>
              <a:gd name="connsiteY19" fmla="*/ 1587 h 5716587"/>
              <a:gd name="connsiteX20" fmla="*/ 1260001 w 5526087"/>
              <a:gd name="connsiteY20" fmla="*/ 1587 h 57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26087" h="5716587">
                <a:moveTo>
                  <a:pt x="1260001" y="0"/>
                </a:moveTo>
                <a:lnTo>
                  <a:pt x="5106084" y="0"/>
                </a:lnTo>
                <a:lnTo>
                  <a:pt x="5190726" y="8533"/>
                </a:lnTo>
                <a:cubicBezTo>
                  <a:pt x="5354775" y="42102"/>
                  <a:pt x="5483986" y="171312"/>
                  <a:pt x="5517555" y="335361"/>
                </a:cubicBezTo>
                <a:lnTo>
                  <a:pt x="5526087" y="419998"/>
                </a:lnTo>
                <a:lnTo>
                  <a:pt x="5526087" y="5296589"/>
                </a:lnTo>
                <a:lnTo>
                  <a:pt x="5517555" y="5381225"/>
                </a:lnTo>
                <a:cubicBezTo>
                  <a:pt x="5478391" y="5572616"/>
                  <a:pt x="5309048" y="5716587"/>
                  <a:pt x="5106080" y="5716587"/>
                </a:cubicBezTo>
                <a:lnTo>
                  <a:pt x="4423954" y="5716587"/>
                </a:lnTo>
                <a:lnTo>
                  <a:pt x="3426096" y="5716587"/>
                </a:lnTo>
                <a:lnTo>
                  <a:pt x="2099993" y="5716587"/>
                </a:lnTo>
                <a:lnTo>
                  <a:pt x="1260001" y="5716587"/>
                </a:lnTo>
                <a:lnTo>
                  <a:pt x="420009" y="5716587"/>
                </a:lnTo>
                <a:cubicBezTo>
                  <a:pt x="188045" y="5716587"/>
                  <a:pt x="1" y="5528543"/>
                  <a:pt x="1" y="5296579"/>
                </a:cubicBezTo>
                <a:lnTo>
                  <a:pt x="1" y="4440271"/>
                </a:lnTo>
                <a:lnTo>
                  <a:pt x="0" y="4440271"/>
                </a:lnTo>
                <a:lnTo>
                  <a:pt x="0" y="1276318"/>
                </a:lnTo>
                <a:lnTo>
                  <a:pt x="2" y="1276318"/>
                </a:lnTo>
                <a:lnTo>
                  <a:pt x="2" y="421595"/>
                </a:lnTo>
                <a:cubicBezTo>
                  <a:pt x="2" y="189631"/>
                  <a:pt x="188046" y="1587"/>
                  <a:pt x="420010" y="1587"/>
                </a:cubicBezTo>
                <a:lnTo>
                  <a:pt x="1260001" y="15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841BBA05-9DC5-174E-9D54-8B3E616075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2185" y="4489450"/>
            <a:ext cx="6140449" cy="236855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C460A1E0-ADFF-FB44-AEB5-BF2158A7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8" y="468217"/>
            <a:ext cx="5071725" cy="122735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br>
              <a:rPr lang="en-US" dirty="0"/>
            </a:br>
            <a:r>
              <a:rPr lang="ru-RU" dirty="0"/>
              <a:t>в несколько слов</a:t>
            </a:r>
          </a:p>
        </p:txBody>
      </p:sp>
    </p:spTree>
    <p:extLst>
      <p:ext uri="{BB962C8B-B14F-4D97-AF65-F5344CB8AC3E}">
        <p14:creationId xmlns:p14="http://schemas.microsoft.com/office/powerpoint/2010/main" val="417707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8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1678" userDrawn="1">
          <p15:clr>
            <a:srgbClr val="FBAE40"/>
          </p15:clr>
        </p15:guide>
        <p15:guide id="10" orient="horz" pos="3816" userDrawn="1">
          <p15:clr>
            <a:srgbClr val="FBAE40"/>
          </p15:clr>
        </p15:guide>
        <p15:guide id="11" pos="34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02C53BA0-4CC1-6847-A4A9-19E2FFDAB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713" y="425608"/>
            <a:ext cx="8062801" cy="8227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в несколько слов</a:t>
            </a:r>
            <a:endParaRPr lang="en-US" dirty="0"/>
          </a:p>
          <a:p>
            <a:pPr lvl="0"/>
            <a:r>
              <a:rPr lang="ru-RU" dirty="0"/>
              <a:t>и несколько строк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59A52-9C26-824C-A922-A02085072041}"/>
              </a:ext>
            </a:extLst>
          </p:cNvPr>
          <p:cNvCxnSpPr/>
          <p:nvPr userDrawn="1"/>
        </p:nvCxnSpPr>
        <p:spPr>
          <a:xfrm>
            <a:off x="569913" y="6286500"/>
            <a:ext cx="11052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645A1E-B3D3-D241-9054-D222660BBB78}"/>
              </a:ext>
            </a:extLst>
          </p:cNvPr>
          <p:cNvSpPr txBox="1">
            <a:spLocks/>
          </p:cNvSpPr>
          <p:nvPr userDrawn="1"/>
        </p:nvSpPr>
        <p:spPr>
          <a:xfrm>
            <a:off x="11020065" y="6397109"/>
            <a:ext cx="60519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A0A5B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fld id="{2035B807-1EB5-5447-9450-B748A17CC4EA}" type="slidenum">
              <a:rPr lang="en-US" sz="1400" smtClean="0">
                <a:solidFill>
                  <a:schemeClr val="accent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72747B1B-E9A3-E540-BB02-6D635AB4C9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54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6B8E9A7B-D661-0842-B054-CF9BC5409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19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D240BC-7B90-624F-A00F-5C140201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2338" y="405487"/>
            <a:ext cx="180975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A56067-7872-E94C-87F8-59029940AACA}"/>
              </a:ext>
            </a:extLst>
          </p:cNvPr>
          <p:cNvSpPr txBox="1"/>
          <p:nvPr userDrawn="1"/>
        </p:nvSpPr>
        <p:spPr>
          <a:xfrm>
            <a:off x="477890" y="6363219"/>
            <a:ext cx="343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>
                <a:solidFill>
                  <a:schemeClr val="accent1"/>
                </a:solidFill>
              </a:rPr>
              <a:t>Любое несанкционированное копирование, раскрытие или распространение материалов,</a:t>
            </a:r>
            <a:br>
              <a:rPr lang="ru-RU" sz="600" dirty="0">
                <a:solidFill>
                  <a:schemeClr val="accent1"/>
                </a:solidFill>
              </a:rPr>
            </a:br>
            <a:r>
              <a:rPr lang="ru-RU" sz="600" dirty="0">
                <a:solidFill>
                  <a:schemeClr val="accent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A75E5D38-01C8-284B-AA85-3B86744888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1427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id="{8DE5D547-49B3-FE43-A4B1-BEBDD6F1A3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5992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</p:txBody>
      </p:sp>
    </p:spTree>
    <p:extLst>
      <p:ext uri="{BB962C8B-B14F-4D97-AF65-F5344CB8AC3E}">
        <p14:creationId xmlns:p14="http://schemas.microsoft.com/office/powerpoint/2010/main" val="4251184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BAE40"/>
          </p15:clr>
        </p15:guide>
        <p15:guide id="5" pos="359" userDrawn="1">
          <p15:clr>
            <a:srgbClr val="FBAE40"/>
          </p15:clr>
        </p15:guide>
        <p15:guide id="6" pos="7321" userDrawn="1">
          <p15:clr>
            <a:srgbClr val="FBAE40"/>
          </p15:clr>
        </p15:guide>
        <p15:guide id="7" orient="horz" pos="358" userDrawn="1">
          <p15:clr>
            <a:srgbClr val="FBAE40"/>
          </p15:clr>
        </p15:guide>
        <p15:guide id="8" orient="horz" pos="3960" userDrawn="1">
          <p15:clr>
            <a:srgbClr val="FBAE40"/>
          </p15:clr>
        </p15:guide>
        <p15:guide id="9" orient="horz" pos="938" userDrawn="1">
          <p15:clr>
            <a:srgbClr val="FBAE40"/>
          </p15:clr>
        </p15:guide>
        <p15:guide id="11" pos="3479" userDrawn="1">
          <p15:clr>
            <a:srgbClr val="FBAE40"/>
          </p15:clr>
        </p15:guide>
        <p15:guide id="12" orient="horz" pos="37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одной фотографие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02C53BA0-4CC1-6847-A4A9-19E2FFDAB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713" y="425608"/>
            <a:ext cx="8062801" cy="8227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в несколько слов</a:t>
            </a:r>
            <a:endParaRPr lang="en-US" dirty="0"/>
          </a:p>
          <a:p>
            <a:pPr lvl="0"/>
            <a:r>
              <a:rPr lang="ru-RU" dirty="0"/>
              <a:t>и несколько строк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59A52-9C26-824C-A922-A02085072041}"/>
              </a:ext>
            </a:extLst>
          </p:cNvPr>
          <p:cNvCxnSpPr/>
          <p:nvPr userDrawn="1"/>
        </p:nvCxnSpPr>
        <p:spPr>
          <a:xfrm>
            <a:off x="569913" y="6286500"/>
            <a:ext cx="11052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645A1E-B3D3-D241-9054-D222660BBB78}"/>
              </a:ext>
            </a:extLst>
          </p:cNvPr>
          <p:cNvSpPr txBox="1">
            <a:spLocks/>
          </p:cNvSpPr>
          <p:nvPr userDrawn="1"/>
        </p:nvSpPr>
        <p:spPr>
          <a:xfrm>
            <a:off x="11020065" y="6397109"/>
            <a:ext cx="60519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A0A5B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fld id="{2035B807-1EB5-5447-9450-B748A17CC4EA}" type="slidenum">
              <a:rPr lang="en-US" sz="1400" smtClean="0">
                <a:solidFill>
                  <a:schemeClr val="accent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72747B1B-E9A3-E540-BB02-6D635AB4C9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54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6B8E9A7B-D661-0842-B054-CF9BC5409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19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D240BC-7B90-624F-A00F-5C140201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2338" y="405487"/>
            <a:ext cx="180975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A56067-7872-E94C-87F8-59029940AACA}"/>
              </a:ext>
            </a:extLst>
          </p:cNvPr>
          <p:cNvSpPr txBox="1"/>
          <p:nvPr userDrawn="1"/>
        </p:nvSpPr>
        <p:spPr>
          <a:xfrm>
            <a:off x="477890" y="6363219"/>
            <a:ext cx="343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>
                <a:solidFill>
                  <a:schemeClr val="accent1"/>
                </a:solidFill>
              </a:rPr>
              <a:t>Любое несанкционированное копирование, раскрытие или распространение материалов,</a:t>
            </a:r>
            <a:br>
              <a:rPr lang="ru-RU" sz="600" dirty="0">
                <a:solidFill>
                  <a:schemeClr val="accent1"/>
                </a:solidFill>
              </a:rPr>
            </a:br>
            <a:r>
              <a:rPr lang="ru-RU" sz="600" dirty="0">
                <a:solidFill>
                  <a:schemeClr val="accent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E17AD03E-E6C7-934B-9E8F-09CD39BB62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489075"/>
            <a:ext cx="5526087" cy="4511675"/>
          </a:xfrm>
          <a:custGeom>
            <a:avLst/>
            <a:gdLst>
              <a:gd name="connsiteX0" fmla="*/ 420008 w 5526087"/>
              <a:gd name="connsiteY0" fmla="*/ 0 h 4511675"/>
              <a:gd name="connsiteX1" fmla="*/ 1163148 w 5526087"/>
              <a:gd name="connsiteY1" fmla="*/ 0 h 4511675"/>
              <a:gd name="connsiteX2" fmla="*/ 2099992 w 5526087"/>
              <a:gd name="connsiteY2" fmla="*/ 0 h 4511675"/>
              <a:gd name="connsiteX3" fmla="*/ 3426095 w 5526087"/>
              <a:gd name="connsiteY3" fmla="*/ 0 h 4511675"/>
              <a:gd name="connsiteX4" fmla="*/ 3426096 w 5526087"/>
              <a:gd name="connsiteY4" fmla="*/ 0 h 4511675"/>
              <a:gd name="connsiteX5" fmla="*/ 5106080 w 5526087"/>
              <a:gd name="connsiteY5" fmla="*/ 0 h 4511675"/>
              <a:gd name="connsiteX6" fmla="*/ 5517555 w 5526087"/>
              <a:gd name="connsiteY6" fmla="*/ 335362 h 4511675"/>
              <a:gd name="connsiteX7" fmla="*/ 5526087 w 5526087"/>
              <a:gd name="connsiteY7" fmla="*/ 419998 h 4511675"/>
              <a:gd name="connsiteX8" fmla="*/ 5526087 w 5526087"/>
              <a:gd name="connsiteY8" fmla="*/ 4091678 h 4511675"/>
              <a:gd name="connsiteX9" fmla="*/ 5517555 w 5526087"/>
              <a:gd name="connsiteY9" fmla="*/ 4176313 h 4511675"/>
              <a:gd name="connsiteX10" fmla="*/ 5106080 w 5526087"/>
              <a:gd name="connsiteY10" fmla="*/ 4511675 h 4511675"/>
              <a:gd name="connsiteX11" fmla="*/ 4849028 w 5526087"/>
              <a:gd name="connsiteY11" fmla="*/ 4511675 h 4511675"/>
              <a:gd name="connsiteX12" fmla="*/ 3426096 w 5526087"/>
              <a:gd name="connsiteY12" fmla="*/ 4511675 h 4511675"/>
              <a:gd name="connsiteX13" fmla="*/ 2099992 w 5526087"/>
              <a:gd name="connsiteY13" fmla="*/ 4511675 h 4511675"/>
              <a:gd name="connsiteX14" fmla="*/ 1163148 w 5526087"/>
              <a:gd name="connsiteY14" fmla="*/ 4511675 h 4511675"/>
              <a:gd name="connsiteX15" fmla="*/ 420008 w 5526087"/>
              <a:gd name="connsiteY15" fmla="*/ 4511675 h 4511675"/>
              <a:gd name="connsiteX16" fmla="*/ 0 w 5526087"/>
              <a:gd name="connsiteY16" fmla="*/ 4091667 h 4511675"/>
              <a:gd name="connsiteX17" fmla="*/ 0 w 5526087"/>
              <a:gd name="connsiteY17" fmla="*/ 3134520 h 4511675"/>
              <a:gd name="connsiteX18" fmla="*/ 0 w 5526087"/>
              <a:gd name="connsiteY18" fmla="*/ 2411683 h 4511675"/>
              <a:gd name="connsiteX19" fmla="*/ 0 w 5526087"/>
              <a:gd name="connsiteY19" fmla="*/ 2099992 h 4511675"/>
              <a:gd name="connsiteX20" fmla="*/ 0 w 5526087"/>
              <a:gd name="connsiteY20" fmla="*/ 1260000 h 4511675"/>
              <a:gd name="connsiteX21" fmla="*/ 0 w 5526087"/>
              <a:gd name="connsiteY21" fmla="*/ 420008 h 4511675"/>
              <a:gd name="connsiteX22" fmla="*/ 420008 w 5526087"/>
              <a:gd name="connsiteY22" fmla="*/ 0 h 45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087" h="4511675">
                <a:moveTo>
                  <a:pt x="420008" y="0"/>
                </a:moveTo>
                <a:lnTo>
                  <a:pt x="1163148" y="0"/>
                </a:lnTo>
                <a:lnTo>
                  <a:pt x="2099992" y="0"/>
                </a:lnTo>
                <a:lnTo>
                  <a:pt x="3426095" y="0"/>
                </a:lnTo>
                <a:lnTo>
                  <a:pt x="3426096" y="0"/>
                </a:lnTo>
                <a:lnTo>
                  <a:pt x="5106080" y="0"/>
                </a:lnTo>
                <a:cubicBezTo>
                  <a:pt x="5309049" y="0"/>
                  <a:pt x="5478391" y="143971"/>
                  <a:pt x="5517555" y="335362"/>
                </a:cubicBezTo>
                <a:lnTo>
                  <a:pt x="5526087" y="419998"/>
                </a:lnTo>
                <a:lnTo>
                  <a:pt x="5526087" y="4091678"/>
                </a:lnTo>
                <a:lnTo>
                  <a:pt x="5517555" y="4176313"/>
                </a:lnTo>
                <a:cubicBezTo>
                  <a:pt x="5478391" y="4367704"/>
                  <a:pt x="5309049" y="4511675"/>
                  <a:pt x="5106080" y="4511675"/>
                </a:cubicBezTo>
                <a:lnTo>
                  <a:pt x="4849028" y="4511675"/>
                </a:lnTo>
                <a:lnTo>
                  <a:pt x="3426096" y="4511675"/>
                </a:lnTo>
                <a:lnTo>
                  <a:pt x="2099992" y="4511675"/>
                </a:lnTo>
                <a:lnTo>
                  <a:pt x="1163148" y="4511675"/>
                </a:lnTo>
                <a:lnTo>
                  <a:pt x="420008" y="4511675"/>
                </a:lnTo>
                <a:cubicBezTo>
                  <a:pt x="188044" y="4511675"/>
                  <a:pt x="0" y="4323631"/>
                  <a:pt x="0" y="4091667"/>
                </a:cubicBezTo>
                <a:lnTo>
                  <a:pt x="0" y="3134520"/>
                </a:lnTo>
                <a:lnTo>
                  <a:pt x="0" y="2411683"/>
                </a:lnTo>
                <a:lnTo>
                  <a:pt x="0" y="2099992"/>
                </a:lnTo>
                <a:lnTo>
                  <a:pt x="0" y="1260000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714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  <p15:guide id="5" pos="359">
          <p15:clr>
            <a:srgbClr val="FBAE40"/>
          </p15:clr>
        </p15:guide>
        <p15:guide id="6" pos="7321">
          <p15:clr>
            <a:srgbClr val="FBAE40"/>
          </p15:clr>
        </p15:guide>
        <p15:guide id="7" orient="horz" pos="358">
          <p15:clr>
            <a:srgbClr val="FBAE40"/>
          </p15:clr>
        </p15:guide>
        <p15:guide id="8" orient="horz" pos="3960">
          <p15:clr>
            <a:srgbClr val="FBAE40"/>
          </p15:clr>
        </p15:guide>
        <p15:guide id="9" orient="horz" pos="938">
          <p15:clr>
            <a:srgbClr val="FBAE40"/>
          </p15:clr>
        </p15:guide>
        <p15:guide id="11" pos="3479">
          <p15:clr>
            <a:srgbClr val="FBAE40"/>
          </p15:clr>
        </p15:guide>
        <p15:guide id="12" orient="horz" pos="37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несколькими фотография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02C53BA0-4CC1-6847-A4A9-19E2FFDAB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713" y="425608"/>
            <a:ext cx="8062801" cy="8227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в несколько слов</a:t>
            </a:r>
            <a:endParaRPr lang="en-US" dirty="0"/>
          </a:p>
          <a:p>
            <a:pPr lvl="0"/>
            <a:r>
              <a:rPr lang="ru-RU" dirty="0"/>
              <a:t>и несколько строк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3759A52-9C26-824C-A922-A02085072041}"/>
              </a:ext>
            </a:extLst>
          </p:cNvPr>
          <p:cNvCxnSpPr/>
          <p:nvPr userDrawn="1"/>
        </p:nvCxnSpPr>
        <p:spPr>
          <a:xfrm>
            <a:off x="569913" y="6286500"/>
            <a:ext cx="11052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645A1E-B3D3-D241-9054-D222660BBB78}"/>
              </a:ext>
            </a:extLst>
          </p:cNvPr>
          <p:cNvSpPr txBox="1">
            <a:spLocks/>
          </p:cNvSpPr>
          <p:nvPr userDrawn="1"/>
        </p:nvSpPr>
        <p:spPr>
          <a:xfrm>
            <a:off x="11020065" y="6397109"/>
            <a:ext cx="60519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rgbClr val="A0A5B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fld id="{2035B807-1EB5-5447-9450-B748A17CC4EA}" type="slidenum">
              <a:rPr lang="en-US" sz="1400" smtClean="0">
                <a:solidFill>
                  <a:schemeClr val="accent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72747B1B-E9A3-E540-BB02-6D635AB4C9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54" y="1417928"/>
            <a:ext cx="5050594" cy="62664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несколько слов</a:t>
            </a:r>
            <a:endParaRPr lang="en-US" dirty="0"/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6B8E9A7B-D661-0842-B054-CF9BC5409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319" y="2005191"/>
            <a:ext cx="5050594" cy="39939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Разнообразный и богатый опыт говорит нам, что</a:t>
            </a:r>
            <a:r>
              <a:rPr lang="en-US" dirty="0"/>
              <a:t> </a:t>
            </a:r>
            <a:r>
              <a:rPr lang="ru-RU" dirty="0"/>
              <a:t>реализация намеченных плановых заданий способствует повышению качества кластеризации усилий.</a:t>
            </a:r>
            <a:endParaRPr lang="en-US" dirty="0"/>
          </a:p>
          <a:p>
            <a:pPr lvl="0"/>
            <a:r>
              <a:rPr lang="ru-RU" dirty="0"/>
              <a:t>Являясь всего лишь частью общей картины, сделанные</a:t>
            </a:r>
            <a:br>
              <a:rPr lang="ru-RU" dirty="0"/>
            </a:br>
            <a:r>
              <a:rPr lang="ru-RU" dirty="0"/>
              <a:t>на базе интернет-аналитики выводы лишь добавляют фракционных разногласий и разоблачены.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  <a:p>
            <a:pPr lvl="0"/>
            <a:r>
              <a:rPr lang="ru-RU" dirty="0"/>
              <a:t>Предварительные выводы неутешительны: высокое</a:t>
            </a:r>
            <a:r>
              <a:rPr lang="en-US" dirty="0"/>
              <a:t> </a:t>
            </a:r>
            <a:r>
              <a:rPr lang="ru-RU" dirty="0"/>
              <a:t>качество позиционных исследований в значительной</a:t>
            </a:r>
            <a:r>
              <a:rPr lang="en-US" dirty="0"/>
              <a:t> </a:t>
            </a:r>
            <a:r>
              <a:rPr lang="ru-RU" dirty="0"/>
              <a:t>степени обусловливает важность новых принципов</a:t>
            </a:r>
            <a:r>
              <a:rPr lang="en-US" dirty="0"/>
              <a:t> </a:t>
            </a:r>
            <a:r>
              <a:rPr lang="ru-RU" dirty="0"/>
              <a:t>формирования материально-технической и кадровой базы.</a:t>
            </a:r>
          </a:p>
          <a:p>
            <a:pPr lvl="0"/>
            <a:r>
              <a:rPr lang="ru-RU" dirty="0"/>
              <a:t>Являясь всего лишь частью общей картины, сделанные на базе интернет-аналитики выводы лишь добавляют фракционных разногласий и разоблачены.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D240BC-7B90-624F-A00F-5C140201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2338" y="405487"/>
            <a:ext cx="180975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A56067-7872-E94C-87F8-59029940AACA}"/>
              </a:ext>
            </a:extLst>
          </p:cNvPr>
          <p:cNvSpPr txBox="1"/>
          <p:nvPr userDrawn="1"/>
        </p:nvSpPr>
        <p:spPr>
          <a:xfrm>
            <a:off x="477890" y="6363219"/>
            <a:ext cx="3430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>
                <a:solidFill>
                  <a:schemeClr val="accent1"/>
                </a:solidFill>
              </a:rPr>
              <a:t>Любое несанкционированное копирование, раскрытие или распространение материалов,</a:t>
            </a:r>
            <a:br>
              <a:rPr lang="ru-RU" sz="600" dirty="0">
                <a:solidFill>
                  <a:schemeClr val="accent1"/>
                </a:solidFill>
              </a:rPr>
            </a:br>
            <a:r>
              <a:rPr lang="ru-RU" sz="600" dirty="0">
                <a:solidFill>
                  <a:schemeClr val="accent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055789BC-8D3A-F342-8FEB-8858BEBCF1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01918" y="1489075"/>
            <a:ext cx="2620170" cy="4511675"/>
          </a:xfrm>
          <a:custGeom>
            <a:avLst/>
            <a:gdLst>
              <a:gd name="connsiteX0" fmla="*/ 420008 w 2620170"/>
              <a:gd name="connsiteY0" fmla="*/ 0 h 4511675"/>
              <a:gd name="connsiteX1" fmla="*/ 520177 w 2620170"/>
              <a:gd name="connsiteY1" fmla="*/ 0 h 4511675"/>
              <a:gd name="connsiteX2" fmla="*/ 520178 w 2620170"/>
              <a:gd name="connsiteY2" fmla="*/ 0 h 4511675"/>
              <a:gd name="connsiteX3" fmla="*/ 2200162 w 2620170"/>
              <a:gd name="connsiteY3" fmla="*/ 0 h 4511675"/>
              <a:gd name="connsiteX4" fmla="*/ 2620170 w 2620170"/>
              <a:gd name="connsiteY4" fmla="*/ 420008 h 4511675"/>
              <a:gd name="connsiteX5" fmla="*/ 2620170 w 2620170"/>
              <a:gd name="connsiteY5" fmla="*/ 1438348 h 4511675"/>
              <a:gd name="connsiteX6" fmla="*/ 2620170 w 2620170"/>
              <a:gd name="connsiteY6" fmla="*/ 2099992 h 4511675"/>
              <a:gd name="connsiteX7" fmla="*/ 2620170 w 2620170"/>
              <a:gd name="connsiteY7" fmla="*/ 2411683 h 4511675"/>
              <a:gd name="connsiteX8" fmla="*/ 2620170 w 2620170"/>
              <a:gd name="connsiteY8" fmla="*/ 3118332 h 4511675"/>
              <a:gd name="connsiteX9" fmla="*/ 2620170 w 2620170"/>
              <a:gd name="connsiteY9" fmla="*/ 4091667 h 4511675"/>
              <a:gd name="connsiteX10" fmla="*/ 2200162 w 2620170"/>
              <a:gd name="connsiteY10" fmla="*/ 4511675 h 4511675"/>
              <a:gd name="connsiteX11" fmla="*/ 2099992 w 2620170"/>
              <a:gd name="connsiteY11" fmla="*/ 4511675 h 4511675"/>
              <a:gd name="connsiteX12" fmla="*/ 520178 w 2620170"/>
              <a:gd name="connsiteY12" fmla="*/ 4511675 h 4511675"/>
              <a:gd name="connsiteX13" fmla="*/ 420008 w 2620170"/>
              <a:gd name="connsiteY13" fmla="*/ 4511675 h 4511675"/>
              <a:gd name="connsiteX14" fmla="*/ 0 w 2620170"/>
              <a:gd name="connsiteY14" fmla="*/ 4091667 h 4511675"/>
              <a:gd name="connsiteX15" fmla="*/ 0 w 2620170"/>
              <a:gd name="connsiteY15" fmla="*/ 3118332 h 4511675"/>
              <a:gd name="connsiteX16" fmla="*/ 0 w 2620170"/>
              <a:gd name="connsiteY16" fmla="*/ 2411683 h 4511675"/>
              <a:gd name="connsiteX17" fmla="*/ 0 w 2620170"/>
              <a:gd name="connsiteY17" fmla="*/ 2099992 h 4511675"/>
              <a:gd name="connsiteX18" fmla="*/ 0 w 2620170"/>
              <a:gd name="connsiteY18" fmla="*/ 1438348 h 4511675"/>
              <a:gd name="connsiteX19" fmla="*/ 0 w 2620170"/>
              <a:gd name="connsiteY19" fmla="*/ 420008 h 4511675"/>
              <a:gd name="connsiteX20" fmla="*/ 420008 w 2620170"/>
              <a:gd name="connsiteY20" fmla="*/ 0 h 451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0170" h="4511675">
                <a:moveTo>
                  <a:pt x="420008" y="0"/>
                </a:moveTo>
                <a:lnTo>
                  <a:pt x="520177" y="0"/>
                </a:lnTo>
                <a:lnTo>
                  <a:pt x="520178" y="0"/>
                </a:lnTo>
                <a:lnTo>
                  <a:pt x="2200162" y="0"/>
                </a:lnTo>
                <a:cubicBezTo>
                  <a:pt x="2432126" y="0"/>
                  <a:pt x="2620170" y="188044"/>
                  <a:pt x="2620170" y="420008"/>
                </a:cubicBezTo>
                <a:lnTo>
                  <a:pt x="2620170" y="1438348"/>
                </a:lnTo>
                <a:lnTo>
                  <a:pt x="2620170" y="2099992"/>
                </a:lnTo>
                <a:lnTo>
                  <a:pt x="2620170" y="2411683"/>
                </a:lnTo>
                <a:lnTo>
                  <a:pt x="2620170" y="3118332"/>
                </a:lnTo>
                <a:lnTo>
                  <a:pt x="2620170" y="4091667"/>
                </a:lnTo>
                <a:cubicBezTo>
                  <a:pt x="2620170" y="4323631"/>
                  <a:pt x="2432126" y="4511675"/>
                  <a:pt x="2200162" y="4511675"/>
                </a:cubicBezTo>
                <a:lnTo>
                  <a:pt x="2099992" y="4511675"/>
                </a:lnTo>
                <a:lnTo>
                  <a:pt x="520178" y="4511675"/>
                </a:lnTo>
                <a:lnTo>
                  <a:pt x="420008" y="4511675"/>
                </a:lnTo>
                <a:cubicBezTo>
                  <a:pt x="188044" y="4511675"/>
                  <a:pt x="0" y="4323631"/>
                  <a:pt x="0" y="4091667"/>
                </a:cubicBezTo>
                <a:lnTo>
                  <a:pt x="0" y="3118332"/>
                </a:lnTo>
                <a:lnTo>
                  <a:pt x="0" y="2411683"/>
                </a:lnTo>
                <a:lnTo>
                  <a:pt x="0" y="2099992"/>
                </a:lnTo>
                <a:lnTo>
                  <a:pt x="0" y="1438348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8" name="Рисунок 37">
            <a:extLst>
              <a:ext uri="{FF2B5EF4-FFF2-40B4-BE49-F238E27FC236}">
                <a16:creationId xmlns:a16="http://schemas.microsoft.com/office/drawing/2014/main" id="{588E7F8A-4F92-7144-A100-22AEAEAD36D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489075"/>
            <a:ext cx="2620170" cy="2108200"/>
          </a:xfrm>
          <a:custGeom>
            <a:avLst/>
            <a:gdLst>
              <a:gd name="connsiteX0" fmla="*/ 420008 w 2620170"/>
              <a:gd name="connsiteY0" fmla="*/ 0 h 2108200"/>
              <a:gd name="connsiteX1" fmla="*/ 520177 w 2620170"/>
              <a:gd name="connsiteY1" fmla="*/ 0 h 2108200"/>
              <a:gd name="connsiteX2" fmla="*/ 520178 w 2620170"/>
              <a:gd name="connsiteY2" fmla="*/ 0 h 2108200"/>
              <a:gd name="connsiteX3" fmla="*/ 2200162 w 2620170"/>
              <a:gd name="connsiteY3" fmla="*/ 0 h 2108200"/>
              <a:gd name="connsiteX4" fmla="*/ 2620170 w 2620170"/>
              <a:gd name="connsiteY4" fmla="*/ 420008 h 2108200"/>
              <a:gd name="connsiteX5" fmla="*/ 2620170 w 2620170"/>
              <a:gd name="connsiteY5" fmla="*/ 917685 h 2108200"/>
              <a:gd name="connsiteX6" fmla="*/ 2620170 w 2620170"/>
              <a:gd name="connsiteY6" fmla="*/ 1190515 h 2108200"/>
              <a:gd name="connsiteX7" fmla="*/ 2620170 w 2620170"/>
              <a:gd name="connsiteY7" fmla="*/ 1688192 h 2108200"/>
              <a:gd name="connsiteX8" fmla="*/ 2200162 w 2620170"/>
              <a:gd name="connsiteY8" fmla="*/ 2108200 h 2108200"/>
              <a:gd name="connsiteX9" fmla="*/ 2099993 w 2620170"/>
              <a:gd name="connsiteY9" fmla="*/ 2108200 h 2108200"/>
              <a:gd name="connsiteX10" fmla="*/ 2099992 w 2620170"/>
              <a:gd name="connsiteY10" fmla="*/ 2108200 h 2108200"/>
              <a:gd name="connsiteX11" fmla="*/ 420008 w 2620170"/>
              <a:gd name="connsiteY11" fmla="*/ 2108200 h 2108200"/>
              <a:gd name="connsiteX12" fmla="*/ 0 w 2620170"/>
              <a:gd name="connsiteY12" fmla="*/ 1688192 h 2108200"/>
              <a:gd name="connsiteX13" fmla="*/ 0 w 2620170"/>
              <a:gd name="connsiteY13" fmla="*/ 1190515 h 2108200"/>
              <a:gd name="connsiteX14" fmla="*/ 0 w 2620170"/>
              <a:gd name="connsiteY14" fmla="*/ 917685 h 2108200"/>
              <a:gd name="connsiteX15" fmla="*/ 0 w 2620170"/>
              <a:gd name="connsiteY15" fmla="*/ 420008 h 2108200"/>
              <a:gd name="connsiteX16" fmla="*/ 420008 w 2620170"/>
              <a:gd name="connsiteY16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0170" h="2108200">
                <a:moveTo>
                  <a:pt x="420008" y="0"/>
                </a:moveTo>
                <a:lnTo>
                  <a:pt x="520177" y="0"/>
                </a:lnTo>
                <a:lnTo>
                  <a:pt x="520178" y="0"/>
                </a:lnTo>
                <a:lnTo>
                  <a:pt x="2200162" y="0"/>
                </a:lnTo>
                <a:cubicBezTo>
                  <a:pt x="2432126" y="0"/>
                  <a:pt x="2620170" y="188044"/>
                  <a:pt x="2620170" y="420008"/>
                </a:cubicBezTo>
                <a:lnTo>
                  <a:pt x="2620170" y="917685"/>
                </a:lnTo>
                <a:lnTo>
                  <a:pt x="2620170" y="1190515"/>
                </a:lnTo>
                <a:lnTo>
                  <a:pt x="2620170" y="1688192"/>
                </a:lnTo>
                <a:cubicBezTo>
                  <a:pt x="2620170" y="1920156"/>
                  <a:pt x="2432126" y="2108200"/>
                  <a:pt x="2200162" y="2108200"/>
                </a:cubicBezTo>
                <a:lnTo>
                  <a:pt x="2099993" y="2108200"/>
                </a:lnTo>
                <a:lnTo>
                  <a:pt x="2099992" y="2108200"/>
                </a:lnTo>
                <a:lnTo>
                  <a:pt x="420008" y="2108200"/>
                </a:lnTo>
                <a:cubicBezTo>
                  <a:pt x="188044" y="2108200"/>
                  <a:pt x="0" y="1920156"/>
                  <a:pt x="0" y="1688192"/>
                </a:cubicBezTo>
                <a:lnTo>
                  <a:pt x="0" y="1190515"/>
                </a:lnTo>
                <a:lnTo>
                  <a:pt x="0" y="917685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D86FE045-3416-4040-87F3-EA2A757638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3892549"/>
            <a:ext cx="2620170" cy="2108200"/>
          </a:xfrm>
          <a:custGeom>
            <a:avLst/>
            <a:gdLst>
              <a:gd name="connsiteX0" fmla="*/ 420008 w 2620170"/>
              <a:gd name="connsiteY0" fmla="*/ 0 h 2108200"/>
              <a:gd name="connsiteX1" fmla="*/ 520177 w 2620170"/>
              <a:gd name="connsiteY1" fmla="*/ 0 h 2108200"/>
              <a:gd name="connsiteX2" fmla="*/ 520178 w 2620170"/>
              <a:gd name="connsiteY2" fmla="*/ 0 h 2108200"/>
              <a:gd name="connsiteX3" fmla="*/ 2200162 w 2620170"/>
              <a:gd name="connsiteY3" fmla="*/ 0 h 2108200"/>
              <a:gd name="connsiteX4" fmla="*/ 2620170 w 2620170"/>
              <a:gd name="connsiteY4" fmla="*/ 420008 h 2108200"/>
              <a:gd name="connsiteX5" fmla="*/ 2620170 w 2620170"/>
              <a:gd name="connsiteY5" fmla="*/ 917685 h 2108200"/>
              <a:gd name="connsiteX6" fmla="*/ 2620170 w 2620170"/>
              <a:gd name="connsiteY6" fmla="*/ 1190515 h 2108200"/>
              <a:gd name="connsiteX7" fmla="*/ 2620170 w 2620170"/>
              <a:gd name="connsiteY7" fmla="*/ 1688192 h 2108200"/>
              <a:gd name="connsiteX8" fmla="*/ 2200162 w 2620170"/>
              <a:gd name="connsiteY8" fmla="*/ 2108200 h 2108200"/>
              <a:gd name="connsiteX9" fmla="*/ 2099993 w 2620170"/>
              <a:gd name="connsiteY9" fmla="*/ 2108200 h 2108200"/>
              <a:gd name="connsiteX10" fmla="*/ 2099992 w 2620170"/>
              <a:gd name="connsiteY10" fmla="*/ 2108200 h 2108200"/>
              <a:gd name="connsiteX11" fmla="*/ 420008 w 2620170"/>
              <a:gd name="connsiteY11" fmla="*/ 2108200 h 2108200"/>
              <a:gd name="connsiteX12" fmla="*/ 0 w 2620170"/>
              <a:gd name="connsiteY12" fmla="*/ 1688192 h 2108200"/>
              <a:gd name="connsiteX13" fmla="*/ 0 w 2620170"/>
              <a:gd name="connsiteY13" fmla="*/ 1190515 h 2108200"/>
              <a:gd name="connsiteX14" fmla="*/ 0 w 2620170"/>
              <a:gd name="connsiteY14" fmla="*/ 917685 h 2108200"/>
              <a:gd name="connsiteX15" fmla="*/ 0 w 2620170"/>
              <a:gd name="connsiteY15" fmla="*/ 420008 h 2108200"/>
              <a:gd name="connsiteX16" fmla="*/ 420008 w 2620170"/>
              <a:gd name="connsiteY16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0170" h="2108200">
                <a:moveTo>
                  <a:pt x="420008" y="0"/>
                </a:moveTo>
                <a:lnTo>
                  <a:pt x="520177" y="0"/>
                </a:lnTo>
                <a:lnTo>
                  <a:pt x="520178" y="0"/>
                </a:lnTo>
                <a:lnTo>
                  <a:pt x="2200162" y="0"/>
                </a:lnTo>
                <a:cubicBezTo>
                  <a:pt x="2432126" y="0"/>
                  <a:pt x="2620170" y="188044"/>
                  <a:pt x="2620170" y="420008"/>
                </a:cubicBezTo>
                <a:lnTo>
                  <a:pt x="2620170" y="917685"/>
                </a:lnTo>
                <a:lnTo>
                  <a:pt x="2620170" y="1190515"/>
                </a:lnTo>
                <a:lnTo>
                  <a:pt x="2620170" y="1688192"/>
                </a:lnTo>
                <a:cubicBezTo>
                  <a:pt x="2620170" y="1920156"/>
                  <a:pt x="2432126" y="2108200"/>
                  <a:pt x="2200162" y="2108200"/>
                </a:cubicBezTo>
                <a:lnTo>
                  <a:pt x="2099993" y="2108200"/>
                </a:lnTo>
                <a:lnTo>
                  <a:pt x="2099992" y="2108200"/>
                </a:lnTo>
                <a:lnTo>
                  <a:pt x="420008" y="2108200"/>
                </a:lnTo>
                <a:cubicBezTo>
                  <a:pt x="188044" y="2108200"/>
                  <a:pt x="0" y="1920156"/>
                  <a:pt x="0" y="1688192"/>
                </a:cubicBezTo>
                <a:lnTo>
                  <a:pt x="0" y="1190515"/>
                </a:lnTo>
                <a:lnTo>
                  <a:pt x="0" y="917685"/>
                </a:lnTo>
                <a:lnTo>
                  <a:pt x="0" y="420008"/>
                </a:lnTo>
                <a:cubicBezTo>
                  <a:pt x="0" y="188044"/>
                  <a:pt x="188044" y="0"/>
                  <a:pt x="4200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07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>
          <p15:clr>
            <a:srgbClr val="FBAE40"/>
          </p15:clr>
        </p15:guide>
        <p15:guide id="5" pos="359">
          <p15:clr>
            <a:srgbClr val="FBAE40"/>
          </p15:clr>
        </p15:guide>
        <p15:guide id="6" pos="7321">
          <p15:clr>
            <a:srgbClr val="FBAE40"/>
          </p15:clr>
        </p15:guide>
        <p15:guide id="7" orient="horz" pos="358">
          <p15:clr>
            <a:srgbClr val="FBAE40"/>
          </p15:clr>
        </p15:guide>
        <p15:guide id="8" orient="horz" pos="3960">
          <p15:clr>
            <a:srgbClr val="FBAE40"/>
          </p15:clr>
        </p15:guide>
        <p15:guide id="9" orient="horz" pos="938">
          <p15:clr>
            <a:srgbClr val="FBAE40"/>
          </p15:clr>
        </p15:guide>
        <p15:guide id="11" pos="3479">
          <p15:clr>
            <a:srgbClr val="FBAE40"/>
          </p15:clr>
        </p15:guide>
        <p15:guide id="12" orient="horz" pos="3780">
          <p15:clr>
            <a:srgbClr val="FBAE40"/>
          </p15:clr>
        </p15:guide>
        <p15:guide id="13" pos="54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823713E-6B5A-3A4D-966D-A98E673A6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51DFFC-52AC-1949-AE37-04AC8E903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591CC-81E1-324E-A7E3-3527DBBE176B}" type="datetime1">
              <a:rPr lang="ru-RU" smtClean="0"/>
              <a:t>18.08.2025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9BC5D7-3E88-CE40-8E45-88DCCD8CE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3581D07-68BD-2248-9B68-DE0B2F9F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6061C96-BFAC-8742-92E0-0CC1243B0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9678" y="6057900"/>
            <a:ext cx="1446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38FF46E1-319F-694F-9977-1D1C933B25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01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0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sv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0C96A94-14BC-8A42-889B-1F1C0F935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65" y="5838824"/>
            <a:ext cx="5054547" cy="931431"/>
          </a:xfrm>
        </p:spPr>
        <p:txBody>
          <a:bodyPr/>
          <a:lstStyle/>
          <a:p>
            <a:r>
              <a:rPr lang="ru-RU" dirty="0"/>
              <a:t>Екатерина </a:t>
            </a:r>
            <a:r>
              <a:rPr lang="ru-RU" dirty="0" err="1"/>
              <a:t>Фрыгина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23A514-404E-5946-9E61-B41393EA6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Директор Благотворительного фонда «Дорога к дому»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020464-01E6-FF44-91E9-7D04A9880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40" y="1800867"/>
            <a:ext cx="5405931" cy="2686050"/>
          </a:xfrm>
        </p:spPr>
        <p:txBody>
          <a:bodyPr>
            <a:noAutofit/>
          </a:bodyPr>
          <a:lstStyle/>
          <a:p>
            <a:r>
              <a:rPr lang="ru-RU" sz="3600" dirty="0"/>
              <a:t>Смелые шаги к успеху: Трудоустройство подростков как старт в карьеру </a:t>
            </a:r>
          </a:p>
          <a:p>
            <a:r>
              <a:rPr lang="ru-RU" sz="3600" dirty="0"/>
              <a:t>(из опыта работы </a:t>
            </a:r>
          </a:p>
          <a:p>
            <a:r>
              <a:rPr lang="ru-RU" sz="3600" dirty="0"/>
              <a:t>БФ «Дорога к дому» </a:t>
            </a:r>
          </a:p>
          <a:p>
            <a:r>
              <a:rPr lang="ru-RU" sz="3600" dirty="0"/>
              <a:t>в г. Череповце)</a:t>
            </a:r>
          </a:p>
        </p:txBody>
      </p:sp>
    </p:spTree>
    <p:extLst>
      <p:ext uri="{BB962C8B-B14F-4D97-AF65-F5344CB8AC3E}">
        <p14:creationId xmlns:p14="http://schemas.microsoft.com/office/powerpoint/2010/main" val="752142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33141" y="438161"/>
            <a:ext cx="8062801" cy="8227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dirty="0"/>
              <a:t>Организации-партнеры, трудоустроившие подростков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388285" y="1255689"/>
            <a:ext cx="4849202" cy="4972361"/>
          </a:xfrm>
        </p:spPr>
        <p:txBody>
          <a:bodyPr>
            <a:noAutofit/>
          </a:bodyPr>
          <a:lstStyle/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Швейное производство: с обучением по профессии швея, закройщик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Кафе, рестораны, пиццерии: с обучением по профессии повар, официант, бармен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«Вкусно и точка»: работник зала, работник кухни, официант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МУП «Водоканал»: подсобный рабочий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УК «</a:t>
            </a:r>
            <a:r>
              <a:rPr lang="ru-RU" sz="1400" dirty="0" err="1">
                <a:solidFill>
                  <a:srgbClr val="000000"/>
                </a:solidFill>
              </a:rPr>
              <a:t>ЖилКомфортСервис</a:t>
            </a:r>
            <a:r>
              <a:rPr lang="ru-RU" sz="1400" dirty="0">
                <a:solidFill>
                  <a:srgbClr val="000000"/>
                </a:solidFill>
              </a:rPr>
              <a:t>»: подсобный рабочий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«Русский бисквит»: укладчик-упаковщик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Детский лагерь «Жемчужина Мологи»: подсобный рабочий, мойщик посуды, вожатый, официант столовой 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«Стоматология»: уборщик помещений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«Озон»: оператор на выдачу заказов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Приют для собак </a:t>
            </a:r>
            <a:r>
              <a:rPr lang="ru-RU" sz="1400" dirty="0" err="1">
                <a:solidFill>
                  <a:srgbClr val="000000"/>
                </a:solidFill>
              </a:rPr>
              <a:t>ЗооЩит</a:t>
            </a:r>
            <a:r>
              <a:rPr lang="ru-RU" sz="1400" dirty="0">
                <a:solidFill>
                  <a:srgbClr val="000000"/>
                </a:solidFill>
              </a:rPr>
              <a:t>: рабочий по уходу за животными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«Череповец-Телеком»: консультант, промоутер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«Север-Телеком»: промоутер</a:t>
            </a:r>
          </a:p>
          <a:p>
            <a:pPr>
              <a:spcBef>
                <a:spcPts val="600"/>
              </a:spcBef>
            </a:pPr>
            <a:endParaRPr lang="ru-RU" sz="1600" dirty="0"/>
          </a:p>
          <a:p>
            <a:pPr>
              <a:spcBef>
                <a:spcPts val="600"/>
              </a:spcBef>
            </a:pPr>
            <a:endParaRPr lang="ru-RU" sz="1600" dirty="0"/>
          </a:p>
        </p:txBody>
      </p:sp>
      <p:pic>
        <p:nvPicPr>
          <p:cNvPr id="5" name="Picture 3" descr="C:\Users\ASUS\Desktop\Новая папка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40" y="1248330"/>
            <a:ext cx="2968147" cy="393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C:\Users\ASUS\Downloads\20230421_1839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248330"/>
            <a:ext cx="2715842" cy="393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7643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Положительные изменения у подростков,</a:t>
            </a:r>
          </a:p>
          <a:p>
            <a:r>
              <a:rPr lang="ru-RU" dirty="0"/>
              <a:t>прошедших профориентацию и трудоустройство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41140" y="1404021"/>
            <a:ext cx="4668158" cy="4542871"/>
          </a:xfrm>
        </p:spPr>
        <p:txBody>
          <a:bodyPr>
            <a:noAutofit/>
          </a:bodyPr>
          <a:lstStyle/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повышается мотивация к учебе 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появляется уверенность в себе и своих силах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открываются новые перспективы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формируется позитивный образ будущего 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появляется осмысленность жизни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улучшается поведение и коммуникации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снижается риск совершения правонарушений</a:t>
            </a:r>
          </a:p>
          <a:p>
            <a:pPr marL="361950" lvl="1" indent="-361950">
              <a:spcBef>
                <a:spcPts val="600"/>
              </a:spcBef>
            </a:pPr>
            <a:endParaRPr lang="ru-RU" sz="1400" dirty="0">
              <a:solidFill>
                <a:schemeClr val="tx2"/>
              </a:solidFill>
            </a:endParaRPr>
          </a:p>
          <a:p>
            <a:r>
              <a:rPr lang="ru-RU" sz="1600" dirty="0"/>
              <a:t>Осуществляемая деятельность по профориентации и сопровождаемому трудоустройству позволяет подросткам: 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сделать осознанный выбор будущей профессии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почувствовать себя важными и нужными</a:t>
            </a:r>
          </a:p>
          <a:p>
            <a:pPr marL="361950" lvl="1" indent="-26670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найти свое место в мире взрослых</a:t>
            </a:r>
          </a:p>
        </p:txBody>
      </p:sp>
      <p:pic>
        <p:nvPicPr>
          <p:cNvPr id="3075" name="Picture 3" descr="C:\Users\ASUS\Downloads\20230214_1840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4776" r="6438" b="4758"/>
          <a:stretch/>
        </p:blipFill>
        <p:spPr bwMode="auto">
          <a:xfrm>
            <a:off x="5817523" y="1404021"/>
            <a:ext cx="5961036" cy="4154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9475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Отзывы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600672" y="1473954"/>
            <a:ext cx="9553981" cy="4273703"/>
          </a:xfrm>
          <a:prstGeom prst="roundRect">
            <a:avLst>
              <a:gd name="adj" fmla="val 6658"/>
            </a:avLst>
          </a:prstGeom>
          <a:solidFill>
            <a:schemeClr val="bg2"/>
          </a:solidFill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Отзыв Георгия </a:t>
            </a:r>
            <a:r>
              <a:rPr lang="ru-RU" sz="1400" dirty="0" err="1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Игнатюк</a:t>
            </a:r>
            <a:r>
              <a:rPr lang="ru-RU" sz="1400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800"/>
              </a:spcAft>
            </a:pPr>
            <a:br>
              <a:rPr lang="ru-RU" sz="1400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Дела у меня идут прекрасно. По поводу работы могу сказать только хорошее. Действительно, одни плюсы. Я и режим себе наладил, и от телефона себя отнял, и прекрасно провёл время, а еще и денег заработал! А также много чего ещё. У меня вышла полная ставка, плюс премия в размере 4 500 р. Начальство доброе было, в меру строгое и понимающее. За эти 15 дней произошло много всего…Это была </a:t>
            </a:r>
            <a:r>
              <a:rPr lang="ru-RU" sz="1400" i="1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словно</a:t>
            </a:r>
            <a:r>
              <a:rPr lang="ru-RU" sz="1400" i="1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совершенно другая жизнь... Много чего в моей голове </a:t>
            </a:r>
            <a:r>
              <a:rPr lang="ru-RU" sz="1400" i="1" dirty="0" err="1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переосмыслилось</a:t>
            </a:r>
            <a:r>
              <a:rPr lang="ru-RU" sz="1400" i="1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много хороших людей я встретил, и с невероятной болью распрощался с ними..»</a:t>
            </a:r>
          </a:p>
          <a:p>
            <a:pPr>
              <a:spcAft>
                <a:spcPts val="800"/>
              </a:spcAft>
            </a:pPr>
            <a:r>
              <a:rPr lang="ru-RU" sz="1400" i="1" dirty="0">
                <a:solidFill>
                  <a:srgbClr val="1A1A1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следующем году я обязательно сюда приеду ещё раз... Я понимаю, что как было сейчас уже не будет... Но похожие чувства я очень хочу испытать вновь... Больно вспоминать всё, что было, так как мне очень хочется просто вернуться в те дни... Это было незабываемо... Т.к. я пишу текстом мне тяжело передать все эмоции и даже вкратце рассказать эту буквально новую главу моей жизни. Что же.. хочется сказать вам ОГРОМНОЕ спасибо! Вы на полмесяца изменили мою жизнь до неузнаваемости, в лучшем смысле этого слова! Да и сейчас я приехал домой, и, поделившись эмоциями с родными. Ещё раз спасибо!» (трудоустройство в детский лагерь «Искра»)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Отзывы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600672" y="1473954"/>
            <a:ext cx="9553981" cy="4273703"/>
          </a:xfrm>
          <a:prstGeom prst="roundRect">
            <a:avLst>
              <a:gd name="adj" fmla="val 6658"/>
            </a:avLst>
          </a:prstGeom>
          <a:solidFill>
            <a:schemeClr val="bg2"/>
          </a:solidFill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Отзывы родителей подростков, трудоустроенных в МАУ «</a:t>
            </a:r>
            <a:r>
              <a:rPr lang="ru-RU" sz="1400" dirty="0" err="1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Горзеленстрой</a:t>
            </a:r>
            <a:r>
              <a:rPr lang="ru-RU" sz="1400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br>
              <a:rPr lang="ru-RU" sz="1400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i="1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«Хочу поблагодарить Благотворительный фонд «Дорога к дому» за такую уникальную возможность для моего сына. Сын вместе с другом помогают сделать наш город более благоприятным для проживания. Поливают цветы, пропалывают клумбы. Сын был в восторге, так как его в пятницу похвалили, как одного из лучших работников. Горожане, проходящие мимо, видя их труд, тоже благодарят за работу. А недавно мужчина с девушкой увидели, как они работают и подарили им 2 пиццы. Ребята счастливы…»</a:t>
            </a:r>
            <a:br>
              <a:rPr lang="ru-RU" sz="1400" i="1" dirty="0">
                <a:solidFill>
                  <a:srgbClr val="1A1A1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kern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Егор Зайцев, 16 лет:</a:t>
            </a:r>
          </a:p>
          <a:p>
            <a:pPr algn="just">
              <a:spcAft>
                <a:spcPts val="800"/>
              </a:spcAft>
            </a:pPr>
            <a:r>
              <a:rPr lang="ru-RU" sz="1400" i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«Мне посчастливилось работать летом в детском лагере «Жемчужина </a:t>
            </a:r>
            <a:r>
              <a:rPr lang="ru-RU" sz="1400" i="1" kern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Мологи</a:t>
            </a:r>
            <a:r>
              <a:rPr lang="ru-RU" sz="1400" i="1" kern="0" dirty="0">
                <a:ea typeface="Calibri" panose="020F0502020204030204" pitchFamily="34" charset="0"/>
                <a:cs typeface="Times New Roman" panose="02020603050405020304" pitchFamily="18" charset="0"/>
              </a:rPr>
              <a:t>». Получил свой первый опыт работы и заработал свои первые деньги. В лагере интересно было работать и жить. </a:t>
            </a:r>
            <a:r>
              <a:rPr lang="ru-RU" sz="1400" i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Руководство контролировало нашу работу, если что-то не получалось у нас, то помогали. Надо было только следовать инструкциям и выполнять всё качественно. Мне тут работать понравилось работать. В следующем году снова планирую поехать в лагерь на работу»</a:t>
            </a:r>
            <a:endParaRPr lang="ru-RU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400" i="1" dirty="0">
              <a:solidFill>
                <a:srgbClr val="1A1A1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26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BD9D277-F446-4800-BED8-607180C3A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Признание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50BAC1-FAA6-4C3B-963A-D5CA1E1D05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754" y="1417928"/>
            <a:ext cx="6371196" cy="2480972"/>
          </a:xfrm>
        </p:spPr>
        <p:txBody>
          <a:bodyPr>
            <a:normAutofit/>
          </a:bodyPr>
          <a:lstStyle/>
          <a:p>
            <a:r>
              <a:rPr lang="ru-RU" sz="1400" dirty="0"/>
              <a:t>Фонд стал победителем в конкурсе «HR-Бренд Форума Труда 2025» в номинации </a:t>
            </a:r>
            <a:r>
              <a:rPr lang="ru-RU" sz="1400" b="1" dirty="0"/>
              <a:t>«Ответственное трудоустройство подростков».</a:t>
            </a:r>
          </a:p>
          <a:p>
            <a:endParaRPr lang="ru-RU" sz="1400" b="1" dirty="0"/>
          </a:p>
          <a:p>
            <a:r>
              <a:rPr lang="ru-RU" sz="1400" dirty="0"/>
              <a:t>Практика Фонда отмечена в категории </a:t>
            </a:r>
            <a:r>
              <a:rPr lang="ru-RU" sz="1400" b="1" dirty="0"/>
              <a:t>«Лучшая программа трудоустройства подростков из семей, находящихся в трудной жизненной ситуации». </a:t>
            </a:r>
            <a:r>
              <a:rPr lang="ru-RU" sz="1400" dirty="0"/>
              <a:t>Номинация учреждена под эгидой Уполномоченного при Президенте РФ по правам ребенка. </a:t>
            </a:r>
          </a:p>
          <a:p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2C6FDF-E1B5-40D0-ACE1-103104781B0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3515" b="13065"/>
          <a:stretch/>
        </p:blipFill>
        <p:spPr>
          <a:xfrm>
            <a:off x="7581900" y="1489075"/>
            <a:ext cx="4040187" cy="4511675"/>
          </a:xfrm>
          <a:prstGeom prst="roundRect">
            <a:avLst>
              <a:gd name="adj" fmla="val 10066"/>
            </a:avLst>
          </a:prstGeom>
        </p:spPr>
      </p:pic>
    </p:spTree>
    <p:extLst>
      <p:ext uri="{BB962C8B-B14F-4D97-AF65-F5344CB8AC3E}">
        <p14:creationId xmlns:p14="http://schemas.microsoft.com/office/powerpoint/2010/main" val="259253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">
            <a:extLst>
              <a:ext uri="{FF2B5EF4-FFF2-40B4-BE49-F238E27FC236}">
                <a16:creationId xmlns:a16="http://schemas.microsoft.com/office/drawing/2014/main" id="{859DA03A-69F2-8B48-AAB7-207401B819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65" y="5318124"/>
            <a:ext cx="5399035" cy="81597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Тел.: 88202 44 64 41</a:t>
            </a:r>
          </a:p>
          <a:p>
            <a:r>
              <a:rPr lang="ru-RU" dirty="0"/>
              <a:t>дорога-к-</a:t>
            </a:r>
            <a:r>
              <a:rPr lang="ru-RU" dirty="0" err="1"/>
              <a:t>дому.рф</a:t>
            </a:r>
            <a:endParaRPr lang="ru-RU" dirty="0"/>
          </a:p>
          <a:p>
            <a:r>
              <a:rPr lang="en-US" dirty="0"/>
              <a:t>info@dorogakdomu.ru</a:t>
            </a:r>
            <a:endParaRPr lang="ru-RU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C265E0A-21D2-754C-945B-EBABD3CFE7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41" y="1866900"/>
            <a:ext cx="5064072" cy="3030563"/>
          </a:xfrm>
        </p:spPr>
        <p:txBody>
          <a:bodyPr/>
          <a:lstStyle/>
          <a:p>
            <a:r>
              <a:rPr lang="ru-RU" dirty="0"/>
              <a:t>Наши контакты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3" y="2871813"/>
            <a:ext cx="2297087" cy="2297087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74" y="2871812"/>
            <a:ext cx="2297087" cy="22970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4142F5-2211-9448-A98E-DBF3A72C33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 Фонде</a:t>
            </a:r>
          </a:p>
        </p:txBody>
      </p:sp>
      <p:grpSp>
        <p:nvGrpSpPr>
          <p:cNvPr id="163" name="Group 256">
            <a:extLst>
              <a:ext uri="{FF2B5EF4-FFF2-40B4-BE49-F238E27FC236}">
                <a16:creationId xmlns:a16="http://schemas.microsoft.com/office/drawing/2014/main" id="{FE1F8500-E149-422B-966A-91868907C672}"/>
              </a:ext>
            </a:extLst>
          </p:cNvPr>
          <p:cNvGrpSpPr>
            <a:grpSpLocks noChangeAspect="1"/>
          </p:cNvGrpSpPr>
          <p:nvPr/>
        </p:nvGrpSpPr>
        <p:grpSpPr>
          <a:xfrm>
            <a:off x="1082277" y="1328993"/>
            <a:ext cx="9160531" cy="4949988"/>
            <a:chOff x="1133475" y="938213"/>
            <a:chExt cx="8102600" cy="4378325"/>
          </a:xfrm>
          <a:solidFill>
            <a:schemeClr val="tx2">
              <a:lumMod val="65000"/>
              <a:lumOff val="35000"/>
              <a:alpha val="14000"/>
            </a:schemeClr>
          </a:solidFill>
        </p:grpSpPr>
        <p:sp>
          <p:nvSpPr>
            <p:cNvPr id="164" name="Freeform 1">
              <a:extLst>
                <a:ext uri="{FF2B5EF4-FFF2-40B4-BE49-F238E27FC236}">
                  <a16:creationId xmlns:a16="http://schemas.microsoft.com/office/drawing/2014/main" id="{FCE2FCF2-9565-499F-8211-B319B1102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6213" y="4405313"/>
              <a:ext cx="34925" cy="120650"/>
            </a:xfrm>
            <a:custGeom>
              <a:avLst/>
              <a:gdLst>
                <a:gd name="T0" fmla="*/ 50 w 95"/>
                <a:gd name="T1" fmla="*/ 259 h 337"/>
                <a:gd name="T2" fmla="*/ 48 w 95"/>
                <a:gd name="T3" fmla="*/ 274 h 337"/>
                <a:gd name="T4" fmla="*/ 55 w 95"/>
                <a:gd name="T5" fmla="*/ 290 h 337"/>
                <a:gd name="T6" fmla="*/ 63 w 95"/>
                <a:gd name="T7" fmla="*/ 302 h 337"/>
                <a:gd name="T8" fmla="*/ 60 w 95"/>
                <a:gd name="T9" fmla="*/ 311 h 337"/>
                <a:gd name="T10" fmla="*/ 38 w 95"/>
                <a:gd name="T11" fmla="*/ 320 h 337"/>
                <a:gd name="T12" fmla="*/ 30 w 95"/>
                <a:gd name="T13" fmla="*/ 336 h 337"/>
                <a:gd name="T14" fmla="*/ 22 w 95"/>
                <a:gd name="T15" fmla="*/ 328 h 337"/>
                <a:gd name="T16" fmla="*/ 22 w 95"/>
                <a:gd name="T17" fmla="*/ 315 h 337"/>
                <a:gd name="T18" fmla="*/ 17 w 95"/>
                <a:gd name="T19" fmla="*/ 298 h 337"/>
                <a:gd name="T20" fmla="*/ 9 w 95"/>
                <a:gd name="T21" fmla="*/ 278 h 337"/>
                <a:gd name="T22" fmla="*/ 13 w 95"/>
                <a:gd name="T23" fmla="*/ 265 h 337"/>
                <a:gd name="T24" fmla="*/ 27 w 95"/>
                <a:gd name="T25" fmla="*/ 222 h 337"/>
                <a:gd name="T26" fmla="*/ 27 w 95"/>
                <a:gd name="T27" fmla="*/ 221 h 337"/>
                <a:gd name="T28" fmla="*/ 23 w 95"/>
                <a:gd name="T29" fmla="*/ 211 h 337"/>
                <a:gd name="T30" fmla="*/ 15 w 95"/>
                <a:gd name="T31" fmla="*/ 198 h 337"/>
                <a:gd name="T32" fmla="*/ 22 w 95"/>
                <a:gd name="T33" fmla="*/ 163 h 337"/>
                <a:gd name="T34" fmla="*/ 23 w 95"/>
                <a:gd name="T35" fmla="*/ 155 h 337"/>
                <a:gd name="T36" fmla="*/ 20 w 95"/>
                <a:gd name="T37" fmla="*/ 129 h 337"/>
                <a:gd name="T38" fmla="*/ 13 w 95"/>
                <a:gd name="T39" fmla="*/ 124 h 337"/>
                <a:gd name="T40" fmla="*/ 15 w 95"/>
                <a:gd name="T41" fmla="*/ 104 h 337"/>
                <a:gd name="T42" fmla="*/ 12 w 95"/>
                <a:gd name="T43" fmla="*/ 94 h 337"/>
                <a:gd name="T44" fmla="*/ 4 w 95"/>
                <a:gd name="T45" fmla="*/ 82 h 337"/>
                <a:gd name="T46" fmla="*/ 12 w 95"/>
                <a:gd name="T47" fmla="*/ 51 h 337"/>
                <a:gd name="T48" fmla="*/ 33 w 95"/>
                <a:gd name="T49" fmla="*/ 31 h 337"/>
                <a:gd name="T50" fmla="*/ 60 w 95"/>
                <a:gd name="T51" fmla="*/ 30 h 337"/>
                <a:gd name="T52" fmla="*/ 69 w 95"/>
                <a:gd name="T53" fmla="*/ 17 h 337"/>
                <a:gd name="T54" fmla="*/ 79 w 95"/>
                <a:gd name="T55" fmla="*/ 3 h 337"/>
                <a:gd name="T56" fmla="*/ 93 w 95"/>
                <a:gd name="T57" fmla="*/ 7 h 337"/>
                <a:gd name="T58" fmla="*/ 93 w 95"/>
                <a:gd name="T59" fmla="*/ 12 h 337"/>
                <a:gd name="T60" fmla="*/ 83 w 95"/>
                <a:gd name="T61" fmla="*/ 28 h 337"/>
                <a:gd name="T62" fmla="*/ 79 w 95"/>
                <a:gd name="T63" fmla="*/ 31 h 337"/>
                <a:gd name="T64" fmla="*/ 79 w 95"/>
                <a:gd name="T65" fmla="*/ 40 h 337"/>
                <a:gd name="T66" fmla="*/ 91 w 95"/>
                <a:gd name="T67" fmla="*/ 54 h 337"/>
                <a:gd name="T68" fmla="*/ 69 w 95"/>
                <a:gd name="T69" fmla="*/ 78 h 337"/>
                <a:gd name="T70" fmla="*/ 73 w 95"/>
                <a:gd name="T71" fmla="*/ 114 h 337"/>
                <a:gd name="T72" fmla="*/ 73 w 95"/>
                <a:gd name="T73" fmla="*/ 115 h 337"/>
                <a:gd name="T74" fmla="*/ 66 w 95"/>
                <a:gd name="T75" fmla="*/ 170 h 337"/>
                <a:gd name="T76" fmla="*/ 63 w 95"/>
                <a:gd name="T77" fmla="*/ 191 h 337"/>
                <a:gd name="T78" fmla="*/ 68 w 95"/>
                <a:gd name="T79" fmla="*/ 216 h 337"/>
                <a:gd name="T80" fmla="*/ 73 w 95"/>
                <a:gd name="T81" fmla="*/ 226 h 337"/>
                <a:gd name="T82" fmla="*/ 71 w 95"/>
                <a:gd name="T83" fmla="*/ 237 h 337"/>
                <a:gd name="T84" fmla="*/ 63 w 95"/>
                <a:gd name="T85" fmla="*/ 250 h 337"/>
                <a:gd name="T86" fmla="*/ 56 w 95"/>
                <a:gd name="T87" fmla="*/ 250 h 337"/>
                <a:gd name="T88" fmla="*/ 50 w 95"/>
                <a:gd name="T89" fmla="*/ 25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337">
                  <a:moveTo>
                    <a:pt x="50" y="259"/>
                  </a:moveTo>
                  <a:cubicBezTo>
                    <a:pt x="48" y="264"/>
                    <a:pt x="48" y="269"/>
                    <a:pt x="48" y="274"/>
                  </a:cubicBezTo>
                  <a:cubicBezTo>
                    <a:pt x="48" y="280"/>
                    <a:pt x="51" y="285"/>
                    <a:pt x="55" y="290"/>
                  </a:cubicBezTo>
                  <a:cubicBezTo>
                    <a:pt x="58" y="295"/>
                    <a:pt x="61" y="297"/>
                    <a:pt x="63" y="302"/>
                  </a:cubicBezTo>
                  <a:cubicBezTo>
                    <a:pt x="65" y="305"/>
                    <a:pt x="65" y="310"/>
                    <a:pt x="60" y="311"/>
                  </a:cubicBezTo>
                  <a:cubicBezTo>
                    <a:pt x="53" y="306"/>
                    <a:pt x="40" y="311"/>
                    <a:pt x="38" y="320"/>
                  </a:cubicBezTo>
                  <a:cubicBezTo>
                    <a:pt x="35" y="326"/>
                    <a:pt x="37" y="334"/>
                    <a:pt x="30" y="336"/>
                  </a:cubicBezTo>
                  <a:cubicBezTo>
                    <a:pt x="27" y="336"/>
                    <a:pt x="23" y="333"/>
                    <a:pt x="22" y="328"/>
                  </a:cubicBezTo>
                  <a:cubicBezTo>
                    <a:pt x="22" y="323"/>
                    <a:pt x="23" y="320"/>
                    <a:pt x="22" y="315"/>
                  </a:cubicBezTo>
                  <a:cubicBezTo>
                    <a:pt x="22" y="308"/>
                    <a:pt x="20" y="303"/>
                    <a:pt x="17" y="298"/>
                  </a:cubicBezTo>
                  <a:cubicBezTo>
                    <a:pt x="13" y="292"/>
                    <a:pt x="9" y="285"/>
                    <a:pt x="9" y="278"/>
                  </a:cubicBezTo>
                  <a:cubicBezTo>
                    <a:pt x="9" y="274"/>
                    <a:pt x="12" y="269"/>
                    <a:pt x="13" y="265"/>
                  </a:cubicBezTo>
                  <a:cubicBezTo>
                    <a:pt x="20" y="250"/>
                    <a:pt x="28" y="236"/>
                    <a:pt x="27" y="222"/>
                  </a:cubicBezTo>
                  <a:lnTo>
                    <a:pt x="27" y="221"/>
                  </a:lnTo>
                  <a:cubicBezTo>
                    <a:pt x="27" y="218"/>
                    <a:pt x="25" y="214"/>
                    <a:pt x="23" y="211"/>
                  </a:cubicBezTo>
                  <a:cubicBezTo>
                    <a:pt x="22" y="206"/>
                    <a:pt x="17" y="203"/>
                    <a:pt x="15" y="198"/>
                  </a:cubicBezTo>
                  <a:cubicBezTo>
                    <a:pt x="12" y="186"/>
                    <a:pt x="17" y="175"/>
                    <a:pt x="22" y="163"/>
                  </a:cubicBezTo>
                  <a:lnTo>
                    <a:pt x="23" y="155"/>
                  </a:lnTo>
                  <a:cubicBezTo>
                    <a:pt x="25" y="145"/>
                    <a:pt x="25" y="135"/>
                    <a:pt x="20" y="129"/>
                  </a:cubicBezTo>
                  <a:cubicBezTo>
                    <a:pt x="17" y="127"/>
                    <a:pt x="15" y="127"/>
                    <a:pt x="13" y="124"/>
                  </a:cubicBezTo>
                  <a:cubicBezTo>
                    <a:pt x="10" y="119"/>
                    <a:pt x="15" y="110"/>
                    <a:pt x="15" y="104"/>
                  </a:cubicBezTo>
                  <a:cubicBezTo>
                    <a:pt x="15" y="101"/>
                    <a:pt x="13" y="97"/>
                    <a:pt x="12" y="94"/>
                  </a:cubicBezTo>
                  <a:cubicBezTo>
                    <a:pt x="9" y="91"/>
                    <a:pt x="5" y="87"/>
                    <a:pt x="4" y="82"/>
                  </a:cubicBezTo>
                  <a:cubicBezTo>
                    <a:pt x="0" y="71"/>
                    <a:pt x="7" y="59"/>
                    <a:pt x="12" y="51"/>
                  </a:cubicBezTo>
                  <a:cubicBezTo>
                    <a:pt x="17" y="41"/>
                    <a:pt x="23" y="33"/>
                    <a:pt x="33" y="31"/>
                  </a:cubicBezTo>
                  <a:cubicBezTo>
                    <a:pt x="41" y="30"/>
                    <a:pt x="51" y="35"/>
                    <a:pt x="60" y="30"/>
                  </a:cubicBezTo>
                  <a:cubicBezTo>
                    <a:pt x="65" y="28"/>
                    <a:pt x="68" y="21"/>
                    <a:pt x="69" y="17"/>
                  </a:cubicBezTo>
                  <a:cubicBezTo>
                    <a:pt x="71" y="12"/>
                    <a:pt x="74" y="7"/>
                    <a:pt x="79" y="3"/>
                  </a:cubicBezTo>
                  <a:cubicBezTo>
                    <a:pt x="84" y="0"/>
                    <a:pt x="91" y="2"/>
                    <a:pt x="93" y="7"/>
                  </a:cubicBezTo>
                  <a:cubicBezTo>
                    <a:pt x="94" y="8"/>
                    <a:pt x="93" y="10"/>
                    <a:pt x="93" y="12"/>
                  </a:cubicBezTo>
                  <a:cubicBezTo>
                    <a:pt x="91" y="18"/>
                    <a:pt x="88" y="23"/>
                    <a:pt x="83" y="28"/>
                  </a:cubicBezTo>
                  <a:cubicBezTo>
                    <a:pt x="83" y="30"/>
                    <a:pt x="81" y="31"/>
                    <a:pt x="79" y="31"/>
                  </a:cubicBezTo>
                  <a:cubicBezTo>
                    <a:pt x="78" y="35"/>
                    <a:pt x="79" y="36"/>
                    <a:pt x="79" y="40"/>
                  </a:cubicBezTo>
                  <a:cubicBezTo>
                    <a:pt x="83" y="45"/>
                    <a:pt x="91" y="49"/>
                    <a:pt x="91" y="54"/>
                  </a:cubicBezTo>
                  <a:cubicBezTo>
                    <a:pt x="93" y="68"/>
                    <a:pt x="74" y="68"/>
                    <a:pt x="69" y="78"/>
                  </a:cubicBezTo>
                  <a:cubicBezTo>
                    <a:pt x="66" y="89"/>
                    <a:pt x="71" y="104"/>
                    <a:pt x="73" y="114"/>
                  </a:cubicBezTo>
                  <a:lnTo>
                    <a:pt x="73" y="115"/>
                  </a:lnTo>
                  <a:cubicBezTo>
                    <a:pt x="74" y="135"/>
                    <a:pt x="71" y="150"/>
                    <a:pt x="66" y="170"/>
                  </a:cubicBezTo>
                  <a:cubicBezTo>
                    <a:pt x="65" y="176"/>
                    <a:pt x="63" y="185"/>
                    <a:pt x="63" y="191"/>
                  </a:cubicBezTo>
                  <a:cubicBezTo>
                    <a:pt x="63" y="199"/>
                    <a:pt x="65" y="208"/>
                    <a:pt x="68" y="216"/>
                  </a:cubicBezTo>
                  <a:cubicBezTo>
                    <a:pt x="69" y="218"/>
                    <a:pt x="72" y="222"/>
                    <a:pt x="73" y="226"/>
                  </a:cubicBezTo>
                  <a:cubicBezTo>
                    <a:pt x="74" y="230"/>
                    <a:pt x="73" y="234"/>
                    <a:pt x="71" y="237"/>
                  </a:cubicBezTo>
                  <a:cubicBezTo>
                    <a:pt x="69" y="242"/>
                    <a:pt x="68" y="247"/>
                    <a:pt x="63" y="250"/>
                  </a:cubicBezTo>
                  <a:cubicBezTo>
                    <a:pt x="61" y="250"/>
                    <a:pt x="58" y="250"/>
                    <a:pt x="56" y="250"/>
                  </a:cubicBezTo>
                  <a:cubicBezTo>
                    <a:pt x="53" y="252"/>
                    <a:pt x="51" y="257"/>
                    <a:pt x="50" y="25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5" name="Freeform 2">
              <a:extLst>
                <a:ext uri="{FF2B5EF4-FFF2-40B4-BE49-F238E27FC236}">
                  <a16:creationId xmlns:a16="http://schemas.microsoft.com/office/drawing/2014/main" id="{C8AE7242-ABDC-436B-B3A0-E16D84F88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0" y="4435475"/>
              <a:ext cx="20638" cy="28575"/>
            </a:xfrm>
            <a:custGeom>
              <a:avLst/>
              <a:gdLst>
                <a:gd name="T0" fmla="*/ 56 w 57"/>
                <a:gd name="T1" fmla="*/ 36 h 79"/>
                <a:gd name="T2" fmla="*/ 26 w 57"/>
                <a:gd name="T3" fmla="*/ 69 h 79"/>
                <a:gd name="T4" fmla="*/ 28 w 57"/>
                <a:gd name="T5" fmla="*/ 50 h 79"/>
                <a:gd name="T6" fmla="*/ 31 w 57"/>
                <a:gd name="T7" fmla="*/ 48 h 79"/>
                <a:gd name="T8" fmla="*/ 31 w 57"/>
                <a:gd name="T9" fmla="*/ 45 h 79"/>
                <a:gd name="T10" fmla="*/ 26 w 57"/>
                <a:gd name="T11" fmla="*/ 35 h 79"/>
                <a:gd name="T12" fmla="*/ 23 w 57"/>
                <a:gd name="T13" fmla="*/ 30 h 79"/>
                <a:gd name="T14" fmla="*/ 8 w 57"/>
                <a:gd name="T15" fmla="*/ 22 h 79"/>
                <a:gd name="T16" fmla="*/ 3 w 57"/>
                <a:gd name="T17" fmla="*/ 13 h 79"/>
                <a:gd name="T18" fmla="*/ 0 w 57"/>
                <a:gd name="T19" fmla="*/ 7 h 79"/>
                <a:gd name="T20" fmla="*/ 6 w 57"/>
                <a:gd name="T21" fmla="*/ 0 h 79"/>
                <a:gd name="T22" fmla="*/ 16 w 57"/>
                <a:gd name="T23" fmla="*/ 3 h 79"/>
                <a:gd name="T24" fmla="*/ 28 w 57"/>
                <a:gd name="T25" fmla="*/ 10 h 79"/>
                <a:gd name="T26" fmla="*/ 33 w 57"/>
                <a:gd name="T27" fmla="*/ 8 h 79"/>
                <a:gd name="T28" fmla="*/ 48 w 57"/>
                <a:gd name="T29" fmla="*/ 10 h 79"/>
                <a:gd name="T30" fmla="*/ 53 w 57"/>
                <a:gd name="T31" fmla="*/ 13 h 79"/>
                <a:gd name="T32" fmla="*/ 53 w 57"/>
                <a:gd name="T33" fmla="*/ 13 h 79"/>
                <a:gd name="T34" fmla="*/ 54 w 57"/>
                <a:gd name="T35" fmla="*/ 18 h 79"/>
                <a:gd name="T36" fmla="*/ 56 w 57"/>
                <a:gd name="T37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79">
                  <a:moveTo>
                    <a:pt x="56" y="36"/>
                  </a:moveTo>
                  <a:cubicBezTo>
                    <a:pt x="56" y="53"/>
                    <a:pt x="41" y="63"/>
                    <a:pt x="26" y="69"/>
                  </a:cubicBezTo>
                  <a:cubicBezTo>
                    <a:pt x="11" y="78"/>
                    <a:pt x="18" y="54"/>
                    <a:pt x="28" y="50"/>
                  </a:cubicBezTo>
                  <a:cubicBezTo>
                    <a:pt x="28" y="50"/>
                    <a:pt x="29" y="48"/>
                    <a:pt x="31" y="48"/>
                  </a:cubicBezTo>
                  <a:cubicBezTo>
                    <a:pt x="31" y="46"/>
                    <a:pt x="31" y="46"/>
                    <a:pt x="31" y="45"/>
                  </a:cubicBezTo>
                  <a:cubicBezTo>
                    <a:pt x="31" y="40"/>
                    <a:pt x="29" y="36"/>
                    <a:pt x="26" y="35"/>
                  </a:cubicBezTo>
                  <a:cubicBezTo>
                    <a:pt x="26" y="33"/>
                    <a:pt x="25" y="31"/>
                    <a:pt x="23" y="30"/>
                  </a:cubicBezTo>
                  <a:cubicBezTo>
                    <a:pt x="18" y="28"/>
                    <a:pt x="13" y="25"/>
                    <a:pt x="8" y="22"/>
                  </a:cubicBezTo>
                  <a:cubicBezTo>
                    <a:pt x="6" y="20"/>
                    <a:pt x="5" y="17"/>
                    <a:pt x="3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1" y="3"/>
                    <a:pt x="3" y="0"/>
                    <a:pt x="6" y="0"/>
                  </a:cubicBezTo>
                  <a:cubicBezTo>
                    <a:pt x="11" y="0"/>
                    <a:pt x="13" y="0"/>
                    <a:pt x="16" y="3"/>
                  </a:cubicBezTo>
                  <a:cubicBezTo>
                    <a:pt x="20" y="7"/>
                    <a:pt x="23" y="12"/>
                    <a:pt x="28" y="10"/>
                  </a:cubicBezTo>
                  <a:cubicBezTo>
                    <a:pt x="29" y="10"/>
                    <a:pt x="31" y="8"/>
                    <a:pt x="33" y="8"/>
                  </a:cubicBezTo>
                  <a:cubicBezTo>
                    <a:pt x="38" y="7"/>
                    <a:pt x="43" y="7"/>
                    <a:pt x="48" y="10"/>
                  </a:cubicBezTo>
                  <a:cubicBezTo>
                    <a:pt x="49" y="10"/>
                    <a:pt x="51" y="12"/>
                    <a:pt x="53" y="13"/>
                  </a:cubicBezTo>
                  <a:lnTo>
                    <a:pt x="53" y="13"/>
                  </a:lnTo>
                  <a:cubicBezTo>
                    <a:pt x="53" y="15"/>
                    <a:pt x="54" y="17"/>
                    <a:pt x="54" y="18"/>
                  </a:cubicBezTo>
                  <a:cubicBezTo>
                    <a:pt x="56" y="25"/>
                    <a:pt x="56" y="30"/>
                    <a:pt x="56" y="3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6" name="Freeform 3">
              <a:extLst>
                <a:ext uri="{FF2B5EF4-FFF2-40B4-BE49-F238E27FC236}">
                  <a16:creationId xmlns:a16="http://schemas.microsoft.com/office/drawing/2014/main" id="{647D25CE-0C5D-4EF7-B151-D8C01615D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4200525"/>
              <a:ext cx="58737" cy="188913"/>
            </a:xfrm>
            <a:custGeom>
              <a:avLst/>
              <a:gdLst>
                <a:gd name="T0" fmla="*/ 161 w 162"/>
                <a:gd name="T1" fmla="*/ 36 h 523"/>
                <a:gd name="T2" fmla="*/ 153 w 162"/>
                <a:gd name="T3" fmla="*/ 53 h 523"/>
                <a:gd name="T4" fmla="*/ 107 w 162"/>
                <a:gd name="T5" fmla="*/ 142 h 523"/>
                <a:gd name="T6" fmla="*/ 107 w 162"/>
                <a:gd name="T7" fmla="*/ 143 h 523"/>
                <a:gd name="T8" fmla="*/ 98 w 162"/>
                <a:gd name="T9" fmla="*/ 176 h 523"/>
                <a:gd name="T10" fmla="*/ 98 w 162"/>
                <a:gd name="T11" fmla="*/ 219 h 523"/>
                <a:gd name="T12" fmla="*/ 98 w 162"/>
                <a:gd name="T13" fmla="*/ 219 h 523"/>
                <a:gd name="T14" fmla="*/ 82 w 162"/>
                <a:gd name="T15" fmla="*/ 264 h 523"/>
                <a:gd name="T16" fmla="*/ 64 w 162"/>
                <a:gd name="T17" fmla="*/ 277 h 523"/>
                <a:gd name="T18" fmla="*/ 56 w 162"/>
                <a:gd name="T19" fmla="*/ 282 h 523"/>
                <a:gd name="T20" fmla="*/ 42 w 162"/>
                <a:gd name="T21" fmla="*/ 283 h 523"/>
                <a:gd name="T22" fmla="*/ 33 w 162"/>
                <a:gd name="T23" fmla="*/ 288 h 523"/>
                <a:gd name="T24" fmla="*/ 33 w 162"/>
                <a:gd name="T25" fmla="*/ 300 h 523"/>
                <a:gd name="T26" fmla="*/ 42 w 162"/>
                <a:gd name="T27" fmla="*/ 306 h 523"/>
                <a:gd name="T28" fmla="*/ 52 w 162"/>
                <a:gd name="T29" fmla="*/ 311 h 523"/>
                <a:gd name="T30" fmla="*/ 62 w 162"/>
                <a:gd name="T31" fmla="*/ 316 h 523"/>
                <a:gd name="T32" fmla="*/ 69 w 162"/>
                <a:gd name="T33" fmla="*/ 325 h 523"/>
                <a:gd name="T34" fmla="*/ 70 w 162"/>
                <a:gd name="T35" fmla="*/ 348 h 523"/>
                <a:gd name="T36" fmla="*/ 56 w 162"/>
                <a:gd name="T37" fmla="*/ 384 h 523"/>
                <a:gd name="T38" fmla="*/ 56 w 162"/>
                <a:gd name="T39" fmla="*/ 392 h 523"/>
                <a:gd name="T40" fmla="*/ 61 w 162"/>
                <a:gd name="T41" fmla="*/ 417 h 523"/>
                <a:gd name="T42" fmla="*/ 64 w 162"/>
                <a:gd name="T43" fmla="*/ 437 h 523"/>
                <a:gd name="T44" fmla="*/ 56 w 162"/>
                <a:gd name="T45" fmla="*/ 448 h 523"/>
                <a:gd name="T46" fmla="*/ 51 w 162"/>
                <a:gd name="T47" fmla="*/ 466 h 523"/>
                <a:gd name="T48" fmla="*/ 51 w 162"/>
                <a:gd name="T49" fmla="*/ 468 h 523"/>
                <a:gd name="T50" fmla="*/ 44 w 162"/>
                <a:gd name="T51" fmla="*/ 504 h 523"/>
                <a:gd name="T52" fmla="*/ 26 w 162"/>
                <a:gd name="T53" fmla="*/ 517 h 523"/>
                <a:gd name="T54" fmla="*/ 21 w 162"/>
                <a:gd name="T55" fmla="*/ 511 h 523"/>
                <a:gd name="T56" fmla="*/ 21 w 162"/>
                <a:gd name="T57" fmla="*/ 489 h 523"/>
                <a:gd name="T58" fmla="*/ 26 w 162"/>
                <a:gd name="T59" fmla="*/ 451 h 523"/>
                <a:gd name="T60" fmla="*/ 14 w 162"/>
                <a:gd name="T61" fmla="*/ 425 h 523"/>
                <a:gd name="T62" fmla="*/ 1 w 162"/>
                <a:gd name="T63" fmla="*/ 397 h 523"/>
                <a:gd name="T64" fmla="*/ 3 w 162"/>
                <a:gd name="T65" fmla="*/ 366 h 523"/>
                <a:gd name="T66" fmla="*/ 3 w 162"/>
                <a:gd name="T67" fmla="*/ 366 h 523"/>
                <a:gd name="T68" fmla="*/ 14 w 162"/>
                <a:gd name="T69" fmla="*/ 287 h 523"/>
                <a:gd name="T70" fmla="*/ 14 w 162"/>
                <a:gd name="T71" fmla="*/ 287 h 523"/>
                <a:gd name="T72" fmla="*/ 21 w 162"/>
                <a:gd name="T73" fmla="*/ 237 h 523"/>
                <a:gd name="T74" fmla="*/ 24 w 162"/>
                <a:gd name="T75" fmla="*/ 209 h 523"/>
                <a:gd name="T76" fmla="*/ 18 w 162"/>
                <a:gd name="T77" fmla="*/ 190 h 523"/>
                <a:gd name="T78" fmla="*/ 5 w 162"/>
                <a:gd name="T79" fmla="*/ 171 h 523"/>
                <a:gd name="T80" fmla="*/ 5 w 162"/>
                <a:gd name="T81" fmla="*/ 155 h 523"/>
                <a:gd name="T82" fmla="*/ 9 w 162"/>
                <a:gd name="T83" fmla="*/ 150 h 523"/>
                <a:gd name="T84" fmla="*/ 41 w 162"/>
                <a:gd name="T85" fmla="*/ 168 h 523"/>
                <a:gd name="T86" fmla="*/ 61 w 162"/>
                <a:gd name="T87" fmla="*/ 160 h 523"/>
                <a:gd name="T88" fmla="*/ 90 w 162"/>
                <a:gd name="T89" fmla="*/ 132 h 523"/>
                <a:gd name="T90" fmla="*/ 102 w 162"/>
                <a:gd name="T91" fmla="*/ 120 h 523"/>
                <a:gd name="T92" fmla="*/ 95 w 162"/>
                <a:gd name="T93" fmla="*/ 82 h 523"/>
                <a:gd name="T94" fmla="*/ 92 w 162"/>
                <a:gd name="T95" fmla="*/ 74 h 523"/>
                <a:gd name="T96" fmla="*/ 121 w 162"/>
                <a:gd name="T97" fmla="*/ 5 h 523"/>
                <a:gd name="T98" fmla="*/ 151 w 162"/>
                <a:gd name="T99" fmla="*/ 8 h 523"/>
                <a:gd name="T100" fmla="*/ 161 w 162"/>
                <a:gd name="T101" fmla="*/ 28 h 523"/>
                <a:gd name="T102" fmla="*/ 161 w 162"/>
                <a:gd name="T103" fmla="*/ 3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2" h="523">
                  <a:moveTo>
                    <a:pt x="161" y="36"/>
                  </a:moveTo>
                  <a:cubicBezTo>
                    <a:pt x="159" y="43"/>
                    <a:pt x="156" y="48"/>
                    <a:pt x="153" y="53"/>
                  </a:cubicBezTo>
                  <a:cubicBezTo>
                    <a:pt x="136" y="79"/>
                    <a:pt x="117" y="110"/>
                    <a:pt x="107" y="142"/>
                  </a:cubicBezTo>
                  <a:lnTo>
                    <a:pt x="107" y="143"/>
                  </a:lnTo>
                  <a:cubicBezTo>
                    <a:pt x="103" y="153"/>
                    <a:pt x="100" y="165"/>
                    <a:pt x="98" y="176"/>
                  </a:cubicBezTo>
                  <a:cubicBezTo>
                    <a:pt x="98" y="190"/>
                    <a:pt x="98" y="204"/>
                    <a:pt x="98" y="219"/>
                  </a:cubicBezTo>
                  <a:lnTo>
                    <a:pt x="98" y="219"/>
                  </a:lnTo>
                  <a:cubicBezTo>
                    <a:pt x="97" y="236"/>
                    <a:pt x="93" y="252"/>
                    <a:pt x="82" y="264"/>
                  </a:cubicBezTo>
                  <a:cubicBezTo>
                    <a:pt x="77" y="269"/>
                    <a:pt x="70" y="272"/>
                    <a:pt x="64" y="277"/>
                  </a:cubicBezTo>
                  <a:cubicBezTo>
                    <a:pt x="61" y="280"/>
                    <a:pt x="59" y="282"/>
                    <a:pt x="56" y="282"/>
                  </a:cubicBezTo>
                  <a:cubicBezTo>
                    <a:pt x="51" y="283"/>
                    <a:pt x="46" y="283"/>
                    <a:pt x="42" y="283"/>
                  </a:cubicBezTo>
                  <a:cubicBezTo>
                    <a:pt x="39" y="285"/>
                    <a:pt x="36" y="285"/>
                    <a:pt x="33" y="288"/>
                  </a:cubicBezTo>
                  <a:cubicBezTo>
                    <a:pt x="31" y="292"/>
                    <a:pt x="31" y="297"/>
                    <a:pt x="33" y="300"/>
                  </a:cubicBezTo>
                  <a:cubicBezTo>
                    <a:pt x="34" y="303"/>
                    <a:pt x="37" y="305"/>
                    <a:pt x="42" y="306"/>
                  </a:cubicBezTo>
                  <a:cubicBezTo>
                    <a:pt x="46" y="308"/>
                    <a:pt x="49" y="310"/>
                    <a:pt x="52" y="311"/>
                  </a:cubicBezTo>
                  <a:cubicBezTo>
                    <a:pt x="56" y="313"/>
                    <a:pt x="59" y="315"/>
                    <a:pt x="62" y="316"/>
                  </a:cubicBezTo>
                  <a:cubicBezTo>
                    <a:pt x="64" y="320"/>
                    <a:pt x="67" y="323"/>
                    <a:pt x="69" y="325"/>
                  </a:cubicBezTo>
                  <a:cubicBezTo>
                    <a:pt x="72" y="333"/>
                    <a:pt x="72" y="341"/>
                    <a:pt x="70" y="348"/>
                  </a:cubicBezTo>
                  <a:cubicBezTo>
                    <a:pt x="67" y="361"/>
                    <a:pt x="59" y="371"/>
                    <a:pt x="56" y="384"/>
                  </a:cubicBezTo>
                  <a:cubicBezTo>
                    <a:pt x="56" y="386"/>
                    <a:pt x="56" y="389"/>
                    <a:pt x="56" y="392"/>
                  </a:cubicBezTo>
                  <a:cubicBezTo>
                    <a:pt x="56" y="400"/>
                    <a:pt x="59" y="409"/>
                    <a:pt x="61" y="417"/>
                  </a:cubicBezTo>
                  <a:cubicBezTo>
                    <a:pt x="62" y="423"/>
                    <a:pt x="65" y="430"/>
                    <a:pt x="64" y="437"/>
                  </a:cubicBezTo>
                  <a:cubicBezTo>
                    <a:pt x="62" y="442"/>
                    <a:pt x="57" y="443"/>
                    <a:pt x="56" y="448"/>
                  </a:cubicBezTo>
                  <a:cubicBezTo>
                    <a:pt x="52" y="453"/>
                    <a:pt x="52" y="460"/>
                    <a:pt x="51" y="466"/>
                  </a:cubicBezTo>
                  <a:lnTo>
                    <a:pt x="51" y="468"/>
                  </a:lnTo>
                  <a:cubicBezTo>
                    <a:pt x="49" y="479"/>
                    <a:pt x="47" y="493"/>
                    <a:pt x="44" y="504"/>
                  </a:cubicBezTo>
                  <a:cubicBezTo>
                    <a:pt x="41" y="512"/>
                    <a:pt x="33" y="522"/>
                    <a:pt x="26" y="517"/>
                  </a:cubicBezTo>
                  <a:cubicBezTo>
                    <a:pt x="23" y="516"/>
                    <a:pt x="21" y="512"/>
                    <a:pt x="21" y="511"/>
                  </a:cubicBezTo>
                  <a:cubicBezTo>
                    <a:pt x="19" y="503"/>
                    <a:pt x="19" y="496"/>
                    <a:pt x="21" y="489"/>
                  </a:cubicBezTo>
                  <a:cubicBezTo>
                    <a:pt x="23" y="478"/>
                    <a:pt x="28" y="465"/>
                    <a:pt x="26" y="451"/>
                  </a:cubicBezTo>
                  <a:cubicBezTo>
                    <a:pt x="24" y="442"/>
                    <a:pt x="19" y="433"/>
                    <a:pt x="14" y="425"/>
                  </a:cubicBezTo>
                  <a:cubicBezTo>
                    <a:pt x="9" y="417"/>
                    <a:pt x="3" y="407"/>
                    <a:pt x="1" y="397"/>
                  </a:cubicBezTo>
                  <a:cubicBezTo>
                    <a:pt x="0" y="387"/>
                    <a:pt x="1" y="376"/>
                    <a:pt x="3" y="366"/>
                  </a:cubicBezTo>
                  <a:lnTo>
                    <a:pt x="3" y="366"/>
                  </a:lnTo>
                  <a:cubicBezTo>
                    <a:pt x="6" y="339"/>
                    <a:pt x="9" y="313"/>
                    <a:pt x="14" y="287"/>
                  </a:cubicBezTo>
                  <a:lnTo>
                    <a:pt x="14" y="287"/>
                  </a:lnTo>
                  <a:cubicBezTo>
                    <a:pt x="16" y="270"/>
                    <a:pt x="19" y="254"/>
                    <a:pt x="21" y="237"/>
                  </a:cubicBezTo>
                  <a:cubicBezTo>
                    <a:pt x="23" y="227"/>
                    <a:pt x="24" y="218"/>
                    <a:pt x="24" y="209"/>
                  </a:cubicBezTo>
                  <a:cubicBezTo>
                    <a:pt x="23" y="203"/>
                    <a:pt x="21" y="196"/>
                    <a:pt x="18" y="190"/>
                  </a:cubicBezTo>
                  <a:cubicBezTo>
                    <a:pt x="13" y="183"/>
                    <a:pt x="8" y="178"/>
                    <a:pt x="5" y="171"/>
                  </a:cubicBezTo>
                  <a:cubicBezTo>
                    <a:pt x="1" y="165"/>
                    <a:pt x="1" y="158"/>
                    <a:pt x="5" y="155"/>
                  </a:cubicBezTo>
                  <a:lnTo>
                    <a:pt x="9" y="150"/>
                  </a:lnTo>
                  <a:cubicBezTo>
                    <a:pt x="23" y="147"/>
                    <a:pt x="29" y="166"/>
                    <a:pt x="41" y="168"/>
                  </a:cubicBezTo>
                  <a:cubicBezTo>
                    <a:pt x="49" y="170"/>
                    <a:pt x="56" y="165"/>
                    <a:pt x="61" y="160"/>
                  </a:cubicBezTo>
                  <a:cubicBezTo>
                    <a:pt x="70" y="150"/>
                    <a:pt x="80" y="142"/>
                    <a:pt x="90" y="132"/>
                  </a:cubicBezTo>
                  <a:cubicBezTo>
                    <a:pt x="95" y="129"/>
                    <a:pt x="98" y="125"/>
                    <a:pt x="102" y="120"/>
                  </a:cubicBezTo>
                  <a:cubicBezTo>
                    <a:pt x="107" y="109"/>
                    <a:pt x="100" y="96"/>
                    <a:pt x="95" y="82"/>
                  </a:cubicBezTo>
                  <a:cubicBezTo>
                    <a:pt x="93" y="79"/>
                    <a:pt x="93" y="77"/>
                    <a:pt x="92" y="74"/>
                  </a:cubicBezTo>
                  <a:cubicBezTo>
                    <a:pt x="87" y="49"/>
                    <a:pt x="105" y="25"/>
                    <a:pt x="121" y="5"/>
                  </a:cubicBezTo>
                  <a:cubicBezTo>
                    <a:pt x="130" y="0"/>
                    <a:pt x="143" y="2"/>
                    <a:pt x="151" y="8"/>
                  </a:cubicBezTo>
                  <a:cubicBezTo>
                    <a:pt x="156" y="13"/>
                    <a:pt x="161" y="21"/>
                    <a:pt x="161" y="28"/>
                  </a:cubicBezTo>
                  <a:cubicBezTo>
                    <a:pt x="161" y="31"/>
                    <a:pt x="161" y="35"/>
                    <a:pt x="161" y="3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7" name="Freeform 4">
              <a:extLst>
                <a:ext uri="{FF2B5EF4-FFF2-40B4-BE49-F238E27FC236}">
                  <a16:creationId xmlns:a16="http://schemas.microsoft.com/office/drawing/2014/main" id="{756A2AF3-822D-4382-9C10-42B122F61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763" y="2409825"/>
              <a:ext cx="31750" cy="26988"/>
            </a:xfrm>
            <a:custGeom>
              <a:avLst/>
              <a:gdLst>
                <a:gd name="T0" fmla="*/ 23 w 88"/>
                <a:gd name="T1" fmla="*/ 21 h 75"/>
                <a:gd name="T2" fmla="*/ 36 w 88"/>
                <a:gd name="T3" fmla="*/ 28 h 75"/>
                <a:gd name="T4" fmla="*/ 39 w 88"/>
                <a:gd name="T5" fmla="*/ 34 h 75"/>
                <a:gd name="T6" fmla="*/ 46 w 88"/>
                <a:gd name="T7" fmla="*/ 41 h 75"/>
                <a:gd name="T8" fmla="*/ 49 w 88"/>
                <a:gd name="T9" fmla="*/ 54 h 75"/>
                <a:gd name="T10" fmla="*/ 56 w 88"/>
                <a:gd name="T11" fmla="*/ 67 h 75"/>
                <a:gd name="T12" fmla="*/ 69 w 88"/>
                <a:gd name="T13" fmla="*/ 72 h 75"/>
                <a:gd name="T14" fmla="*/ 76 w 88"/>
                <a:gd name="T15" fmla="*/ 72 h 75"/>
                <a:gd name="T16" fmla="*/ 81 w 88"/>
                <a:gd name="T17" fmla="*/ 74 h 75"/>
                <a:gd name="T18" fmla="*/ 87 w 88"/>
                <a:gd name="T19" fmla="*/ 67 h 75"/>
                <a:gd name="T20" fmla="*/ 87 w 88"/>
                <a:gd name="T21" fmla="*/ 57 h 75"/>
                <a:gd name="T22" fmla="*/ 84 w 88"/>
                <a:gd name="T23" fmla="*/ 52 h 75"/>
                <a:gd name="T24" fmla="*/ 79 w 88"/>
                <a:gd name="T25" fmla="*/ 52 h 75"/>
                <a:gd name="T26" fmla="*/ 67 w 88"/>
                <a:gd name="T27" fmla="*/ 47 h 75"/>
                <a:gd name="T28" fmla="*/ 61 w 88"/>
                <a:gd name="T29" fmla="*/ 36 h 75"/>
                <a:gd name="T30" fmla="*/ 59 w 88"/>
                <a:gd name="T31" fmla="*/ 31 h 75"/>
                <a:gd name="T32" fmla="*/ 57 w 88"/>
                <a:gd name="T33" fmla="*/ 28 h 75"/>
                <a:gd name="T34" fmla="*/ 52 w 88"/>
                <a:gd name="T35" fmla="*/ 24 h 75"/>
                <a:gd name="T36" fmla="*/ 49 w 88"/>
                <a:gd name="T37" fmla="*/ 23 h 75"/>
                <a:gd name="T38" fmla="*/ 29 w 88"/>
                <a:gd name="T39" fmla="*/ 11 h 75"/>
                <a:gd name="T40" fmla="*/ 23 w 88"/>
                <a:gd name="T41" fmla="*/ 3 h 75"/>
                <a:gd name="T42" fmla="*/ 13 w 88"/>
                <a:gd name="T43" fmla="*/ 1 h 75"/>
                <a:gd name="T44" fmla="*/ 23 w 88"/>
                <a:gd name="T45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75">
                  <a:moveTo>
                    <a:pt x="23" y="21"/>
                  </a:moveTo>
                  <a:cubicBezTo>
                    <a:pt x="28" y="23"/>
                    <a:pt x="33" y="23"/>
                    <a:pt x="36" y="28"/>
                  </a:cubicBezTo>
                  <a:cubicBezTo>
                    <a:pt x="38" y="29"/>
                    <a:pt x="38" y="32"/>
                    <a:pt x="39" y="34"/>
                  </a:cubicBezTo>
                  <a:cubicBezTo>
                    <a:pt x="41" y="37"/>
                    <a:pt x="44" y="39"/>
                    <a:pt x="46" y="41"/>
                  </a:cubicBezTo>
                  <a:cubicBezTo>
                    <a:pt x="49" y="44"/>
                    <a:pt x="49" y="49"/>
                    <a:pt x="49" y="54"/>
                  </a:cubicBezTo>
                  <a:cubicBezTo>
                    <a:pt x="51" y="59"/>
                    <a:pt x="52" y="64"/>
                    <a:pt x="56" y="67"/>
                  </a:cubicBezTo>
                  <a:cubicBezTo>
                    <a:pt x="59" y="70"/>
                    <a:pt x="64" y="70"/>
                    <a:pt x="69" y="72"/>
                  </a:cubicBezTo>
                  <a:cubicBezTo>
                    <a:pt x="71" y="72"/>
                    <a:pt x="72" y="72"/>
                    <a:pt x="76" y="72"/>
                  </a:cubicBezTo>
                  <a:cubicBezTo>
                    <a:pt x="77" y="74"/>
                    <a:pt x="79" y="74"/>
                    <a:pt x="81" y="74"/>
                  </a:cubicBezTo>
                  <a:cubicBezTo>
                    <a:pt x="84" y="72"/>
                    <a:pt x="85" y="70"/>
                    <a:pt x="87" y="67"/>
                  </a:cubicBezTo>
                  <a:cubicBezTo>
                    <a:pt x="87" y="64"/>
                    <a:pt x="87" y="60"/>
                    <a:pt x="87" y="57"/>
                  </a:cubicBezTo>
                  <a:cubicBezTo>
                    <a:pt x="85" y="56"/>
                    <a:pt x="85" y="54"/>
                    <a:pt x="84" y="52"/>
                  </a:cubicBezTo>
                  <a:cubicBezTo>
                    <a:pt x="82" y="52"/>
                    <a:pt x="81" y="52"/>
                    <a:pt x="79" y="52"/>
                  </a:cubicBezTo>
                  <a:cubicBezTo>
                    <a:pt x="74" y="52"/>
                    <a:pt x="71" y="51"/>
                    <a:pt x="67" y="47"/>
                  </a:cubicBezTo>
                  <a:cubicBezTo>
                    <a:pt x="63" y="44"/>
                    <a:pt x="61" y="41"/>
                    <a:pt x="61" y="36"/>
                  </a:cubicBezTo>
                  <a:cubicBezTo>
                    <a:pt x="61" y="34"/>
                    <a:pt x="61" y="32"/>
                    <a:pt x="59" y="31"/>
                  </a:cubicBezTo>
                  <a:cubicBezTo>
                    <a:pt x="59" y="29"/>
                    <a:pt x="57" y="29"/>
                    <a:pt x="57" y="28"/>
                  </a:cubicBezTo>
                  <a:cubicBezTo>
                    <a:pt x="56" y="28"/>
                    <a:pt x="54" y="26"/>
                    <a:pt x="52" y="24"/>
                  </a:cubicBezTo>
                  <a:cubicBezTo>
                    <a:pt x="52" y="24"/>
                    <a:pt x="51" y="24"/>
                    <a:pt x="49" y="23"/>
                  </a:cubicBezTo>
                  <a:cubicBezTo>
                    <a:pt x="43" y="21"/>
                    <a:pt x="36" y="16"/>
                    <a:pt x="29" y="11"/>
                  </a:cubicBezTo>
                  <a:cubicBezTo>
                    <a:pt x="28" y="8"/>
                    <a:pt x="26" y="4"/>
                    <a:pt x="23" y="3"/>
                  </a:cubicBezTo>
                  <a:cubicBezTo>
                    <a:pt x="20" y="1"/>
                    <a:pt x="16" y="0"/>
                    <a:pt x="13" y="1"/>
                  </a:cubicBezTo>
                  <a:cubicBezTo>
                    <a:pt x="0" y="6"/>
                    <a:pt x="16" y="19"/>
                    <a:pt x="23" y="2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8" name="Freeform 5">
              <a:extLst>
                <a:ext uri="{FF2B5EF4-FFF2-40B4-BE49-F238E27FC236}">
                  <a16:creationId xmlns:a16="http://schemas.microsoft.com/office/drawing/2014/main" id="{AB094B45-9790-4BAF-829B-728442547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513" y="4029075"/>
              <a:ext cx="147637" cy="146050"/>
            </a:xfrm>
            <a:custGeom>
              <a:avLst/>
              <a:gdLst>
                <a:gd name="T0" fmla="*/ 210 w 408"/>
                <a:gd name="T1" fmla="*/ 379 h 404"/>
                <a:gd name="T2" fmla="*/ 178 w 408"/>
                <a:gd name="T3" fmla="*/ 403 h 404"/>
                <a:gd name="T4" fmla="*/ 162 w 408"/>
                <a:gd name="T5" fmla="*/ 387 h 404"/>
                <a:gd name="T6" fmla="*/ 129 w 408"/>
                <a:gd name="T7" fmla="*/ 354 h 404"/>
                <a:gd name="T8" fmla="*/ 80 w 408"/>
                <a:gd name="T9" fmla="*/ 257 h 404"/>
                <a:gd name="T10" fmla="*/ 61 w 408"/>
                <a:gd name="T11" fmla="*/ 209 h 404"/>
                <a:gd name="T12" fmla="*/ 0 w 408"/>
                <a:gd name="T13" fmla="*/ 77 h 404"/>
                <a:gd name="T14" fmla="*/ 9 w 408"/>
                <a:gd name="T15" fmla="*/ 69 h 404"/>
                <a:gd name="T16" fmla="*/ 65 w 408"/>
                <a:gd name="T17" fmla="*/ 31 h 404"/>
                <a:gd name="T18" fmla="*/ 86 w 408"/>
                <a:gd name="T19" fmla="*/ 28 h 404"/>
                <a:gd name="T20" fmla="*/ 129 w 408"/>
                <a:gd name="T21" fmla="*/ 14 h 404"/>
                <a:gd name="T22" fmla="*/ 134 w 408"/>
                <a:gd name="T23" fmla="*/ 11 h 404"/>
                <a:gd name="T24" fmla="*/ 152 w 408"/>
                <a:gd name="T25" fmla="*/ 3 h 404"/>
                <a:gd name="T26" fmla="*/ 154 w 408"/>
                <a:gd name="T27" fmla="*/ 6 h 404"/>
                <a:gd name="T28" fmla="*/ 159 w 408"/>
                <a:gd name="T29" fmla="*/ 28 h 404"/>
                <a:gd name="T30" fmla="*/ 170 w 408"/>
                <a:gd name="T31" fmla="*/ 42 h 404"/>
                <a:gd name="T32" fmla="*/ 178 w 408"/>
                <a:gd name="T33" fmla="*/ 51 h 404"/>
                <a:gd name="T34" fmla="*/ 185 w 408"/>
                <a:gd name="T35" fmla="*/ 70 h 404"/>
                <a:gd name="T36" fmla="*/ 203 w 408"/>
                <a:gd name="T37" fmla="*/ 108 h 404"/>
                <a:gd name="T38" fmla="*/ 279 w 408"/>
                <a:gd name="T39" fmla="*/ 103 h 404"/>
                <a:gd name="T40" fmla="*/ 310 w 408"/>
                <a:gd name="T41" fmla="*/ 74 h 404"/>
                <a:gd name="T42" fmla="*/ 323 w 408"/>
                <a:gd name="T43" fmla="*/ 57 h 404"/>
                <a:gd name="T44" fmla="*/ 340 w 408"/>
                <a:gd name="T45" fmla="*/ 52 h 404"/>
                <a:gd name="T46" fmla="*/ 363 w 408"/>
                <a:gd name="T47" fmla="*/ 59 h 404"/>
                <a:gd name="T48" fmla="*/ 365 w 408"/>
                <a:gd name="T49" fmla="*/ 67 h 404"/>
                <a:gd name="T50" fmla="*/ 365 w 408"/>
                <a:gd name="T51" fmla="*/ 69 h 404"/>
                <a:gd name="T52" fmla="*/ 363 w 408"/>
                <a:gd name="T53" fmla="*/ 79 h 404"/>
                <a:gd name="T54" fmla="*/ 363 w 408"/>
                <a:gd name="T55" fmla="*/ 103 h 404"/>
                <a:gd name="T56" fmla="*/ 383 w 408"/>
                <a:gd name="T57" fmla="*/ 135 h 404"/>
                <a:gd name="T58" fmla="*/ 396 w 408"/>
                <a:gd name="T59" fmla="*/ 154 h 404"/>
                <a:gd name="T60" fmla="*/ 398 w 408"/>
                <a:gd name="T61" fmla="*/ 166 h 404"/>
                <a:gd name="T62" fmla="*/ 398 w 408"/>
                <a:gd name="T63" fmla="*/ 184 h 404"/>
                <a:gd name="T64" fmla="*/ 402 w 408"/>
                <a:gd name="T65" fmla="*/ 197 h 404"/>
                <a:gd name="T66" fmla="*/ 407 w 408"/>
                <a:gd name="T67" fmla="*/ 201 h 404"/>
                <a:gd name="T68" fmla="*/ 399 w 408"/>
                <a:gd name="T69" fmla="*/ 199 h 404"/>
                <a:gd name="T70" fmla="*/ 366 w 408"/>
                <a:gd name="T71" fmla="*/ 199 h 404"/>
                <a:gd name="T72" fmla="*/ 341 w 408"/>
                <a:gd name="T73" fmla="*/ 225 h 404"/>
                <a:gd name="T74" fmla="*/ 345 w 408"/>
                <a:gd name="T75" fmla="*/ 266 h 404"/>
                <a:gd name="T76" fmla="*/ 358 w 408"/>
                <a:gd name="T77" fmla="*/ 283 h 404"/>
                <a:gd name="T78" fmla="*/ 363 w 408"/>
                <a:gd name="T79" fmla="*/ 309 h 404"/>
                <a:gd name="T80" fmla="*/ 358 w 408"/>
                <a:gd name="T81" fmla="*/ 327 h 404"/>
                <a:gd name="T82" fmla="*/ 355 w 408"/>
                <a:gd name="T83" fmla="*/ 342 h 404"/>
                <a:gd name="T84" fmla="*/ 338 w 408"/>
                <a:gd name="T85" fmla="*/ 341 h 404"/>
                <a:gd name="T86" fmla="*/ 277 w 408"/>
                <a:gd name="T87" fmla="*/ 344 h 404"/>
                <a:gd name="T88" fmla="*/ 210 w 408"/>
                <a:gd name="T89" fmla="*/ 379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8" h="404">
                  <a:moveTo>
                    <a:pt x="210" y="379"/>
                  </a:moveTo>
                  <a:cubicBezTo>
                    <a:pt x="198" y="385"/>
                    <a:pt x="187" y="395"/>
                    <a:pt x="178" y="403"/>
                  </a:cubicBezTo>
                  <a:cubicBezTo>
                    <a:pt x="172" y="398"/>
                    <a:pt x="167" y="392"/>
                    <a:pt x="162" y="387"/>
                  </a:cubicBezTo>
                  <a:cubicBezTo>
                    <a:pt x="150" y="377"/>
                    <a:pt x="141" y="365"/>
                    <a:pt x="129" y="354"/>
                  </a:cubicBezTo>
                  <a:cubicBezTo>
                    <a:pt x="104" y="326"/>
                    <a:pt x="93" y="293"/>
                    <a:pt x="80" y="257"/>
                  </a:cubicBezTo>
                  <a:cubicBezTo>
                    <a:pt x="75" y="240"/>
                    <a:pt x="68" y="225"/>
                    <a:pt x="61" y="209"/>
                  </a:cubicBezTo>
                  <a:cubicBezTo>
                    <a:pt x="42" y="164"/>
                    <a:pt x="22" y="120"/>
                    <a:pt x="0" y="77"/>
                  </a:cubicBezTo>
                  <a:cubicBezTo>
                    <a:pt x="2" y="74"/>
                    <a:pt x="5" y="70"/>
                    <a:pt x="9" y="69"/>
                  </a:cubicBezTo>
                  <a:cubicBezTo>
                    <a:pt x="25" y="52"/>
                    <a:pt x="43" y="38"/>
                    <a:pt x="65" y="31"/>
                  </a:cubicBezTo>
                  <a:cubicBezTo>
                    <a:pt x="71" y="29"/>
                    <a:pt x="78" y="29"/>
                    <a:pt x="86" y="28"/>
                  </a:cubicBezTo>
                  <a:cubicBezTo>
                    <a:pt x="99" y="26"/>
                    <a:pt x="116" y="26"/>
                    <a:pt x="129" y="14"/>
                  </a:cubicBezTo>
                  <a:lnTo>
                    <a:pt x="134" y="11"/>
                  </a:lnTo>
                  <a:cubicBezTo>
                    <a:pt x="144" y="1"/>
                    <a:pt x="149" y="0"/>
                    <a:pt x="152" y="3"/>
                  </a:cubicBezTo>
                  <a:lnTo>
                    <a:pt x="154" y="6"/>
                  </a:lnTo>
                  <a:cubicBezTo>
                    <a:pt x="154" y="13"/>
                    <a:pt x="155" y="21"/>
                    <a:pt x="159" y="28"/>
                  </a:cubicBezTo>
                  <a:cubicBezTo>
                    <a:pt x="162" y="33"/>
                    <a:pt x="165" y="38"/>
                    <a:pt x="170" y="42"/>
                  </a:cubicBezTo>
                  <a:cubicBezTo>
                    <a:pt x="173" y="44"/>
                    <a:pt x="175" y="47"/>
                    <a:pt x="178" y="51"/>
                  </a:cubicBezTo>
                  <a:cubicBezTo>
                    <a:pt x="182" y="56"/>
                    <a:pt x="183" y="62"/>
                    <a:pt x="185" y="70"/>
                  </a:cubicBezTo>
                  <a:cubicBezTo>
                    <a:pt x="188" y="84"/>
                    <a:pt x="192" y="98"/>
                    <a:pt x="203" y="108"/>
                  </a:cubicBezTo>
                  <a:cubicBezTo>
                    <a:pt x="218" y="118"/>
                    <a:pt x="243" y="117"/>
                    <a:pt x="279" y="103"/>
                  </a:cubicBezTo>
                  <a:cubicBezTo>
                    <a:pt x="299" y="95"/>
                    <a:pt x="305" y="84"/>
                    <a:pt x="310" y="74"/>
                  </a:cubicBezTo>
                  <a:cubicBezTo>
                    <a:pt x="313" y="67"/>
                    <a:pt x="317" y="62"/>
                    <a:pt x="323" y="57"/>
                  </a:cubicBezTo>
                  <a:cubicBezTo>
                    <a:pt x="327" y="54"/>
                    <a:pt x="335" y="52"/>
                    <a:pt x="340" y="52"/>
                  </a:cubicBezTo>
                  <a:cubicBezTo>
                    <a:pt x="350" y="52"/>
                    <a:pt x="358" y="54"/>
                    <a:pt x="363" y="59"/>
                  </a:cubicBezTo>
                  <a:cubicBezTo>
                    <a:pt x="365" y="62"/>
                    <a:pt x="365" y="64"/>
                    <a:pt x="365" y="67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70"/>
                    <a:pt x="365" y="74"/>
                    <a:pt x="363" y="79"/>
                  </a:cubicBezTo>
                  <a:cubicBezTo>
                    <a:pt x="363" y="85"/>
                    <a:pt x="361" y="94"/>
                    <a:pt x="363" y="103"/>
                  </a:cubicBezTo>
                  <a:cubicBezTo>
                    <a:pt x="366" y="118"/>
                    <a:pt x="376" y="128"/>
                    <a:pt x="383" y="135"/>
                  </a:cubicBezTo>
                  <a:cubicBezTo>
                    <a:pt x="389" y="141"/>
                    <a:pt x="394" y="146"/>
                    <a:pt x="396" y="154"/>
                  </a:cubicBezTo>
                  <a:cubicBezTo>
                    <a:pt x="398" y="158"/>
                    <a:pt x="398" y="161"/>
                    <a:pt x="398" y="166"/>
                  </a:cubicBezTo>
                  <a:cubicBezTo>
                    <a:pt x="398" y="173"/>
                    <a:pt x="396" y="178"/>
                    <a:pt x="398" y="184"/>
                  </a:cubicBezTo>
                  <a:cubicBezTo>
                    <a:pt x="398" y="189"/>
                    <a:pt x="401" y="194"/>
                    <a:pt x="402" y="197"/>
                  </a:cubicBezTo>
                  <a:cubicBezTo>
                    <a:pt x="404" y="199"/>
                    <a:pt x="406" y="199"/>
                    <a:pt x="407" y="201"/>
                  </a:cubicBezTo>
                  <a:cubicBezTo>
                    <a:pt x="406" y="201"/>
                    <a:pt x="401" y="201"/>
                    <a:pt x="399" y="199"/>
                  </a:cubicBezTo>
                  <a:cubicBezTo>
                    <a:pt x="389" y="197"/>
                    <a:pt x="378" y="194"/>
                    <a:pt x="366" y="199"/>
                  </a:cubicBezTo>
                  <a:cubicBezTo>
                    <a:pt x="355" y="204"/>
                    <a:pt x="346" y="214"/>
                    <a:pt x="341" y="225"/>
                  </a:cubicBezTo>
                  <a:cubicBezTo>
                    <a:pt x="337" y="238"/>
                    <a:pt x="338" y="253"/>
                    <a:pt x="345" y="266"/>
                  </a:cubicBezTo>
                  <a:cubicBezTo>
                    <a:pt x="350" y="273"/>
                    <a:pt x="353" y="280"/>
                    <a:pt x="358" y="283"/>
                  </a:cubicBezTo>
                  <a:cubicBezTo>
                    <a:pt x="365" y="293"/>
                    <a:pt x="366" y="295"/>
                    <a:pt x="363" y="309"/>
                  </a:cubicBezTo>
                  <a:lnTo>
                    <a:pt x="358" y="327"/>
                  </a:lnTo>
                  <a:cubicBezTo>
                    <a:pt x="356" y="332"/>
                    <a:pt x="356" y="337"/>
                    <a:pt x="355" y="342"/>
                  </a:cubicBezTo>
                  <a:cubicBezTo>
                    <a:pt x="348" y="341"/>
                    <a:pt x="343" y="341"/>
                    <a:pt x="338" y="341"/>
                  </a:cubicBezTo>
                  <a:cubicBezTo>
                    <a:pt x="320" y="341"/>
                    <a:pt x="299" y="341"/>
                    <a:pt x="277" y="344"/>
                  </a:cubicBezTo>
                  <a:cubicBezTo>
                    <a:pt x="249" y="351"/>
                    <a:pt x="225" y="367"/>
                    <a:pt x="210" y="37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D76FDE08-8657-457E-B864-7B3350E4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3836988"/>
              <a:ext cx="114300" cy="173037"/>
            </a:xfrm>
            <a:custGeom>
              <a:avLst/>
              <a:gdLst>
                <a:gd name="T0" fmla="*/ 293 w 317"/>
                <a:gd name="T1" fmla="*/ 193 h 482"/>
                <a:gd name="T2" fmla="*/ 305 w 317"/>
                <a:gd name="T3" fmla="*/ 282 h 482"/>
                <a:gd name="T4" fmla="*/ 301 w 317"/>
                <a:gd name="T5" fmla="*/ 308 h 482"/>
                <a:gd name="T6" fmla="*/ 280 w 317"/>
                <a:gd name="T7" fmla="*/ 387 h 482"/>
                <a:gd name="T8" fmla="*/ 258 w 317"/>
                <a:gd name="T9" fmla="*/ 413 h 482"/>
                <a:gd name="T10" fmla="*/ 258 w 317"/>
                <a:gd name="T11" fmla="*/ 400 h 482"/>
                <a:gd name="T12" fmla="*/ 270 w 317"/>
                <a:gd name="T13" fmla="*/ 375 h 482"/>
                <a:gd name="T14" fmla="*/ 281 w 317"/>
                <a:gd name="T15" fmla="*/ 319 h 482"/>
                <a:gd name="T16" fmla="*/ 252 w 317"/>
                <a:gd name="T17" fmla="*/ 296 h 482"/>
                <a:gd name="T18" fmla="*/ 201 w 317"/>
                <a:gd name="T19" fmla="*/ 341 h 482"/>
                <a:gd name="T20" fmla="*/ 197 w 317"/>
                <a:gd name="T21" fmla="*/ 346 h 482"/>
                <a:gd name="T22" fmla="*/ 133 w 317"/>
                <a:gd name="T23" fmla="*/ 405 h 482"/>
                <a:gd name="T24" fmla="*/ 120 w 317"/>
                <a:gd name="T25" fmla="*/ 412 h 482"/>
                <a:gd name="T26" fmla="*/ 94 w 317"/>
                <a:gd name="T27" fmla="*/ 430 h 482"/>
                <a:gd name="T28" fmla="*/ 84 w 317"/>
                <a:gd name="T29" fmla="*/ 451 h 482"/>
                <a:gd name="T30" fmla="*/ 77 w 317"/>
                <a:gd name="T31" fmla="*/ 464 h 482"/>
                <a:gd name="T32" fmla="*/ 48 w 317"/>
                <a:gd name="T33" fmla="*/ 479 h 482"/>
                <a:gd name="T34" fmla="*/ 31 w 317"/>
                <a:gd name="T35" fmla="*/ 473 h 482"/>
                <a:gd name="T36" fmla="*/ 1 w 317"/>
                <a:gd name="T37" fmla="*/ 387 h 482"/>
                <a:gd name="T38" fmla="*/ 11 w 317"/>
                <a:gd name="T39" fmla="*/ 372 h 482"/>
                <a:gd name="T40" fmla="*/ 18 w 317"/>
                <a:gd name="T41" fmla="*/ 372 h 482"/>
                <a:gd name="T42" fmla="*/ 36 w 317"/>
                <a:gd name="T43" fmla="*/ 384 h 482"/>
                <a:gd name="T44" fmla="*/ 92 w 317"/>
                <a:gd name="T45" fmla="*/ 397 h 482"/>
                <a:gd name="T46" fmla="*/ 141 w 317"/>
                <a:gd name="T47" fmla="*/ 366 h 482"/>
                <a:gd name="T48" fmla="*/ 132 w 317"/>
                <a:gd name="T49" fmla="*/ 324 h 482"/>
                <a:gd name="T50" fmla="*/ 125 w 317"/>
                <a:gd name="T51" fmla="*/ 310 h 482"/>
                <a:gd name="T52" fmla="*/ 140 w 317"/>
                <a:gd name="T53" fmla="*/ 277 h 482"/>
                <a:gd name="T54" fmla="*/ 183 w 317"/>
                <a:gd name="T55" fmla="*/ 252 h 482"/>
                <a:gd name="T56" fmla="*/ 225 w 317"/>
                <a:gd name="T57" fmla="*/ 232 h 482"/>
                <a:gd name="T58" fmla="*/ 247 w 317"/>
                <a:gd name="T59" fmla="*/ 173 h 482"/>
                <a:gd name="T60" fmla="*/ 206 w 317"/>
                <a:gd name="T61" fmla="*/ 145 h 482"/>
                <a:gd name="T62" fmla="*/ 191 w 317"/>
                <a:gd name="T63" fmla="*/ 145 h 482"/>
                <a:gd name="T64" fmla="*/ 148 w 317"/>
                <a:gd name="T65" fmla="*/ 133 h 482"/>
                <a:gd name="T66" fmla="*/ 136 w 317"/>
                <a:gd name="T67" fmla="*/ 118 h 482"/>
                <a:gd name="T68" fmla="*/ 123 w 317"/>
                <a:gd name="T69" fmla="*/ 102 h 482"/>
                <a:gd name="T70" fmla="*/ 115 w 317"/>
                <a:gd name="T71" fmla="*/ 94 h 482"/>
                <a:gd name="T72" fmla="*/ 72 w 317"/>
                <a:gd name="T73" fmla="*/ 21 h 482"/>
                <a:gd name="T74" fmla="*/ 80 w 317"/>
                <a:gd name="T75" fmla="*/ 2 h 482"/>
                <a:gd name="T76" fmla="*/ 102 w 317"/>
                <a:gd name="T77" fmla="*/ 18 h 482"/>
                <a:gd name="T78" fmla="*/ 110 w 317"/>
                <a:gd name="T79" fmla="*/ 39 h 482"/>
                <a:gd name="T80" fmla="*/ 151 w 317"/>
                <a:gd name="T81" fmla="*/ 84 h 482"/>
                <a:gd name="T82" fmla="*/ 189 w 317"/>
                <a:gd name="T83" fmla="*/ 87 h 482"/>
                <a:gd name="T84" fmla="*/ 245 w 317"/>
                <a:gd name="T85" fmla="*/ 107 h 482"/>
                <a:gd name="T86" fmla="*/ 249 w 317"/>
                <a:gd name="T87" fmla="*/ 125 h 482"/>
                <a:gd name="T88" fmla="*/ 257 w 317"/>
                <a:gd name="T89" fmla="*/ 155 h 482"/>
                <a:gd name="T90" fmla="*/ 280 w 317"/>
                <a:gd name="T91" fmla="*/ 181 h 482"/>
                <a:gd name="T92" fmla="*/ 293 w 317"/>
                <a:gd name="T93" fmla="*/ 19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7" h="482">
                  <a:moveTo>
                    <a:pt x="293" y="193"/>
                  </a:moveTo>
                  <a:cubicBezTo>
                    <a:pt x="316" y="221"/>
                    <a:pt x="314" y="242"/>
                    <a:pt x="305" y="282"/>
                  </a:cubicBezTo>
                  <a:cubicBezTo>
                    <a:pt x="305" y="291"/>
                    <a:pt x="303" y="300"/>
                    <a:pt x="301" y="308"/>
                  </a:cubicBezTo>
                  <a:cubicBezTo>
                    <a:pt x="296" y="334"/>
                    <a:pt x="291" y="361"/>
                    <a:pt x="280" y="387"/>
                  </a:cubicBezTo>
                  <a:cubicBezTo>
                    <a:pt x="275" y="399"/>
                    <a:pt x="265" y="410"/>
                    <a:pt x="258" y="413"/>
                  </a:cubicBezTo>
                  <a:cubicBezTo>
                    <a:pt x="258" y="410"/>
                    <a:pt x="257" y="407"/>
                    <a:pt x="258" y="400"/>
                  </a:cubicBezTo>
                  <a:cubicBezTo>
                    <a:pt x="258" y="394"/>
                    <a:pt x="263" y="384"/>
                    <a:pt x="270" y="375"/>
                  </a:cubicBezTo>
                  <a:cubicBezTo>
                    <a:pt x="280" y="359"/>
                    <a:pt x="291" y="339"/>
                    <a:pt x="281" y="319"/>
                  </a:cubicBezTo>
                  <a:cubicBezTo>
                    <a:pt x="273" y="305"/>
                    <a:pt x="263" y="298"/>
                    <a:pt x="252" y="296"/>
                  </a:cubicBezTo>
                  <a:cubicBezTo>
                    <a:pt x="229" y="296"/>
                    <a:pt x="211" y="324"/>
                    <a:pt x="201" y="341"/>
                  </a:cubicBezTo>
                  <a:lnTo>
                    <a:pt x="197" y="346"/>
                  </a:lnTo>
                  <a:cubicBezTo>
                    <a:pt x="183" y="367"/>
                    <a:pt x="151" y="392"/>
                    <a:pt x="133" y="405"/>
                  </a:cubicBezTo>
                  <a:cubicBezTo>
                    <a:pt x="128" y="407"/>
                    <a:pt x="125" y="410"/>
                    <a:pt x="120" y="412"/>
                  </a:cubicBezTo>
                  <a:cubicBezTo>
                    <a:pt x="112" y="417"/>
                    <a:pt x="102" y="422"/>
                    <a:pt x="94" y="430"/>
                  </a:cubicBezTo>
                  <a:cubicBezTo>
                    <a:pt x="87" y="438"/>
                    <a:pt x="85" y="445"/>
                    <a:pt x="84" y="451"/>
                  </a:cubicBezTo>
                  <a:cubicBezTo>
                    <a:pt x="82" y="458"/>
                    <a:pt x="79" y="463"/>
                    <a:pt x="77" y="464"/>
                  </a:cubicBezTo>
                  <a:cubicBezTo>
                    <a:pt x="74" y="468"/>
                    <a:pt x="51" y="478"/>
                    <a:pt x="48" y="479"/>
                  </a:cubicBezTo>
                  <a:cubicBezTo>
                    <a:pt x="36" y="481"/>
                    <a:pt x="36" y="481"/>
                    <a:pt x="31" y="473"/>
                  </a:cubicBezTo>
                  <a:cubicBezTo>
                    <a:pt x="18" y="456"/>
                    <a:pt x="0" y="403"/>
                    <a:pt x="1" y="387"/>
                  </a:cubicBezTo>
                  <a:cubicBezTo>
                    <a:pt x="3" y="380"/>
                    <a:pt x="5" y="374"/>
                    <a:pt x="11" y="372"/>
                  </a:cubicBezTo>
                  <a:cubicBezTo>
                    <a:pt x="13" y="372"/>
                    <a:pt x="15" y="372"/>
                    <a:pt x="18" y="372"/>
                  </a:cubicBezTo>
                  <a:cubicBezTo>
                    <a:pt x="23" y="372"/>
                    <a:pt x="29" y="375"/>
                    <a:pt x="36" y="384"/>
                  </a:cubicBezTo>
                  <a:cubicBezTo>
                    <a:pt x="48" y="399"/>
                    <a:pt x="72" y="400"/>
                    <a:pt x="92" y="397"/>
                  </a:cubicBezTo>
                  <a:cubicBezTo>
                    <a:pt x="117" y="394"/>
                    <a:pt x="135" y="382"/>
                    <a:pt x="141" y="366"/>
                  </a:cubicBezTo>
                  <a:cubicBezTo>
                    <a:pt x="148" y="349"/>
                    <a:pt x="138" y="334"/>
                    <a:pt x="132" y="324"/>
                  </a:cubicBezTo>
                  <a:cubicBezTo>
                    <a:pt x="128" y="319"/>
                    <a:pt x="125" y="313"/>
                    <a:pt x="125" y="310"/>
                  </a:cubicBezTo>
                  <a:cubicBezTo>
                    <a:pt x="125" y="305"/>
                    <a:pt x="133" y="283"/>
                    <a:pt x="140" y="277"/>
                  </a:cubicBezTo>
                  <a:cubicBezTo>
                    <a:pt x="148" y="263"/>
                    <a:pt x="166" y="258"/>
                    <a:pt x="183" y="252"/>
                  </a:cubicBezTo>
                  <a:cubicBezTo>
                    <a:pt x="197" y="247"/>
                    <a:pt x="212" y="242"/>
                    <a:pt x="225" y="232"/>
                  </a:cubicBezTo>
                  <a:cubicBezTo>
                    <a:pt x="245" y="216"/>
                    <a:pt x="253" y="194"/>
                    <a:pt x="247" y="173"/>
                  </a:cubicBezTo>
                  <a:cubicBezTo>
                    <a:pt x="240" y="145"/>
                    <a:pt x="221" y="145"/>
                    <a:pt x="206" y="145"/>
                  </a:cubicBezTo>
                  <a:lnTo>
                    <a:pt x="191" y="145"/>
                  </a:lnTo>
                  <a:cubicBezTo>
                    <a:pt x="173" y="145"/>
                    <a:pt x="160" y="145"/>
                    <a:pt x="148" y="133"/>
                  </a:cubicBezTo>
                  <a:cubicBezTo>
                    <a:pt x="143" y="130"/>
                    <a:pt x="140" y="125"/>
                    <a:pt x="136" y="118"/>
                  </a:cubicBezTo>
                  <a:cubicBezTo>
                    <a:pt x="132" y="114"/>
                    <a:pt x="128" y="107"/>
                    <a:pt x="123" y="102"/>
                  </a:cubicBezTo>
                  <a:lnTo>
                    <a:pt x="115" y="94"/>
                  </a:lnTo>
                  <a:cubicBezTo>
                    <a:pt x="94" y="71"/>
                    <a:pt x="74" y="53"/>
                    <a:pt x="72" y="21"/>
                  </a:cubicBezTo>
                  <a:cubicBezTo>
                    <a:pt x="72" y="11"/>
                    <a:pt x="74" y="3"/>
                    <a:pt x="80" y="2"/>
                  </a:cubicBezTo>
                  <a:cubicBezTo>
                    <a:pt x="85" y="0"/>
                    <a:pt x="95" y="5"/>
                    <a:pt x="102" y="18"/>
                  </a:cubicBezTo>
                  <a:cubicBezTo>
                    <a:pt x="105" y="25"/>
                    <a:pt x="107" y="31"/>
                    <a:pt x="110" y="39"/>
                  </a:cubicBezTo>
                  <a:cubicBezTo>
                    <a:pt x="115" y="58"/>
                    <a:pt x="122" y="77"/>
                    <a:pt x="151" y="84"/>
                  </a:cubicBezTo>
                  <a:cubicBezTo>
                    <a:pt x="163" y="87"/>
                    <a:pt x="176" y="87"/>
                    <a:pt x="189" y="87"/>
                  </a:cubicBezTo>
                  <a:cubicBezTo>
                    <a:pt x="219" y="87"/>
                    <a:pt x="237" y="89"/>
                    <a:pt x="245" y="107"/>
                  </a:cubicBezTo>
                  <a:cubicBezTo>
                    <a:pt x="249" y="112"/>
                    <a:pt x="249" y="118"/>
                    <a:pt x="249" y="125"/>
                  </a:cubicBezTo>
                  <a:cubicBezTo>
                    <a:pt x="250" y="133"/>
                    <a:pt x="250" y="143"/>
                    <a:pt x="257" y="155"/>
                  </a:cubicBezTo>
                  <a:cubicBezTo>
                    <a:pt x="262" y="165"/>
                    <a:pt x="272" y="173"/>
                    <a:pt x="280" y="181"/>
                  </a:cubicBezTo>
                  <a:cubicBezTo>
                    <a:pt x="285" y="186"/>
                    <a:pt x="290" y="189"/>
                    <a:pt x="293" y="19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0" name="Freeform 7">
              <a:extLst>
                <a:ext uri="{FF2B5EF4-FFF2-40B4-BE49-F238E27FC236}">
                  <a16:creationId xmlns:a16="http://schemas.microsoft.com/office/drawing/2014/main" id="{C01F3DF0-2856-4E88-8F8E-DA9E06A99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656013"/>
              <a:ext cx="322262" cy="406400"/>
            </a:xfrm>
            <a:custGeom>
              <a:avLst/>
              <a:gdLst>
                <a:gd name="T0" fmla="*/ 867 w 893"/>
                <a:gd name="T1" fmla="*/ 550 h 1130"/>
                <a:gd name="T2" fmla="*/ 827 w 893"/>
                <a:gd name="T3" fmla="*/ 415 h 1130"/>
                <a:gd name="T4" fmla="*/ 878 w 893"/>
                <a:gd name="T5" fmla="*/ 320 h 1130"/>
                <a:gd name="T6" fmla="*/ 776 w 893"/>
                <a:gd name="T7" fmla="*/ 222 h 1130"/>
                <a:gd name="T8" fmla="*/ 687 w 893"/>
                <a:gd name="T9" fmla="*/ 161 h 1130"/>
                <a:gd name="T10" fmla="*/ 712 w 893"/>
                <a:gd name="T11" fmla="*/ 87 h 1130"/>
                <a:gd name="T12" fmla="*/ 691 w 893"/>
                <a:gd name="T13" fmla="*/ 71 h 1130"/>
                <a:gd name="T14" fmla="*/ 607 w 893"/>
                <a:gd name="T15" fmla="*/ 53 h 1130"/>
                <a:gd name="T16" fmla="*/ 519 w 893"/>
                <a:gd name="T17" fmla="*/ 20 h 1130"/>
                <a:gd name="T18" fmla="*/ 501 w 893"/>
                <a:gd name="T19" fmla="*/ 214 h 1130"/>
                <a:gd name="T20" fmla="*/ 412 w 893"/>
                <a:gd name="T21" fmla="*/ 150 h 1130"/>
                <a:gd name="T22" fmla="*/ 236 w 893"/>
                <a:gd name="T23" fmla="*/ 262 h 1130"/>
                <a:gd name="T24" fmla="*/ 140 w 893"/>
                <a:gd name="T25" fmla="*/ 102 h 1130"/>
                <a:gd name="T26" fmla="*/ 89 w 893"/>
                <a:gd name="T27" fmla="*/ 81 h 1130"/>
                <a:gd name="T28" fmla="*/ 23 w 893"/>
                <a:gd name="T29" fmla="*/ 102 h 1130"/>
                <a:gd name="T30" fmla="*/ 35 w 893"/>
                <a:gd name="T31" fmla="*/ 336 h 1130"/>
                <a:gd name="T32" fmla="*/ 79 w 893"/>
                <a:gd name="T33" fmla="*/ 526 h 1130"/>
                <a:gd name="T34" fmla="*/ 136 w 893"/>
                <a:gd name="T35" fmla="*/ 786 h 1130"/>
                <a:gd name="T36" fmla="*/ 119 w 893"/>
                <a:gd name="T37" fmla="*/ 1036 h 1130"/>
                <a:gd name="T38" fmla="*/ 264 w 893"/>
                <a:gd name="T39" fmla="*/ 1081 h 1130"/>
                <a:gd name="T40" fmla="*/ 271 w 893"/>
                <a:gd name="T41" fmla="*/ 1084 h 1130"/>
                <a:gd name="T42" fmla="*/ 393 w 893"/>
                <a:gd name="T43" fmla="*/ 1028 h 1130"/>
                <a:gd name="T44" fmla="*/ 460 w 893"/>
                <a:gd name="T45" fmla="*/ 1040 h 1130"/>
                <a:gd name="T46" fmla="*/ 480 w 893"/>
                <a:gd name="T47" fmla="*/ 1069 h 1130"/>
                <a:gd name="T48" fmla="*/ 549 w 893"/>
                <a:gd name="T49" fmla="*/ 1114 h 1130"/>
                <a:gd name="T50" fmla="*/ 620 w 893"/>
                <a:gd name="T51" fmla="*/ 1061 h 1130"/>
                <a:gd name="T52" fmla="*/ 631 w 893"/>
                <a:gd name="T53" fmla="*/ 992 h 1130"/>
                <a:gd name="T54" fmla="*/ 699 w 893"/>
                <a:gd name="T55" fmla="*/ 959 h 1130"/>
                <a:gd name="T56" fmla="*/ 715 w 893"/>
                <a:gd name="T57" fmla="*/ 944 h 1130"/>
                <a:gd name="T58" fmla="*/ 702 w 893"/>
                <a:gd name="T59" fmla="*/ 883 h 1130"/>
                <a:gd name="T60" fmla="*/ 719 w 893"/>
                <a:gd name="T61" fmla="*/ 848 h 1130"/>
                <a:gd name="T62" fmla="*/ 687 w 893"/>
                <a:gd name="T63" fmla="*/ 789 h 1130"/>
                <a:gd name="T64" fmla="*/ 715 w 893"/>
                <a:gd name="T65" fmla="*/ 750 h 1130"/>
                <a:gd name="T66" fmla="*/ 804 w 893"/>
                <a:gd name="T67" fmla="*/ 695 h 1130"/>
                <a:gd name="T68" fmla="*/ 859 w 893"/>
                <a:gd name="T69" fmla="*/ 689 h 1130"/>
                <a:gd name="T70" fmla="*/ 885 w 893"/>
                <a:gd name="T71" fmla="*/ 610 h 1130"/>
                <a:gd name="T72" fmla="*/ 559 w 893"/>
                <a:gd name="T73" fmla="*/ 789 h 1130"/>
                <a:gd name="T74" fmla="*/ 478 w 893"/>
                <a:gd name="T75" fmla="*/ 941 h 1130"/>
                <a:gd name="T76" fmla="*/ 485 w 893"/>
                <a:gd name="T77" fmla="*/ 832 h 1130"/>
                <a:gd name="T78" fmla="*/ 447 w 893"/>
                <a:gd name="T79" fmla="*/ 860 h 1130"/>
                <a:gd name="T80" fmla="*/ 341 w 893"/>
                <a:gd name="T81" fmla="*/ 947 h 1130"/>
                <a:gd name="T82" fmla="*/ 280 w 893"/>
                <a:gd name="T83" fmla="*/ 1007 h 1130"/>
                <a:gd name="T84" fmla="*/ 203 w 893"/>
                <a:gd name="T85" fmla="*/ 885 h 1130"/>
                <a:gd name="T86" fmla="*/ 299 w 893"/>
                <a:gd name="T87" fmla="*/ 873 h 1130"/>
                <a:gd name="T88" fmla="*/ 338 w 893"/>
                <a:gd name="T89" fmla="*/ 839 h 1130"/>
                <a:gd name="T90" fmla="*/ 402 w 893"/>
                <a:gd name="T91" fmla="*/ 728 h 1130"/>
                <a:gd name="T92" fmla="*/ 434 w 893"/>
                <a:gd name="T93" fmla="*/ 672 h 1130"/>
                <a:gd name="T94" fmla="*/ 341 w 893"/>
                <a:gd name="T95" fmla="*/ 634 h 1130"/>
                <a:gd name="T96" fmla="*/ 274 w 893"/>
                <a:gd name="T97" fmla="*/ 524 h 1130"/>
                <a:gd name="T98" fmla="*/ 363 w 893"/>
                <a:gd name="T99" fmla="*/ 532 h 1130"/>
                <a:gd name="T100" fmla="*/ 498 w 893"/>
                <a:gd name="T101" fmla="*/ 596 h 1130"/>
                <a:gd name="T102" fmla="*/ 526 w 893"/>
                <a:gd name="T103" fmla="*/ 662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3" h="1130">
                  <a:moveTo>
                    <a:pt x="890" y="572"/>
                  </a:moveTo>
                  <a:cubicBezTo>
                    <a:pt x="890" y="570"/>
                    <a:pt x="885" y="567"/>
                    <a:pt x="882" y="563"/>
                  </a:cubicBezTo>
                  <a:cubicBezTo>
                    <a:pt x="877" y="560"/>
                    <a:pt x="872" y="555"/>
                    <a:pt x="867" y="550"/>
                  </a:cubicBezTo>
                  <a:cubicBezTo>
                    <a:pt x="864" y="545"/>
                    <a:pt x="860" y="540"/>
                    <a:pt x="855" y="534"/>
                  </a:cubicBezTo>
                  <a:cubicBezTo>
                    <a:pt x="836" y="506"/>
                    <a:pt x="808" y="468"/>
                    <a:pt x="819" y="435"/>
                  </a:cubicBezTo>
                  <a:cubicBezTo>
                    <a:pt x="821" y="428"/>
                    <a:pt x="824" y="422"/>
                    <a:pt x="827" y="415"/>
                  </a:cubicBezTo>
                  <a:cubicBezTo>
                    <a:pt x="831" y="407"/>
                    <a:pt x="836" y="400"/>
                    <a:pt x="837" y="392"/>
                  </a:cubicBezTo>
                  <a:cubicBezTo>
                    <a:pt x="842" y="376"/>
                    <a:pt x="847" y="361"/>
                    <a:pt x="862" y="346"/>
                  </a:cubicBezTo>
                  <a:cubicBezTo>
                    <a:pt x="872" y="334"/>
                    <a:pt x="878" y="326"/>
                    <a:pt x="878" y="320"/>
                  </a:cubicBezTo>
                  <a:cubicBezTo>
                    <a:pt x="878" y="311"/>
                    <a:pt x="865" y="300"/>
                    <a:pt x="849" y="282"/>
                  </a:cubicBezTo>
                  <a:cubicBezTo>
                    <a:pt x="841" y="275"/>
                    <a:pt x="834" y="267"/>
                    <a:pt x="829" y="259"/>
                  </a:cubicBezTo>
                  <a:cubicBezTo>
                    <a:pt x="809" y="234"/>
                    <a:pt x="798" y="221"/>
                    <a:pt x="776" y="222"/>
                  </a:cubicBezTo>
                  <a:cubicBezTo>
                    <a:pt x="771" y="222"/>
                    <a:pt x="768" y="224"/>
                    <a:pt x="765" y="226"/>
                  </a:cubicBezTo>
                  <a:cubicBezTo>
                    <a:pt x="753" y="229"/>
                    <a:pt x="742" y="232"/>
                    <a:pt x="724" y="222"/>
                  </a:cubicBezTo>
                  <a:cubicBezTo>
                    <a:pt x="694" y="206"/>
                    <a:pt x="681" y="183"/>
                    <a:pt x="687" y="161"/>
                  </a:cubicBezTo>
                  <a:cubicBezTo>
                    <a:pt x="689" y="150"/>
                    <a:pt x="697" y="143"/>
                    <a:pt x="702" y="137"/>
                  </a:cubicBezTo>
                  <a:cubicBezTo>
                    <a:pt x="709" y="132"/>
                    <a:pt x="712" y="129"/>
                    <a:pt x="712" y="124"/>
                  </a:cubicBezTo>
                  <a:cubicBezTo>
                    <a:pt x="715" y="115"/>
                    <a:pt x="714" y="101"/>
                    <a:pt x="712" y="87"/>
                  </a:cubicBezTo>
                  <a:lnTo>
                    <a:pt x="712" y="86"/>
                  </a:lnTo>
                  <a:cubicBezTo>
                    <a:pt x="707" y="81"/>
                    <a:pt x="702" y="76"/>
                    <a:pt x="697" y="74"/>
                  </a:cubicBezTo>
                  <a:cubicBezTo>
                    <a:pt x="696" y="73"/>
                    <a:pt x="692" y="73"/>
                    <a:pt x="691" y="71"/>
                  </a:cubicBezTo>
                  <a:cubicBezTo>
                    <a:pt x="689" y="69"/>
                    <a:pt x="687" y="69"/>
                    <a:pt x="684" y="69"/>
                  </a:cubicBezTo>
                  <a:cubicBezTo>
                    <a:pt x="653" y="69"/>
                    <a:pt x="671" y="101"/>
                    <a:pt x="659" y="110"/>
                  </a:cubicBezTo>
                  <a:cubicBezTo>
                    <a:pt x="636" y="132"/>
                    <a:pt x="623" y="66"/>
                    <a:pt x="607" y="53"/>
                  </a:cubicBezTo>
                  <a:cubicBezTo>
                    <a:pt x="600" y="46"/>
                    <a:pt x="595" y="48"/>
                    <a:pt x="589" y="43"/>
                  </a:cubicBezTo>
                  <a:cubicBezTo>
                    <a:pt x="580" y="38"/>
                    <a:pt x="574" y="31"/>
                    <a:pt x="567" y="26"/>
                  </a:cubicBezTo>
                  <a:cubicBezTo>
                    <a:pt x="547" y="12"/>
                    <a:pt x="539" y="0"/>
                    <a:pt x="519" y="20"/>
                  </a:cubicBezTo>
                  <a:cubicBezTo>
                    <a:pt x="485" y="53"/>
                    <a:pt x="524" y="99"/>
                    <a:pt x="523" y="137"/>
                  </a:cubicBezTo>
                  <a:cubicBezTo>
                    <a:pt x="521" y="157"/>
                    <a:pt x="518" y="176"/>
                    <a:pt x="518" y="196"/>
                  </a:cubicBezTo>
                  <a:cubicBezTo>
                    <a:pt x="518" y="213"/>
                    <a:pt x="523" y="236"/>
                    <a:pt x="501" y="214"/>
                  </a:cubicBezTo>
                  <a:cubicBezTo>
                    <a:pt x="493" y="204"/>
                    <a:pt x="500" y="188"/>
                    <a:pt x="483" y="181"/>
                  </a:cubicBezTo>
                  <a:cubicBezTo>
                    <a:pt x="473" y="176"/>
                    <a:pt x="457" y="186"/>
                    <a:pt x="445" y="183"/>
                  </a:cubicBezTo>
                  <a:cubicBezTo>
                    <a:pt x="430" y="176"/>
                    <a:pt x="430" y="152"/>
                    <a:pt x="412" y="150"/>
                  </a:cubicBezTo>
                  <a:cubicBezTo>
                    <a:pt x="396" y="148"/>
                    <a:pt x="384" y="171"/>
                    <a:pt x="369" y="176"/>
                  </a:cubicBezTo>
                  <a:cubicBezTo>
                    <a:pt x="341" y="188"/>
                    <a:pt x="310" y="161"/>
                    <a:pt x="284" y="175"/>
                  </a:cubicBezTo>
                  <a:cubicBezTo>
                    <a:pt x="252" y="191"/>
                    <a:pt x="266" y="247"/>
                    <a:pt x="236" y="262"/>
                  </a:cubicBezTo>
                  <a:cubicBezTo>
                    <a:pt x="208" y="275"/>
                    <a:pt x="187" y="216"/>
                    <a:pt x="172" y="196"/>
                  </a:cubicBezTo>
                  <a:cubicBezTo>
                    <a:pt x="160" y="183"/>
                    <a:pt x="154" y="171"/>
                    <a:pt x="149" y="153"/>
                  </a:cubicBezTo>
                  <a:cubicBezTo>
                    <a:pt x="145" y="138"/>
                    <a:pt x="149" y="117"/>
                    <a:pt x="140" y="102"/>
                  </a:cubicBezTo>
                  <a:cubicBezTo>
                    <a:pt x="139" y="101"/>
                    <a:pt x="139" y="101"/>
                    <a:pt x="137" y="99"/>
                  </a:cubicBezTo>
                  <a:lnTo>
                    <a:pt x="134" y="94"/>
                  </a:lnTo>
                  <a:cubicBezTo>
                    <a:pt x="121" y="81"/>
                    <a:pt x="101" y="68"/>
                    <a:pt x="89" y="81"/>
                  </a:cubicBezTo>
                  <a:cubicBezTo>
                    <a:pt x="81" y="89"/>
                    <a:pt x="84" y="84"/>
                    <a:pt x="78" y="92"/>
                  </a:cubicBezTo>
                  <a:cubicBezTo>
                    <a:pt x="76" y="96"/>
                    <a:pt x="78" y="97"/>
                    <a:pt x="68" y="102"/>
                  </a:cubicBezTo>
                  <a:cubicBezTo>
                    <a:pt x="55" y="107"/>
                    <a:pt x="40" y="89"/>
                    <a:pt x="23" y="102"/>
                  </a:cubicBezTo>
                  <a:cubicBezTo>
                    <a:pt x="0" y="120"/>
                    <a:pt x="50" y="180"/>
                    <a:pt x="66" y="206"/>
                  </a:cubicBezTo>
                  <a:cubicBezTo>
                    <a:pt x="70" y="209"/>
                    <a:pt x="71" y="213"/>
                    <a:pt x="71" y="214"/>
                  </a:cubicBezTo>
                  <a:cubicBezTo>
                    <a:pt x="89" y="264"/>
                    <a:pt x="32" y="292"/>
                    <a:pt x="35" y="336"/>
                  </a:cubicBezTo>
                  <a:cubicBezTo>
                    <a:pt x="35" y="358"/>
                    <a:pt x="56" y="369"/>
                    <a:pt x="66" y="386"/>
                  </a:cubicBezTo>
                  <a:cubicBezTo>
                    <a:pt x="79" y="405"/>
                    <a:pt x="88" y="428"/>
                    <a:pt x="88" y="451"/>
                  </a:cubicBezTo>
                  <a:cubicBezTo>
                    <a:pt x="88" y="476"/>
                    <a:pt x="76" y="499"/>
                    <a:pt x="79" y="526"/>
                  </a:cubicBezTo>
                  <a:cubicBezTo>
                    <a:pt x="81" y="550"/>
                    <a:pt x="103" y="567"/>
                    <a:pt x="112" y="590"/>
                  </a:cubicBezTo>
                  <a:cubicBezTo>
                    <a:pt x="131" y="629"/>
                    <a:pt x="154" y="697"/>
                    <a:pt x="140" y="740"/>
                  </a:cubicBezTo>
                  <a:cubicBezTo>
                    <a:pt x="132" y="764"/>
                    <a:pt x="129" y="759"/>
                    <a:pt x="136" y="786"/>
                  </a:cubicBezTo>
                  <a:cubicBezTo>
                    <a:pt x="142" y="816"/>
                    <a:pt x="132" y="839"/>
                    <a:pt x="129" y="868"/>
                  </a:cubicBezTo>
                  <a:cubicBezTo>
                    <a:pt x="124" y="911"/>
                    <a:pt x="112" y="959"/>
                    <a:pt x="109" y="1003"/>
                  </a:cubicBezTo>
                  <a:cubicBezTo>
                    <a:pt x="109" y="1016"/>
                    <a:pt x="114" y="1026"/>
                    <a:pt x="119" y="1036"/>
                  </a:cubicBezTo>
                  <a:cubicBezTo>
                    <a:pt x="124" y="1033"/>
                    <a:pt x="127" y="1030"/>
                    <a:pt x="132" y="1026"/>
                  </a:cubicBezTo>
                  <a:cubicBezTo>
                    <a:pt x="142" y="1018"/>
                    <a:pt x="154" y="1010"/>
                    <a:pt x="168" y="1007"/>
                  </a:cubicBezTo>
                  <a:cubicBezTo>
                    <a:pt x="220" y="993"/>
                    <a:pt x="248" y="1048"/>
                    <a:pt x="264" y="1081"/>
                  </a:cubicBezTo>
                  <a:lnTo>
                    <a:pt x="267" y="1084"/>
                  </a:lnTo>
                  <a:cubicBezTo>
                    <a:pt x="267" y="1086"/>
                    <a:pt x="267" y="1086"/>
                    <a:pt x="267" y="1087"/>
                  </a:cubicBezTo>
                  <a:lnTo>
                    <a:pt x="271" y="1084"/>
                  </a:lnTo>
                  <a:cubicBezTo>
                    <a:pt x="290" y="1068"/>
                    <a:pt x="310" y="1049"/>
                    <a:pt x="336" y="1041"/>
                  </a:cubicBezTo>
                  <a:cubicBezTo>
                    <a:pt x="346" y="1038"/>
                    <a:pt x="355" y="1038"/>
                    <a:pt x="364" y="1036"/>
                  </a:cubicBezTo>
                  <a:cubicBezTo>
                    <a:pt x="376" y="1036"/>
                    <a:pt x="386" y="1035"/>
                    <a:pt x="393" y="1028"/>
                  </a:cubicBezTo>
                  <a:lnTo>
                    <a:pt x="397" y="1025"/>
                  </a:lnTo>
                  <a:cubicBezTo>
                    <a:pt x="409" y="1015"/>
                    <a:pt x="425" y="1002"/>
                    <a:pt x="449" y="1016"/>
                  </a:cubicBezTo>
                  <a:cubicBezTo>
                    <a:pt x="458" y="1021"/>
                    <a:pt x="458" y="1031"/>
                    <a:pt x="460" y="1040"/>
                  </a:cubicBezTo>
                  <a:cubicBezTo>
                    <a:pt x="460" y="1043"/>
                    <a:pt x="460" y="1048"/>
                    <a:pt x="460" y="1049"/>
                  </a:cubicBezTo>
                  <a:cubicBezTo>
                    <a:pt x="463" y="1053"/>
                    <a:pt x="467" y="1056"/>
                    <a:pt x="470" y="1059"/>
                  </a:cubicBezTo>
                  <a:cubicBezTo>
                    <a:pt x="473" y="1063"/>
                    <a:pt x="477" y="1066"/>
                    <a:pt x="480" y="1069"/>
                  </a:cubicBezTo>
                  <a:cubicBezTo>
                    <a:pt x="486" y="1079"/>
                    <a:pt x="488" y="1091"/>
                    <a:pt x="491" y="1101"/>
                  </a:cubicBezTo>
                  <a:cubicBezTo>
                    <a:pt x="493" y="1109"/>
                    <a:pt x="495" y="1119"/>
                    <a:pt x="500" y="1120"/>
                  </a:cubicBezTo>
                  <a:cubicBezTo>
                    <a:pt x="500" y="1122"/>
                    <a:pt x="511" y="1129"/>
                    <a:pt x="549" y="1114"/>
                  </a:cubicBezTo>
                  <a:cubicBezTo>
                    <a:pt x="561" y="1109"/>
                    <a:pt x="564" y="1104"/>
                    <a:pt x="569" y="1096"/>
                  </a:cubicBezTo>
                  <a:cubicBezTo>
                    <a:pt x="572" y="1087"/>
                    <a:pt x="577" y="1079"/>
                    <a:pt x="587" y="1071"/>
                  </a:cubicBezTo>
                  <a:cubicBezTo>
                    <a:pt x="595" y="1064"/>
                    <a:pt x="608" y="1061"/>
                    <a:pt x="620" y="1061"/>
                  </a:cubicBezTo>
                  <a:cubicBezTo>
                    <a:pt x="620" y="1058"/>
                    <a:pt x="618" y="1053"/>
                    <a:pt x="618" y="1049"/>
                  </a:cubicBezTo>
                  <a:cubicBezTo>
                    <a:pt x="618" y="1040"/>
                    <a:pt x="620" y="1030"/>
                    <a:pt x="621" y="1021"/>
                  </a:cubicBezTo>
                  <a:cubicBezTo>
                    <a:pt x="623" y="1012"/>
                    <a:pt x="626" y="1002"/>
                    <a:pt x="631" y="992"/>
                  </a:cubicBezTo>
                  <a:cubicBezTo>
                    <a:pt x="638" y="980"/>
                    <a:pt x="649" y="972"/>
                    <a:pt x="664" y="967"/>
                  </a:cubicBezTo>
                  <a:cubicBezTo>
                    <a:pt x="674" y="964"/>
                    <a:pt x="684" y="962"/>
                    <a:pt x="694" y="960"/>
                  </a:cubicBezTo>
                  <a:lnTo>
                    <a:pt x="699" y="959"/>
                  </a:lnTo>
                  <a:cubicBezTo>
                    <a:pt x="704" y="959"/>
                    <a:pt x="710" y="957"/>
                    <a:pt x="714" y="956"/>
                  </a:cubicBezTo>
                  <a:cubicBezTo>
                    <a:pt x="717" y="954"/>
                    <a:pt x="719" y="951"/>
                    <a:pt x="719" y="949"/>
                  </a:cubicBezTo>
                  <a:cubicBezTo>
                    <a:pt x="719" y="947"/>
                    <a:pt x="717" y="944"/>
                    <a:pt x="715" y="944"/>
                  </a:cubicBezTo>
                  <a:lnTo>
                    <a:pt x="712" y="937"/>
                  </a:lnTo>
                  <a:cubicBezTo>
                    <a:pt x="709" y="932"/>
                    <a:pt x="704" y="926"/>
                    <a:pt x="701" y="919"/>
                  </a:cubicBezTo>
                  <a:cubicBezTo>
                    <a:pt x="696" y="906"/>
                    <a:pt x="696" y="893"/>
                    <a:pt x="702" y="883"/>
                  </a:cubicBezTo>
                  <a:cubicBezTo>
                    <a:pt x="704" y="876"/>
                    <a:pt x="709" y="873"/>
                    <a:pt x="714" y="870"/>
                  </a:cubicBezTo>
                  <a:cubicBezTo>
                    <a:pt x="715" y="868"/>
                    <a:pt x="717" y="867"/>
                    <a:pt x="719" y="863"/>
                  </a:cubicBezTo>
                  <a:cubicBezTo>
                    <a:pt x="722" y="860"/>
                    <a:pt x="722" y="853"/>
                    <a:pt x="719" y="848"/>
                  </a:cubicBezTo>
                  <a:cubicBezTo>
                    <a:pt x="717" y="847"/>
                    <a:pt x="714" y="844"/>
                    <a:pt x="709" y="842"/>
                  </a:cubicBezTo>
                  <a:cubicBezTo>
                    <a:pt x="704" y="839"/>
                    <a:pt x="699" y="834"/>
                    <a:pt x="694" y="829"/>
                  </a:cubicBezTo>
                  <a:cubicBezTo>
                    <a:pt x="686" y="817"/>
                    <a:pt x="682" y="801"/>
                    <a:pt x="687" y="789"/>
                  </a:cubicBezTo>
                  <a:cubicBezTo>
                    <a:pt x="692" y="779"/>
                    <a:pt x="697" y="773"/>
                    <a:pt x="704" y="766"/>
                  </a:cubicBezTo>
                  <a:lnTo>
                    <a:pt x="707" y="763"/>
                  </a:lnTo>
                  <a:cubicBezTo>
                    <a:pt x="712" y="758"/>
                    <a:pt x="715" y="753"/>
                    <a:pt x="715" y="750"/>
                  </a:cubicBezTo>
                  <a:cubicBezTo>
                    <a:pt x="710" y="728"/>
                    <a:pt x="719" y="710"/>
                    <a:pt x="725" y="697"/>
                  </a:cubicBezTo>
                  <a:cubicBezTo>
                    <a:pt x="737" y="679"/>
                    <a:pt x="758" y="662"/>
                    <a:pt x="780" y="672"/>
                  </a:cubicBezTo>
                  <a:cubicBezTo>
                    <a:pt x="793" y="675"/>
                    <a:pt x="799" y="687"/>
                    <a:pt x="804" y="695"/>
                  </a:cubicBezTo>
                  <a:cubicBezTo>
                    <a:pt x="808" y="700"/>
                    <a:pt x="811" y="705"/>
                    <a:pt x="814" y="708"/>
                  </a:cubicBezTo>
                  <a:cubicBezTo>
                    <a:pt x="821" y="712"/>
                    <a:pt x="827" y="712"/>
                    <a:pt x="836" y="708"/>
                  </a:cubicBezTo>
                  <a:cubicBezTo>
                    <a:pt x="844" y="703"/>
                    <a:pt x="850" y="697"/>
                    <a:pt x="859" y="689"/>
                  </a:cubicBezTo>
                  <a:cubicBezTo>
                    <a:pt x="864" y="684"/>
                    <a:pt x="867" y="680"/>
                    <a:pt x="875" y="677"/>
                  </a:cubicBezTo>
                  <a:cubicBezTo>
                    <a:pt x="875" y="677"/>
                    <a:pt x="878" y="654"/>
                    <a:pt x="880" y="643"/>
                  </a:cubicBezTo>
                  <a:cubicBezTo>
                    <a:pt x="882" y="633"/>
                    <a:pt x="883" y="621"/>
                    <a:pt x="885" y="610"/>
                  </a:cubicBezTo>
                  <a:cubicBezTo>
                    <a:pt x="885" y="605"/>
                    <a:pt x="887" y="600"/>
                    <a:pt x="888" y="595"/>
                  </a:cubicBezTo>
                  <a:cubicBezTo>
                    <a:pt x="890" y="585"/>
                    <a:pt x="892" y="577"/>
                    <a:pt x="890" y="572"/>
                  </a:cubicBezTo>
                  <a:close/>
                  <a:moveTo>
                    <a:pt x="559" y="789"/>
                  </a:moveTo>
                  <a:cubicBezTo>
                    <a:pt x="557" y="797"/>
                    <a:pt x="556" y="806"/>
                    <a:pt x="556" y="814"/>
                  </a:cubicBezTo>
                  <a:cubicBezTo>
                    <a:pt x="549" y="842"/>
                    <a:pt x="544" y="868"/>
                    <a:pt x="533" y="898"/>
                  </a:cubicBezTo>
                  <a:cubicBezTo>
                    <a:pt x="523" y="919"/>
                    <a:pt x="500" y="946"/>
                    <a:pt x="478" y="941"/>
                  </a:cubicBezTo>
                  <a:cubicBezTo>
                    <a:pt x="468" y="937"/>
                    <a:pt x="457" y="929"/>
                    <a:pt x="460" y="900"/>
                  </a:cubicBezTo>
                  <a:cubicBezTo>
                    <a:pt x="460" y="886"/>
                    <a:pt x="468" y="875"/>
                    <a:pt x="475" y="863"/>
                  </a:cubicBezTo>
                  <a:cubicBezTo>
                    <a:pt x="481" y="852"/>
                    <a:pt x="490" y="839"/>
                    <a:pt x="485" y="832"/>
                  </a:cubicBezTo>
                  <a:cubicBezTo>
                    <a:pt x="481" y="825"/>
                    <a:pt x="478" y="825"/>
                    <a:pt x="478" y="825"/>
                  </a:cubicBezTo>
                  <a:cubicBezTo>
                    <a:pt x="475" y="824"/>
                    <a:pt x="468" y="829"/>
                    <a:pt x="450" y="857"/>
                  </a:cubicBezTo>
                  <a:lnTo>
                    <a:pt x="447" y="860"/>
                  </a:lnTo>
                  <a:cubicBezTo>
                    <a:pt x="432" y="885"/>
                    <a:pt x="399" y="909"/>
                    <a:pt x="376" y="928"/>
                  </a:cubicBezTo>
                  <a:cubicBezTo>
                    <a:pt x="371" y="931"/>
                    <a:pt x="366" y="934"/>
                    <a:pt x="360" y="936"/>
                  </a:cubicBezTo>
                  <a:cubicBezTo>
                    <a:pt x="353" y="941"/>
                    <a:pt x="346" y="944"/>
                    <a:pt x="341" y="947"/>
                  </a:cubicBezTo>
                  <a:cubicBezTo>
                    <a:pt x="340" y="951"/>
                    <a:pt x="338" y="956"/>
                    <a:pt x="336" y="960"/>
                  </a:cubicBezTo>
                  <a:cubicBezTo>
                    <a:pt x="333" y="969"/>
                    <a:pt x="330" y="979"/>
                    <a:pt x="322" y="987"/>
                  </a:cubicBezTo>
                  <a:cubicBezTo>
                    <a:pt x="318" y="990"/>
                    <a:pt x="285" y="1005"/>
                    <a:pt x="280" y="1007"/>
                  </a:cubicBezTo>
                  <a:cubicBezTo>
                    <a:pt x="272" y="1007"/>
                    <a:pt x="267" y="1008"/>
                    <a:pt x="262" y="1007"/>
                  </a:cubicBezTo>
                  <a:cubicBezTo>
                    <a:pt x="254" y="1007"/>
                    <a:pt x="246" y="1002"/>
                    <a:pt x="238" y="988"/>
                  </a:cubicBezTo>
                  <a:cubicBezTo>
                    <a:pt x="224" y="970"/>
                    <a:pt x="200" y="913"/>
                    <a:pt x="203" y="885"/>
                  </a:cubicBezTo>
                  <a:cubicBezTo>
                    <a:pt x="206" y="867"/>
                    <a:pt x="216" y="852"/>
                    <a:pt x="233" y="847"/>
                  </a:cubicBezTo>
                  <a:cubicBezTo>
                    <a:pt x="251" y="844"/>
                    <a:pt x="271" y="850"/>
                    <a:pt x="284" y="868"/>
                  </a:cubicBezTo>
                  <a:cubicBezTo>
                    <a:pt x="287" y="870"/>
                    <a:pt x="292" y="872"/>
                    <a:pt x="299" y="873"/>
                  </a:cubicBezTo>
                  <a:cubicBezTo>
                    <a:pt x="304" y="873"/>
                    <a:pt x="310" y="873"/>
                    <a:pt x="315" y="872"/>
                  </a:cubicBezTo>
                  <a:cubicBezTo>
                    <a:pt x="332" y="870"/>
                    <a:pt x="341" y="863"/>
                    <a:pt x="345" y="858"/>
                  </a:cubicBezTo>
                  <a:cubicBezTo>
                    <a:pt x="346" y="853"/>
                    <a:pt x="343" y="848"/>
                    <a:pt x="338" y="839"/>
                  </a:cubicBezTo>
                  <a:cubicBezTo>
                    <a:pt x="333" y="832"/>
                    <a:pt x="327" y="824"/>
                    <a:pt x="327" y="812"/>
                  </a:cubicBezTo>
                  <a:cubicBezTo>
                    <a:pt x="327" y="797"/>
                    <a:pt x="340" y="769"/>
                    <a:pt x="346" y="761"/>
                  </a:cubicBezTo>
                  <a:cubicBezTo>
                    <a:pt x="361" y="741"/>
                    <a:pt x="383" y="735"/>
                    <a:pt x="402" y="728"/>
                  </a:cubicBezTo>
                  <a:cubicBezTo>
                    <a:pt x="416" y="723"/>
                    <a:pt x="429" y="720"/>
                    <a:pt x="437" y="712"/>
                  </a:cubicBezTo>
                  <a:cubicBezTo>
                    <a:pt x="447" y="705"/>
                    <a:pt x="453" y="694"/>
                    <a:pt x="450" y="680"/>
                  </a:cubicBezTo>
                  <a:cubicBezTo>
                    <a:pt x="449" y="672"/>
                    <a:pt x="449" y="672"/>
                    <a:pt x="434" y="672"/>
                  </a:cubicBezTo>
                  <a:lnTo>
                    <a:pt x="419" y="672"/>
                  </a:lnTo>
                  <a:cubicBezTo>
                    <a:pt x="399" y="672"/>
                    <a:pt x="378" y="672"/>
                    <a:pt x="358" y="654"/>
                  </a:cubicBezTo>
                  <a:cubicBezTo>
                    <a:pt x="350" y="649"/>
                    <a:pt x="346" y="641"/>
                    <a:pt x="341" y="634"/>
                  </a:cubicBezTo>
                  <a:cubicBezTo>
                    <a:pt x="338" y="629"/>
                    <a:pt x="335" y="624"/>
                    <a:pt x="332" y="621"/>
                  </a:cubicBezTo>
                  <a:lnTo>
                    <a:pt x="323" y="613"/>
                  </a:lnTo>
                  <a:cubicBezTo>
                    <a:pt x="300" y="588"/>
                    <a:pt x="277" y="563"/>
                    <a:pt x="274" y="524"/>
                  </a:cubicBezTo>
                  <a:cubicBezTo>
                    <a:pt x="272" y="496"/>
                    <a:pt x="287" y="481"/>
                    <a:pt x="300" y="478"/>
                  </a:cubicBezTo>
                  <a:cubicBezTo>
                    <a:pt x="320" y="473"/>
                    <a:pt x="341" y="484"/>
                    <a:pt x="353" y="506"/>
                  </a:cubicBezTo>
                  <a:cubicBezTo>
                    <a:pt x="358" y="516"/>
                    <a:pt x="360" y="524"/>
                    <a:pt x="363" y="532"/>
                  </a:cubicBezTo>
                  <a:cubicBezTo>
                    <a:pt x="368" y="549"/>
                    <a:pt x="369" y="555"/>
                    <a:pt x="386" y="560"/>
                  </a:cubicBezTo>
                  <a:cubicBezTo>
                    <a:pt x="394" y="562"/>
                    <a:pt x="406" y="562"/>
                    <a:pt x="417" y="562"/>
                  </a:cubicBezTo>
                  <a:cubicBezTo>
                    <a:pt x="447" y="562"/>
                    <a:pt x="481" y="562"/>
                    <a:pt x="498" y="596"/>
                  </a:cubicBezTo>
                  <a:cubicBezTo>
                    <a:pt x="501" y="606"/>
                    <a:pt x="503" y="616"/>
                    <a:pt x="503" y="623"/>
                  </a:cubicBezTo>
                  <a:cubicBezTo>
                    <a:pt x="505" y="631"/>
                    <a:pt x="505" y="638"/>
                    <a:pt x="508" y="643"/>
                  </a:cubicBezTo>
                  <a:cubicBezTo>
                    <a:pt x="511" y="649"/>
                    <a:pt x="518" y="656"/>
                    <a:pt x="526" y="662"/>
                  </a:cubicBezTo>
                  <a:cubicBezTo>
                    <a:pt x="531" y="667"/>
                    <a:pt x="537" y="672"/>
                    <a:pt x="541" y="677"/>
                  </a:cubicBezTo>
                  <a:cubicBezTo>
                    <a:pt x="574" y="715"/>
                    <a:pt x="567" y="748"/>
                    <a:pt x="559" y="789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A21081D2-9314-489A-94E7-9BDC363FA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363" y="4160838"/>
              <a:ext cx="157162" cy="104775"/>
            </a:xfrm>
            <a:custGeom>
              <a:avLst/>
              <a:gdLst>
                <a:gd name="T0" fmla="*/ 138 w 437"/>
                <a:gd name="T1" fmla="*/ 277 h 291"/>
                <a:gd name="T2" fmla="*/ 98 w 437"/>
                <a:gd name="T3" fmla="*/ 282 h 291"/>
                <a:gd name="T4" fmla="*/ 79 w 437"/>
                <a:gd name="T5" fmla="*/ 231 h 291"/>
                <a:gd name="T6" fmla="*/ 32 w 437"/>
                <a:gd name="T7" fmla="*/ 100 h 291"/>
                <a:gd name="T8" fmla="*/ 0 w 437"/>
                <a:gd name="T9" fmla="*/ 56 h 291"/>
                <a:gd name="T10" fmla="*/ 28 w 437"/>
                <a:gd name="T11" fmla="*/ 33 h 291"/>
                <a:gd name="T12" fmla="*/ 85 w 437"/>
                <a:gd name="T13" fmla="*/ 3 h 291"/>
                <a:gd name="T14" fmla="*/ 141 w 437"/>
                <a:gd name="T15" fmla="*/ 0 h 291"/>
                <a:gd name="T16" fmla="*/ 153 w 437"/>
                <a:gd name="T17" fmla="*/ 0 h 291"/>
                <a:gd name="T18" fmla="*/ 179 w 437"/>
                <a:gd name="T19" fmla="*/ 3 h 291"/>
                <a:gd name="T20" fmla="*/ 179 w 437"/>
                <a:gd name="T21" fmla="*/ 3 h 291"/>
                <a:gd name="T22" fmla="*/ 247 w 437"/>
                <a:gd name="T23" fmla="*/ 26 h 291"/>
                <a:gd name="T24" fmla="*/ 253 w 437"/>
                <a:gd name="T25" fmla="*/ 31 h 291"/>
                <a:gd name="T26" fmla="*/ 255 w 437"/>
                <a:gd name="T27" fmla="*/ 46 h 291"/>
                <a:gd name="T28" fmla="*/ 265 w 437"/>
                <a:gd name="T29" fmla="*/ 79 h 291"/>
                <a:gd name="T30" fmla="*/ 286 w 437"/>
                <a:gd name="T31" fmla="*/ 91 h 291"/>
                <a:gd name="T32" fmla="*/ 296 w 437"/>
                <a:gd name="T33" fmla="*/ 94 h 291"/>
                <a:gd name="T34" fmla="*/ 309 w 437"/>
                <a:gd name="T35" fmla="*/ 110 h 291"/>
                <a:gd name="T36" fmla="*/ 342 w 437"/>
                <a:gd name="T37" fmla="*/ 137 h 291"/>
                <a:gd name="T38" fmla="*/ 373 w 437"/>
                <a:gd name="T39" fmla="*/ 133 h 291"/>
                <a:gd name="T40" fmla="*/ 392 w 437"/>
                <a:gd name="T41" fmla="*/ 132 h 291"/>
                <a:gd name="T42" fmla="*/ 398 w 437"/>
                <a:gd name="T43" fmla="*/ 143 h 291"/>
                <a:gd name="T44" fmla="*/ 401 w 437"/>
                <a:gd name="T45" fmla="*/ 150 h 291"/>
                <a:gd name="T46" fmla="*/ 423 w 437"/>
                <a:gd name="T47" fmla="*/ 176 h 291"/>
                <a:gd name="T48" fmla="*/ 428 w 437"/>
                <a:gd name="T49" fmla="*/ 180 h 291"/>
                <a:gd name="T50" fmla="*/ 434 w 437"/>
                <a:gd name="T51" fmla="*/ 184 h 291"/>
                <a:gd name="T52" fmla="*/ 428 w 437"/>
                <a:gd name="T53" fmla="*/ 198 h 291"/>
                <a:gd name="T54" fmla="*/ 428 w 437"/>
                <a:gd name="T55" fmla="*/ 198 h 291"/>
                <a:gd name="T56" fmla="*/ 425 w 437"/>
                <a:gd name="T57" fmla="*/ 199 h 291"/>
                <a:gd name="T58" fmla="*/ 421 w 437"/>
                <a:gd name="T59" fmla="*/ 203 h 291"/>
                <a:gd name="T60" fmla="*/ 405 w 437"/>
                <a:gd name="T61" fmla="*/ 214 h 291"/>
                <a:gd name="T62" fmla="*/ 390 w 437"/>
                <a:gd name="T63" fmla="*/ 229 h 291"/>
                <a:gd name="T64" fmla="*/ 369 w 437"/>
                <a:gd name="T65" fmla="*/ 288 h 291"/>
                <a:gd name="T66" fmla="*/ 313 w 437"/>
                <a:gd name="T67" fmla="*/ 285 h 291"/>
                <a:gd name="T68" fmla="*/ 303 w 437"/>
                <a:gd name="T69" fmla="*/ 287 h 291"/>
                <a:gd name="T70" fmla="*/ 248 w 437"/>
                <a:gd name="T71" fmla="*/ 270 h 291"/>
                <a:gd name="T72" fmla="*/ 164 w 437"/>
                <a:gd name="T73" fmla="*/ 267 h 291"/>
                <a:gd name="T74" fmla="*/ 138 w 437"/>
                <a:gd name="T75" fmla="*/ 27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7" h="291">
                  <a:moveTo>
                    <a:pt x="138" y="277"/>
                  </a:moveTo>
                  <a:cubicBezTo>
                    <a:pt x="125" y="280"/>
                    <a:pt x="112" y="282"/>
                    <a:pt x="98" y="282"/>
                  </a:cubicBezTo>
                  <a:cubicBezTo>
                    <a:pt x="88" y="265"/>
                    <a:pt x="80" y="247"/>
                    <a:pt x="79" y="231"/>
                  </a:cubicBezTo>
                  <a:cubicBezTo>
                    <a:pt x="70" y="181"/>
                    <a:pt x="64" y="147"/>
                    <a:pt x="32" y="100"/>
                  </a:cubicBezTo>
                  <a:cubicBezTo>
                    <a:pt x="23" y="84"/>
                    <a:pt x="11" y="69"/>
                    <a:pt x="0" y="56"/>
                  </a:cubicBezTo>
                  <a:cubicBezTo>
                    <a:pt x="8" y="48"/>
                    <a:pt x="18" y="40"/>
                    <a:pt x="28" y="33"/>
                  </a:cubicBezTo>
                  <a:cubicBezTo>
                    <a:pt x="51" y="16"/>
                    <a:pt x="67" y="7"/>
                    <a:pt x="85" y="3"/>
                  </a:cubicBezTo>
                  <a:cubicBezTo>
                    <a:pt x="103" y="0"/>
                    <a:pt x="123" y="0"/>
                    <a:pt x="141" y="0"/>
                  </a:cubicBezTo>
                  <a:cubicBezTo>
                    <a:pt x="144" y="0"/>
                    <a:pt x="148" y="0"/>
                    <a:pt x="153" y="0"/>
                  </a:cubicBezTo>
                  <a:cubicBezTo>
                    <a:pt x="161" y="2"/>
                    <a:pt x="169" y="2"/>
                    <a:pt x="179" y="3"/>
                  </a:cubicBezTo>
                  <a:lnTo>
                    <a:pt x="179" y="3"/>
                  </a:lnTo>
                  <a:cubicBezTo>
                    <a:pt x="204" y="7"/>
                    <a:pt x="225" y="16"/>
                    <a:pt x="247" y="26"/>
                  </a:cubicBezTo>
                  <a:cubicBezTo>
                    <a:pt x="248" y="28"/>
                    <a:pt x="252" y="30"/>
                    <a:pt x="253" y="31"/>
                  </a:cubicBezTo>
                  <a:cubicBezTo>
                    <a:pt x="255" y="33"/>
                    <a:pt x="255" y="40"/>
                    <a:pt x="255" y="46"/>
                  </a:cubicBezTo>
                  <a:cubicBezTo>
                    <a:pt x="257" y="56"/>
                    <a:pt x="257" y="69"/>
                    <a:pt x="265" y="79"/>
                  </a:cubicBezTo>
                  <a:cubicBezTo>
                    <a:pt x="271" y="86"/>
                    <a:pt x="280" y="89"/>
                    <a:pt x="286" y="91"/>
                  </a:cubicBezTo>
                  <a:cubicBezTo>
                    <a:pt x="289" y="92"/>
                    <a:pt x="293" y="92"/>
                    <a:pt x="296" y="94"/>
                  </a:cubicBezTo>
                  <a:cubicBezTo>
                    <a:pt x="301" y="97"/>
                    <a:pt x="304" y="104"/>
                    <a:pt x="309" y="110"/>
                  </a:cubicBezTo>
                  <a:cubicBezTo>
                    <a:pt x="317" y="122"/>
                    <a:pt x="326" y="133"/>
                    <a:pt x="342" y="137"/>
                  </a:cubicBezTo>
                  <a:cubicBezTo>
                    <a:pt x="354" y="140"/>
                    <a:pt x="364" y="137"/>
                    <a:pt x="373" y="133"/>
                  </a:cubicBezTo>
                  <a:cubicBezTo>
                    <a:pt x="383" y="130"/>
                    <a:pt x="388" y="128"/>
                    <a:pt x="392" y="132"/>
                  </a:cubicBezTo>
                  <a:cubicBezTo>
                    <a:pt x="393" y="133"/>
                    <a:pt x="397" y="138"/>
                    <a:pt x="398" y="143"/>
                  </a:cubicBezTo>
                  <a:cubicBezTo>
                    <a:pt x="400" y="147"/>
                    <a:pt x="401" y="148"/>
                    <a:pt x="401" y="150"/>
                  </a:cubicBezTo>
                  <a:cubicBezTo>
                    <a:pt x="406" y="161"/>
                    <a:pt x="415" y="170"/>
                    <a:pt x="423" y="176"/>
                  </a:cubicBezTo>
                  <a:lnTo>
                    <a:pt x="428" y="180"/>
                  </a:lnTo>
                  <a:cubicBezTo>
                    <a:pt x="431" y="181"/>
                    <a:pt x="433" y="183"/>
                    <a:pt x="434" y="184"/>
                  </a:cubicBezTo>
                  <a:cubicBezTo>
                    <a:pt x="436" y="188"/>
                    <a:pt x="433" y="193"/>
                    <a:pt x="428" y="198"/>
                  </a:cubicBezTo>
                  <a:lnTo>
                    <a:pt x="428" y="198"/>
                  </a:lnTo>
                  <a:cubicBezTo>
                    <a:pt x="426" y="199"/>
                    <a:pt x="426" y="199"/>
                    <a:pt x="425" y="199"/>
                  </a:cubicBezTo>
                  <a:lnTo>
                    <a:pt x="421" y="203"/>
                  </a:lnTo>
                  <a:cubicBezTo>
                    <a:pt x="415" y="206"/>
                    <a:pt x="410" y="209"/>
                    <a:pt x="405" y="214"/>
                  </a:cubicBezTo>
                  <a:cubicBezTo>
                    <a:pt x="400" y="217"/>
                    <a:pt x="395" y="222"/>
                    <a:pt x="390" y="229"/>
                  </a:cubicBezTo>
                  <a:cubicBezTo>
                    <a:pt x="377" y="249"/>
                    <a:pt x="372" y="267"/>
                    <a:pt x="369" y="288"/>
                  </a:cubicBezTo>
                  <a:cubicBezTo>
                    <a:pt x="350" y="283"/>
                    <a:pt x="332" y="283"/>
                    <a:pt x="313" y="285"/>
                  </a:cubicBezTo>
                  <a:lnTo>
                    <a:pt x="303" y="287"/>
                  </a:lnTo>
                  <a:cubicBezTo>
                    <a:pt x="273" y="288"/>
                    <a:pt x="270" y="290"/>
                    <a:pt x="248" y="270"/>
                  </a:cubicBezTo>
                  <a:cubicBezTo>
                    <a:pt x="220" y="245"/>
                    <a:pt x="189" y="257"/>
                    <a:pt x="164" y="267"/>
                  </a:cubicBezTo>
                  <a:cubicBezTo>
                    <a:pt x="156" y="270"/>
                    <a:pt x="148" y="273"/>
                    <a:pt x="138" y="27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CC15B417-278D-4719-B27D-A72A865F3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238" y="4246563"/>
              <a:ext cx="26987" cy="31750"/>
            </a:xfrm>
            <a:custGeom>
              <a:avLst/>
              <a:gdLst>
                <a:gd name="T0" fmla="*/ 74 w 77"/>
                <a:gd name="T1" fmla="*/ 42 h 88"/>
                <a:gd name="T2" fmla="*/ 76 w 77"/>
                <a:gd name="T3" fmla="*/ 51 h 88"/>
                <a:gd name="T4" fmla="*/ 72 w 77"/>
                <a:gd name="T5" fmla="*/ 87 h 88"/>
                <a:gd name="T6" fmla="*/ 28 w 77"/>
                <a:gd name="T7" fmla="*/ 70 h 88"/>
                <a:gd name="T8" fmla="*/ 0 w 77"/>
                <a:gd name="T9" fmla="*/ 57 h 88"/>
                <a:gd name="T10" fmla="*/ 18 w 77"/>
                <a:gd name="T11" fmla="*/ 8 h 88"/>
                <a:gd name="T12" fmla="*/ 25 w 77"/>
                <a:gd name="T13" fmla="*/ 0 h 88"/>
                <a:gd name="T14" fmla="*/ 33 w 77"/>
                <a:gd name="T15" fmla="*/ 8 h 88"/>
                <a:gd name="T16" fmla="*/ 69 w 77"/>
                <a:gd name="T17" fmla="*/ 37 h 88"/>
                <a:gd name="T18" fmla="*/ 74 w 77"/>
                <a:gd name="T19" fmla="*/ 4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88">
                  <a:moveTo>
                    <a:pt x="74" y="42"/>
                  </a:moveTo>
                  <a:cubicBezTo>
                    <a:pt x="76" y="44"/>
                    <a:pt x="74" y="49"/>
                    <a:pt x="76" y="51"/>
                  </a:cubicBezTo>
                  <a:cubicBezTo>
                    <a:pt x="74" y="62"/>
                    <a:pt x="74" y="75"/>
                    <a:pt x="72" y="87"/>
                  </a:cubicBezTo>
                  <a:cubicBezTo>
                    <a:pt x="58" y="84"/>
                    <a:pt x="44" y="77"/>
                    <a:pt x="28" y="70"/>
                  </a:cubicBezTo>
                  <a:cubicBezTo>
                    <a:pt x="20" y="64"/>
                    <a:pt x="10" y="61"/>
                    <a:pt x="0" y="57"/>
                  </a:cubicBezTo>
                  <a:cubicBezTo>
                    <a:pt x="3" y="39"/>
                    <a:pt x="6" y="24"/>
                    <a:pt x="18" y="8"/>
                  </a:cubicBezTo>
                  <a:cubicBezTo>
                    <a:pt x="20" y="5"/>
                    <a:pt x="21" y="3"/>
                    <a:pt x="25" y="0"/>
                  </a:cubicBezTo>
                  <a:cubicBezTo>
                    <a:pt x="28" y="3"/>
                    <a:pt x="30" y="6"/>
                    <a:pt x="33" y="8"/>
                  </a:cubicBezTo>
                  <a:lnTo>
                    <a:pt x="69" y="37"/>
                  </a:lnTo>
                  <a:cubicBezTo>
                    <a:pt x="71" y="39"/>
                    <a:pt x="74" y="41"/>
                    <a:pt x="74" y="4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70CC6E5B-37A8-4F75-B4A9-4AA4DBF0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163" y="3906838"/>
              <a:ext cx="98425" cy="90487"/>
            </a:xfrm>
            <a:custGeom>
              <a:avLst/>
              <a:gdLst>
                <a:gd name="T0" fmla="*/ 270 w 273"/>
                <a:gd name="T1" fmla="*/ 227 h 251"/>
                <a:gd name="T2" fmla="*/ 269 w 273"/>
                <a:gd name="T3" fmla="*/ 250 h 251"/>
                <a:gd name="T4" fmla="*/ 262 w 273"/>
                <a:gd name="T5" fmla="*/ 248 h 251"/>
                <a:gd name="T6" fmla="*/ 254 w 273"/>
                <a:gd name="T7" fmla="*/ 220 h 251"/>
                <a:gd name="T8" fmla="*/ 226 w 273"/>
                <a:gd name="T9" fmla="*/ 178 h 251"/>
                <a:gd name="T10" fmla="*/ 199 w 273"/>
                <a:gd name="T11" fmla="*/ 169 h 251"/>
                <a:gd name="T12" fmla="*/ 138 w 273"/>
                <a:gd name="T13" fmla="*/ 163 h 251"/>
                <a:gd name="T14" fmla="*/ 117 w 273"/>
                <a:gd name="T15" fmla="*/ 154 h 251"/>
                <a:gd name="T16" fmla="*/ 112 w 273"/>
                <a:gd name="T17" fmla="*/ 138 h 251"/>
                <a:gd name="T18" fmla="*/ 110 w 273"/>
                <a:gd name="T19" fmla="*/ 130 h 251"/>
                <a:gd name="T20" fmla="*/ 76 w 273"/>
                <a:gd name="T21" fmla="*/ 98 h 251"/>
                <a:gd name="T22" fmla="*/ 64 w 273"/>
                <a:gd name="T23" fmla="*/ 102 h 251"/>
                <a:gd name="T24" fmla="*/ 61 w 273"/>
                <a:gd name="T25" fmla="*/ 103 h 251"/>
                <a:gd name="T26" fmla="*/ 36 w 273"/>
                <a:gd name="T27" fmla="*/ 94 h 251"/>
                <a:gd name="T28" fmla="*/ 12 w 273"/>
                <a:gd name="T29" fmla="*/ 62 h 251"/>
                <a:gd name="T30" fmla="*/ 0 w 273"/>
                <a:gd name="T31" fmla="*/ 44 h 251"/>
                <a:gd name="T32" fmla="*/ 0 w 273"/>
                <a:gd name="T33" fmla="*/ 42 h 251"/>
                <a:gd name="T34" fmla="*/ 20 w 273"/>
                <a:gd name="T35" fmla="*/ 29 h 251"/>
                <a:gd name="T36" fmla="*/ 30 w 273"/>
                <a:gd name="T37" fmla="*/ 24 h 251"/>
                <a:gd name="T38" fmla="*/ 31 w 273"/>
                <a:gd name="T39" fmla="*/ 28 h 251"/>
                <a:gd name="T40" fmla="*/ 51 w 273"/>
                <a:gd name="T41" fmla="*/ 47 h 251"/>
                <a:gd name="T42" fmla="*/ 148 w 273"/>
                <a:gd name="T43" fmla="*/ 19 h 251"/>
                <a:gd name="T44" fmla="*/ 168 w 273"/>
                <a:gd name="T45" fmla="*/ 0 h 251"/>
                <a:gd name="T46" fmla="*/ 185 w 273"/>
                <a:gd name="T47" fmla="*/ 9 h 251"/>
                <a:gd name="T48" fmla="*/ 208 w 273"/>
                <a:gd name="T49" fmla="*/ 65 h 251"/>
                <a:gd name="T50" fmla="*/ 249 w 273"/>
                <a:gd name="T51" fmla="*/ 143 h 251"/>
                <a:gd name="T52" fmla="*/ 272 w 273"/>
                <a:gd name="T53" fmla="*/ 186 h 251"/>
                <a:gd name="T54" fmla="*/ 270 w 273"/>
                <a:gd name="T55" fmla="*/ 22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3" h="251">
                  <a:moveTo>
                    <a:pt x="270" y="227"/>
                  </a:moveTo>
                  <a:cubicBezTo>
                    <a:pt x="270" y="234"/>
                    <a:pt x="269" y="242"/>
                    <a:pt x="269" y="250"/>
                  </a:cubicBezTo>
                  <a:lnTo>
                    <a:pt x="262" y="248"/>
                  </a:lnTo>
                  <a:cubicBezTo>
                    <a:pt x="259" y="238"/>
                    <a:pt x="255" y="229"/>
                    <a:pt x="254" y="220"/>
                  </a:cubicBezTo>
                  <a:cubicBezTo>
                    <a:pt x="249" y="204"/>
                    <a:pt x="242" y="187"/>
                    <a:pt x="226" y="178"/>
                  </a:cubicBezTo>
                  <a:cubicBezTo>
                    <a:pt x="218" y="173"/>
                    <a:pt x="208" y="171"/>
                    <a:pt x="199" y="169"/>
                  </a:cubicBezTo>
                  <a:lnTo>
                    <a:pt x="138" y="163"/>
                  </a:lnTo>
                  <a:cubicBezTo>
                    <a:pt x="130" y="161"/>
                    <a:pt x="120" y="159"/>
                    <a:pt x="117" y="154"/>
                  </a:cubicBezTo>
                  <a:cubicBezTo>
                    <a:pt x="114" y="151"/>
                    <a:pt x="112" y="145"/>
                    <a:pt x="112" y="138"/>
                  </a:cubicBezTo>
                  <a:cubicBezTo>
                    <a:pt x="110" y="136"/>
                    <a:pt x="110" y="133"/>
                    <a:pt x="110" y="130"/>
                  </a:cubicBezTo>
                  <a:cubicBezTo>
                    <a:pt x="107" y="115"/>
                    <a:pt x="94" y="97"/>
                    <a:pt x="76" y="98"/>
                  </a:cubicBezTo>
                  <a:cubicBezTo>
                    <a:pt x="71" y="98"/>
                    <a:pt x="68" y="100"/>
                    <a:pt x="64" y="102"/>
                  </a:cubicBezTo>
                  <a:lnTo>
                    <a:pt x="61" y="103"/>
                  </a:lnTo>
                  <a:cubicBezTo>
                    <a:pt x="53" y="105"/>
                    <a:pt x="41" y="100"/>
                    <a:pt x="36" y="94"/>
                  </a:cubicBezTo>
                  <a:cubicBezTo>
                    <a:pt x="26" y="85"/>
                    <a:pt x="20" y="74"/>
                    <a:pt x="12" y="62"/>
                  </a:cubicBezTo>
                  <a:cubicBezTo>
                    <a:pt x="8" y="56"/>
                    <a:pt x="5" y="49"/>
                    <a:pt x="0" y="4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7" y="37"/>
                    <a:pt x="13" y="33"/>
                    <a:pt x="20" y="29"/>
                  </a:cubicBezTo>
                  <a:cubicBezTo>
                    <a:pt x="25" y="26"/>
                    <a:pt x="28" y="24"/>
                    <a:pt x="30" y="24"/>
                  </a:cubicBezTo>
                  <a:cubicBezTo>
                    <a:pt x="30" y="24"/>
                    <a:pt x="30" y="26"/>
                    <a:pt x="31" y="28"/>
                  </a:cubicBezTo>
                  <a:cubicBezTo>
                    <a:pt x="35" y="33"/>
                    <a:pt x="40" y="41"/>
                    <a:pt x="51" y="47"/>
                  </a:cubicBezTo>
                  <a:cubicBezTo>
                    <a:pt x="86" y="65"/>
                    <a:pt x="129" y="47"/>
                    <a:pt x="148" y="19"/>
                  </a:cubicBezTo>
                  <a:cubicBezTo>
                    <a:pt x="157" y="9"/>
                    <a:pt x="163" y="0"/>
                    <a:pt x="168" y="0"/>
                  </a:cubicBezTo>
                  <a:cubicBezTo>
                    <a:pt x="170" y="0"/>
                    <a:pt x="173" y="0"/>
                    <a:pt x="185" y="9"/>
                  </a:cubicBezTo>
                  <a:cubicBezTo>
                    <a:pt x="201" y="26"/>
                    <a:pt x="204" y="44"/>
                    <a:pt x="208" y="65"/>
                  </a:cubicBezTo>
                  <a:cubicBezTo>
                    <a:pt x="213" y="92"/>
                    <a:pt x="218" y="122"/>
                    <a:pt x="249" y="143"/>
                  </a:cubicBezTo>
                  <a:cubicBezTo>
                    <a:pt x="269" y="158"/>
                    <a:pt x="272" y="159"/>
                    <a:pt x="272" y="186"/>
                  </a:cubicBezTo>
                  <a:cubicBezTo>
                    <a:pt x="272" y="199"/>
                    <a:pt x="272" y="214"/>
                    <a:pt x="270" y="22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881D6718-AF27-40F2-80F5-10D2DC593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4260850"/>
              <a:ext cx="92075" cy="82550"/>
            </a:xfrm>
            <a:custGeom>
              <a:avLst/>
              <a:gdLst>
                <a:gd name="T0" fmla="*/ 161 w 255"/>
                <a:gd name="T1" fmla="*/ 224 h 230"/>
                <a:gd name="T2" fmla="*/ 130 w 255"/>
                <a:gd name="T3" fmla="*/ 223 h 230"/>
                <a:gd name="T4" fmla="*/ 61 w 255"/>
                <a:gd name="T5" fmla="*/ 188 h 230"/>
                <a:gd name="T6" fmla="*/ 25 w 255"/>
                <a:gd name="T7" fmla="*/ 180 h 230"/>
                <a:gd name="T8" fmla="*/ 10 w 255"/>
                <a:gd name="T9" fmla="*/ 130 h 230"/>
                <a:gd name="T10" fmla="*/ 16 w 255"/>
                <a:gd name="T11" fmla="*/ 92 h 230"/>
                <a:gd name="T12" fmla="*/ 2 w 255"/>
                <a:gd name="T13" fmla="*/ 31 h 230"/>
                <a:gd name="T14" fmla="*/ 34 w 255"/>
                <a:gd name="T15" fmla="*/ 26 h 230"/>
                <a:gd name="T16" fmla="*/ 64 w 255"/>
                <a:gd name="T17" fmla="*/ 17 h 230"/>
                <a:gd name="T18" fmla="*/ 122 w 255"/>
                <a:gd name="T19" fmla="*/ 15 h 230"/>
                <a:gd name="T20" fmla="*/ 194 w 255"/>
                <a:gd name="T21" fmla="*/ 36 h 230"/>
                <a:gd name="T22" fmla="*/ 206 w 255"/>
                <a:gd name="T23" fmla="*/ 36 h 230"/>
                <a:gd name="T24" fmla="*/ 254 w 255"/>
                <a:gd name="T25" fmla="*/ 38 h 230"/>
                <a:gd name="T26" fmla="*/ 245 w 255"/>
                <a:gd name="T27" fmla="*/ 56 h 230"/>
                <a:gd name="T28" fmla="*/ 242 w 255"/>
                <a:gd name="T29" fmla="*/ 64 h 230"/>
                <a:gd name="T30" fmla="*/ 234 w 255"/>
                <a:gd name="T31" fmla="*/ 89 h 230"/>
                <a:gd name="T32" fmla="*/ 229 w 255"/>
                <a:gd name="T33" fmla="*/ 143 h 230"/>
                <a:gd name="T34" fmla="*/ 224 w 255"/>
                <a:gd name="T35" fmla="*/ 191 h 230"/>
                <a:gd name="T36" fmla="*/ 161 w 255"/>
                <a:gd name="T37" fmla="*/ 22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5" h="230">
                  <a:moveTo>
                    <a:pt x="161" y="224"/>
                  </a:moveTo>
                  <a:cubicBezTo>
                    <a:pt x="151" y="224"/>
                    <a:pt x="142" y="223"/>
                    <a:pt x="130" y="223"/>
                  </a:cubicBezTo>
                  <a:cubicBezTo>
                    <a:pt x="109" y="198"/>
                    <a:pt x="84" y="193"/>
                    <a:pt x="61" y="188"/>
                  </a:cubicBezTo>
                  <a:cubicBezTo>
                    <a:pt x="49" y="186"/>
                    <a:pt x="38" y="185"/>
                    <a:pt x="25" y="180"/>
                  </a:cubicBezTo>
                  <a:cubicBezTo>
                    <a:pt x="0" y="170"/>
                    <a:pt x="2" y="158"/>
                    <a:pt x="10" y="130"/>
                  </a:cubicBezTo>
                  <a:cubicBezTo>
                    <a:pt x="13" y="119"/>
                    <a:pt x="16" y="106"/>
                    <a:pt x="16" y="92"/>
                  </a:cubicBezTo>
                  <a:cubicBezTo>
                    <a:pt x="16" y="69"/>
                    <a:pt x="10" y="51"/>
                    <a:pt x="2" y="31"/>
                  </a:cubicBezTo>
                  <a:cubicBezTo>
                    <a:pt x="13" y="31"/>
                    <a:pt x="23" y="30"/>
                    <a:pt x="34" y="26"/>
                  </a:cubicBezTo>
                  <a:cubicBezTo>
                    <a:pt x="44" y="25"/>
                    <a:pt x="54" y="20"/>
                    <a:pt x="64" y="17"/>
                  </a:cubicBezTo>
                  <a:cubicBezTo>
                    <a:pt x="89" y="7"/>
                    <a:pt x="105" y="0"/>
                    <a:pt x="122" y="15"/>
                  </a:cubicBezTo>
                  <a:cubicBezTo>
                    <a:pt x="150" y="40"/>
                    <a:pt x="161" y="40"/>
                    <a:pt x="194" y="36"/>
                  </a:cubicBezTo>
                  <a:lnTo>
                    <a:pt x="206" y="36"/>
                  </a:lnTo>
                  <a:cubicBezTo>
                    <a:pt x="222" y="35"/>
                    <a:pt x="239" y="35"/>
                    <a:pt x="254" y="38"/>
                  </a:cubicBezTo>
                  <a:cubicBezTo>
                    <a:pt x="252" y="43"/>
                    <a:pt x="249" y="50"/>
                    <a:pt x="245" y="56"/>
                  </a:cubicBezTo>
                  <a:cubicBezTo>
                    <a:pt x="245" y="59"/>
                    <a:pt x="244" y="63"/>
                    <a:pt x="242" y="64"/>
                  </a:cubicBezTo>
                  <a:cubicBezTo>
                    <a:pt x="239" y="71"/>
                    <a:pt x="235" y="78"/>
                    <a:pt x="234" y="89"/>
                  </a:cubicBezTo>
                  <a:cubicBezTo>
                    <a:pt x="231" y="107"/>
                    <a:pt x="229" y="125"/>
                    <a:pt x="229" y="143"/>
                  </a:cubicBezTo>
                  <a:cubicBezTo>
                    <a:pt x="227" y="160"/>
                    <a:pt x="227" y="176"/>
                    <a:pt x="224" y="191"/>
                  </a:cubicBezTo>
                  <a:cubicBezTo>
                    <a:pt x="217" y="229"/>
                    <a:pt x="201" y="229"/>
                    <a:pt x="161" y="22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64B7BCC7-7E87-4648-8809-C2B98F318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4276725"/>
              <a:ext cx="188913" cy="153988"/>
            </a:xfrm>
            <a:custGeom>
              <a:avLst/>
              <a:gdLst>
                <a:gd name="T0" fmla="*/ 524 w 526"/>
                <a:gd name="T1" fmla="*/ 217 h 429"/>
                <a:gd name="T2" fmla="*/ 509 w 526"/>
                <a:gd name="T3" fmla="*/ 243 h 429"/>
                <a:gd name="T4" fmla="*/ 492 w 526"/>
                <a:gd name="T5" fmla="*/ 245 h 429"/>
                <a:gd name="T6" fmla="*/ 468 w 526"/>
                <a:gd name="T7" fmla="*/ 248 h 429"/>
                <a:gd name="T8" fmla="*/ 426 w 526"/>
                <a:gd name="T9" fmla="*/ 270 h 429"/>
                <a:gd name="T10" fmla="*/ 423 w 526"/>
                <a:gd name="T11" fmla="*/ 271 h 429"/>
                <a:gd name="T12" fmla="*/ 393 w 526"/>
                <a:gd name="T13" fmla="*/ 309 h 429"/>
                <a:gd name="T14" fmla="*/ 379 w 526"/>
                <a:gd name="T15" fmla="*/ 332 h 429"/>
                <a:gd name="T16" fmla="*/ 372 w 526"/>
                <a:gd name="T17" fmla="*/ 342 h 429"/>
                <a:gd name="T18" fmla="*/ 352 w 526"/>
                <a:gd name="T19" fmla="*/ 365 h 429"/>
                <a:gd name="T20" fmla="*/ 341 w 526"/>
                <a:gd name="T21" fmla="*/ 392 h 429"/>
                <a:gd name="T22" fmla="*/ 331 w 526"/>
                <a:gd name="T23" fmla="*/ 416 h 429"/>
                <a:gd name="T24" fmla="*/ 301 w 526"/>
                <a:gd name="T25" fmla="*/ 415 h 429"/>
                <a:gd name="T26" fmla="*/ 283 w 526"/>
                <a:gd name="T27" fmla="*/ 403 h 429"/>
                <a:gd name="T28" fmla="*/ 234 w 526"/>
                <a:gd name="T29" fmla="*/ 406 h 429"/>
                <a:gd name="T30" fmla="*/ 216 w 526"/>
                <a:gd name="T31" fmla="*/ 415 h 429"/>
                <a:gd name="T32" fmla="*/ 155 w 526"/>
                <a:gd name="T33" fmla="*/ 410 h 429"/>
                <a:gd name="T34" fmla="*/ 123 w 526"/>
                <a:gd name="T35" fmla="*/ 405 h 429"/>
                <a:gd name="T36" fmla="*/ 120 w 526"/>
                <a:gd name="T37" fmla="*/ 403 h 429"/>
                <a:gd name="T38" fmla="*/ 100 w 526"/>
                <a:gd name="T39" fmla="*/ 362 h 429"/>
                <a:gd name="T40" fmla="*/ 87 w 526"/>
                <a:gd name="T41" fmla="*/ 336 h 429"/>
                <a:gd name="T42" fmla="*/ 82 w 526"/>
                <a:gd name="T43" fmla="*/ 308 h 429"/>
                <a:gd name="T44" fmla="*/ 49 w 526"/>
                <a:gd name="T45" fmla="*/ 250 h 429"/>
                <a:gd name="T46" fmla="*/ 0 w 526"/>
                <a:gd name="T47" fmla="*/ 206 h 429"/>
                <a:gd name="T48" fmla="*/ 3 w 526"/>
                <a:gd name="T49" fmla="*/ 206 h 429"/>
                <a:gd name="T50" fmla="*/ 95 w 526"/>
                <a:gd name="T51" fmla="*/ 151 h 429"/>
                <a:gd name="T52" fmla="*/ 100 w 526"/>
                <a:gd name="T53" fmla="*/ 100 h 429"/>
                <a:gd name="T54" fmla="*/ 105 w 526"/>
                <a:gd name="T55" fmla="*/ 49 h 429"/>
                <a:gd name="T56" fmla="*/ 112 w 526"/>
                <a:gd name="T57" fmla="*/ 31 h 429"/>
                <a:gd name="T58" fmla="*/ 115 w 526"/>
                <a:gd name="T59" fmla="*/ 23 h 429"/>
                <a:gd name="T60" fmla="*/ 125 w 526"/>
                <a:gd name="T61" fmla="*/ 0 h 429"/>
                <a:gd name="T62" fmla="*/ 148 w 526"/>
                <a:gd name="T63" fmla="*/ 9 h 429"/>
                <a:gd name="T64" fmla="*/ 197 w 526"/>
                <a:gd name="T65" fmla="*/ 28 h 429"/>
                <a:gd name="T66" fmla="*/ 224 w 526"/>
                <a:gd name="T67" fmla="*/ 31 h 429"/>
                <a:gd name="T68" fmla="*/ 240 w 526"/>
                <a:gd name="T69" fmla="*/ 31 h 429"/>
                <a:gd name="T70" fmla="*/ 272 w 526"/>
                <a:gd name="T71" fmla="*/ 21 h 429"/>
                <a:gd name="T72" fmla="*/ 308 w 526"/>
                <a:gd name="T73" fmla="*/ 19 h 429"/>
                <a:gd name="T74" fmla="*/ 323 w 526"/>
                <a:gd name="T75" fmla="*/ 33 h 429"/>
                <a:gd name="T76" fmla="*/ 365 w 526"/>
                <a:gd name="T77" fmla="*/ 52 h 429"/>
                <a:gd name="T78" fmla="*/ 384 w 526"/>
                <a:gd name="T79" fmla="*/ 56 h 429"/>
                <a:gd name="T80" fmla="*/ 407 w 526"/>
                <a:gd name="T81" fmla="*/ 72 h 429"/>
                <a:gd name="T82" fmla="*/ 407 w 526"/>
                <a:gd name="T83" fmla="*/ 74 h 429"/>
                <a:gd name="T84" fmla="*/ 420 w 526"/>
                <a:gd name="T85" fmla="*/ 92 h 429"/>
                <a:gd name="T86" fmla="*/ 433 w 526"/>
                <a:gd name="T87" fmla="*/ 103 h 429"/>
                <a:gd name="T88" fmla="*/ 446 w 526"/>
                <a:gd name="T89" fmla="*/ 118 h 429"/>
                <a:gd name="T90" fmla="*/ 446 w 526"/>
                <a:gd name="T91" fmla="*/ 131 h 429"/>
                <a:gd name="T92" fmla="*/ 446 w 526"/>
                <a:gd name="T93" fmla="*/ 154 h 429"/>
                <a:gd name="T94" fmla="*/ 492 w 526"/>
                <a:gd name="T95" fmla="*/ 186 h 429"/>
                <a:gd name="T96" fmla="*/ 515 w 526"/>
                <a:gd name="T97" fmla="*/ 191 h 429"/>
                <a:gd name="T98" fmla="*/ 524 w 526"/>
                <a:gd name="T99" fmla="*/ 21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6" h="429">
                  <a:moveTo>
                    <a:pt x="524" y="217"/>
                  </a:moveTo>
                  <a:cubicBezTo>
                    <a:pt x="522" y="230"/>
                    <a:pt x="515" y="240"/>
                    <a:pt x="509" y="243"/>
                  </a:cubicBezTo>
                  <a:cubicBezTo>
                    <a:pt x="504" y="245"/>
                    <a:pt x="499" y="245"/>
                    <a:pt x="492" y="245"/>
                  </a:cubicBezTo>
                  <a:cubicBezTo>
                    <a:pt x="484" y="245"/>
                    <a:pt x="476" y="245"/>
                    <a:pt x="468" y="248"/>
                  </a:cubicBezTo>
                  <a:cubicBezTo>
                    <a:pt x="454" y="252"/>
                    <a:pt x="438" y="263"/>
                    <a:pt x="426" y="270"/>
                  </a:cubicBezTo>
                  <a:lnTo>
                    <a:pt x="423" y="271"/>
                  </a:lnTo>
                  <a:cubicBezTo>
                    <a:pt x="405" y="283"/>
                    <a:pt x="398" y="298"/>
                    <a:pt x="393" y="309"/>
                  </a:cubicBezTo>
                  <a:cubicBezTo>
                    <a:pt x="390" y="318"/>
                    <a:pt x="385" y="326"/>
                    <a:pt x="379" y="332"/>
                  </a:cubicBezTo>
                  <a:cubicBezTo>
                    <a:pt x="377" y="336"/>
                    <a:pt x="374" y="339"/>
                    <a:pt x="372" y="342"/>
                  </a:cubicBezTo>
                  <a:cubicBezTo>
                    <a:pt x="365" y="349"/>
                    <a:pt x="359" y="357"/>
                    <a:pt x="352" y="365"/>
                  </a:cubicBezTo>
                  <a:cubicBezTo>
                    <a:pt x="347" y="374"/>
                    <a:pt x="344" y="382"/>
                    <a:pt x="341" y="392"/>
                  </a:cubicBezTo>
                  <a:cubicBezTo>
                    <a:pt x="337" y="402"/>
                    <a:pt x="334" y="411"/>
                    <a:pt x="331" y="416"/>
                  </a:cubicBezTo>
                  <a:cubicBezTo>
                    <a:pt x="321" y="428"/>
                    <a:pt x="316" y="425"/>
                    <a:pt x="301" y="415"/>
                  </a:cubicBezTo>
                  <a:cubicBezTo>
                    <a:pt x="295" y="410"/>
                    <a:pt x="290" y="406"/>
                    <a:pt x="283" y="403"/>
                  </a:cubicBezTo>
                  <a:cubicBezTo>
                    <a:pt x="260" y="392"/>
                    <a:pt x="247" y="400"/>
                    <a:pt x="234" y="406"/>
                  </a:cubicBezTo>
                  <a:cubicBezTo>
                    <a:pt x="229" y="411"/>
                    <a:pt x="222" y="415"/>
                    <a:pt x="216" y="415"/>
                  </a:cubicBezTo>
                  <a:cubicBezTo>
                    <a:pt x="197" y="416"/>
                    <a:pt x="176" y="413"/>
                    <a:pt x="155" y="410"/>
                  </a:cubicBezTo>
                  <a:cubicBezTo>
                    <a:pt x="143" y="408"/>
                    <a:pt x="133" y="405"/>
                    <a:pt x="123" y="405"/>
                  </a:cubicBezTo>
                  <a:lnTo>
                    <a:pt x="120" y="403"/>
                  </a:lnTo>
                  <a:cubicBezTo>
                    <a:pt x="118" y="388"/>
                    <a:pt x="108" y="375"/>
                    <a:pt x="100" y="362"/>
                  </a:cubicBezTo>
                  <a:cubicBezTo>
                    <a:pt x="95" y="354"/>
                    <a:pt x="89" y="344"/>
                    <a:pt x="87" y="336"/>
                  </a:cubicBezTo>
                  <a:cubicBezTo>
                    <a:pt x="84" y="326"/>
                    <a:pt x="82" y="316"/>
                    <a:pt x="82" y="308"/>
                  </a:cubicBezTo>
                  <a:cubicBezTo>
                    <a:pt x="80" y="288"/>
                    <a:pt x="79" y="268"/>
                    <a:pt x="49" y="250"/>
                  </a:cubicBezTo>
                  <a:cubicBezTo>
                    <a:pt x="29" y="235"/>
                    <a:pt x="15" y="220"/>
                    <a:pt x="0" y="206"/>
                  </a:cubicBezTo>
                  <a:lnTo>
                    <a:pt x="3" y="206"/>
                  </a:lnTo>
                  <a:cubicBezTo>
                    <a:pt x="39" y="210"/>
                    <a:pt x="84" y="215"/>
                    <a:pt x="95" y="151"/>
                  </a:cubicBezTo>
                  <a:cubicBezTo>
                    <a:pt x="97" y="133"/>
                    <a:pt x="99" y="117"/>
                    <a:pt x="100" y="100"/>
                  </a:cubicBezTo>
                  <a:cubicBezTo>
                    <a:pt x="100" y="82"/>
                    <a:pt x="102" y="65"/>
                    <a:pt x="105" y="49"/>
                  </a:cubicBezTo>
                  <a:cubicBezTo>
                    <a:pt x="105" y="41"/>
                    <a:pt x="108" y="37"/>
                    <a:pt x="112" y="31"/>
                  </a:cubicBezTo>
                  <a:cubicBezTo>
                    <a:pt x="112" y="28"/>
                    <a:pt x="113" y="26"/>
                    <a:pt x="115" y="23"/>
                  </a:cubicBezTo>
                  <a:cubicBezTo>
                    <a:pt x="118" y="14"/>
                    <a:pt x="122" y="6"/>
                    <a:pt x="125" y="0"/>
                  </a:cubicBezTo>
                  <a:cubicBezTo>
                    <a:pt x="133" y="3"/>
                    <a:pt x="140" y="6"/>
                    <a:pt x="148" y="9"/>
                  </a:cubicBezTo>
                  <a:cubicBezTo>
                    <a:pt x="164" y="18"/>
                    <a:pt x="181" y="26"/>
                    <a:pt x="197" y="28"/>
                  </a:cubicBezTo>
                  <a:cubicBezTo>
                    <a:pt x="207" y="31"/>
                    <a:pt x="216" y="31"/>
                    <a:pt x="224" y="31"/>
                  </a:cubicBezTo>
                  <a:cubicBezTo>
                    <a:pt x="229" y="31"/>
                    <a:pt x="235" y="31"/>
                    <a:pt x="240" y="31"/>
                  </a:cubicBezTo>
                  <a:cubicBezTo>
                    <a:pt x="252" y="29"/>
                    <a:pt x="262" y="24"/>
                    <a:pt x="272" y="21"/>
                  </a:cubicBezTo>
                  <a:cubicBezTo>
                    <a:pt x="290" y="13"/>
                    <a:pt x="298" y="9"/>
                    <a:pt x="308" y="19"/>
                  </a:cubicBezTo>
                  <a:cubicBezTo>
                    <a:pt x="314" y="23"/>
                    <a:pt x="319" y="28"/>
                    <a:pt x="323" y="33"/>
                  </a:cubicBezTo>
                  <a:cubicBezTo>
                    <a:pt x="331" y="42"/>
                    <a:pt x="341" y="51"/>
                    <a:pt x="365" y="52"/>
                  </a:cubicBezTo>
                  <a:cubicBezTo>
                    <a:pt x="374" y="52"/>
                    <a:pt x="379" y="54"/>
                    <a:pt x="384" y="56"/>
                  </a:cubicBezTo>
                  <a:cubicBezTo>
                    <a:pt x="393" y="57"/>
                    <a:pt x="397" y="62"/>
                    <a:pt x="407" y="72"/>
                  </a:cubicBezTo>
                  <a:lnTo>
                    <a:pt x="407" y="74"/>
                  </a:lnTo>
                  <a:lnTo>
                    <a:pt x="420" y="92"/>
                  </a:lnTo>
                  <a:cubicBezTo>
                    <a:pt x="423" y="95"/>
                    <a:pt x="428" y="100"/>
                    <a:pt x="433" y="103"/>
                  </a:cubicBezTo>
                  <a:cubicBezTo>
                    <a:pt x="438" y="108"/>
                    <a:pt x="445" y="113"/>
                    <a:pt x="446" y="118"/>
                  </a:cubicBezTo>
                  <a:cubicBezTo>
                    <a:pt x="448" y="121"/>
                    <a:pt x="448" y="125"/>
                    <a:pt x="446" y="131"/>
                  </a:cubicBezTo>
                  <a:cubicBezTo>
                    <a:pt x="445" y="138"/>
                    <a:pt x="443" y="146"/>
                    <a:pt x="446" y="154"/>
                  </a:cubicBezTo>
                  <a:cubicBezTo>
                    <a:pt x="454" y="182"/>
                    <a:pt x="478" y="184"/>
                    <a:pt x="492" y="186"/>
                  </a:cubicBezTo>
                  <a:cubicBezTo>
                    <a:pt x="502" y="186"/>
                    <a:pt x="510" y="186"/>
                    <a:pt x="515" y="191"/>
                  </a:cubicBezTo>
                  <a:cubicBezTo>
                    <a:pt x="522" y="194"/>
                    <a:pt x="525" y="206"/>
                    <a:pt x="524" y="21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7E4F1098-CDE9-4102-9728-C4E88DAD1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275" y="3906838"/>
              <a:ext cx="258763" cy="381000"/>
            </a:xfrm>
            <a:custGeom>
              <a:avLst/>
              <a:gdLst>
                <a:gd name="T0" fmla="*/ 621 w 720"/>
                <a:gd name="T1" fmla="*/ 550 h 1060"/>
                <a:gd name="T2" fmla="*/ 639 w 720"/>
                <a:gd name="T3" fmla="*/ 589 h 1060"/>
                <a:gd name="T4" fmla="*/ 710 w 720"/>
                <a:gd name="T5" fmla="*/ 764 h 1060"/>
                <a:gd name="T6" fmla="*/ 713 w 720"/>
                <a:gd name="T7" fmla="*/ 866 h 1060"/>
                <a:gd name="T8" fmla="*/ 655 w 720"/>
                <a:gd name="T9" fmla="*/ 892 h 1060"/>
                <a:gd name="T10" fmla="*/ 563 w 720"/>
                <a:gd name="T11" fmla="*/ 879 h 1060"/>
                <a:gd name="T12" fmla="*/ 540 w 720"/>
                <a:gd name="T13" fmla="*/ 958 h 1060"/>
                <a:gd name="T14" fmla="*/ 471 w 720"/>
                <a:gd name="T15" fmla="*/ 952 h 1060"/>
                <a:gd name="T16" fmla="*/ 500 w 720"/>
                <a:gd name="T17" fmla="*/ 1019 h 1060"/>
                <a:gd name="T18" fmla="*/ 489 w 720"/>
                <a:gd name="T19" fmla="*/ 1059 h 1060"/>
                <a:gd name="T20" fmla="*/ 421 w 720"/>
                <a:gd name="T21" fmla="*/ 1026 h 1060"/>
                <a:gd name="T22" fmla="*/ 326 w 720"/>
                <a:gd name="T23" fmla="*/ 1033 h 1060"/>
                <a:gd name="T24" fmla="*/ 313 w 720"/>
                <a:gd name="T25" fmla="*/ 960 h 1060"/>
                <a:gd name="T26" fmla="*/ 289 w 720"/>
                <a:gd name="T27" fmla="*/ 879 h 1060"/>
                <a:gd name="T28" fmla="*/ 257 w 720"/>
                <a:gd name="T29" fmla="*/ 846 h 1060"/>
                <a:gd name="T30" fmla="*/ 197 w 720"/>
                <a:gd name="T31" fmla="*/ 817 h 1060"/>
                <a:gd name="T32" fmla="*/ 140 w 720"/>
                <a:gd name="T33" fmla="*/ 779 h 1060"/>
                <a:gd name="T34" fmla="*/ 115 w 720"/>
                <a:gd name="T35" fmla="*/ 754 h 1060"/>
                <a:gd name="T36" fmla="*/ 16 w 720"/>
                <a:gd name="T37" fmla="*/ 685 h 1060"/>
                <a:gd name="T38" fmla="*/ 13 w 720"/>
                <a:gd name="T39" fmla="*/ 609 h 1060"/>
                <a:gd name="T40" fmla="*/ 11 w 720"/>
                <a:gd name="T41" fmla="*/ 565 h 1060"/>
                <a:gd name="T42" fmla="*/ 61 w 720"/>
                <a:gd name="T43" fmla="*/ 523 h 1060"/>
                <a:gd name="T44" fmla="*/ 57 w 720"/>
                <a:gd name="T45" fmla="*/ 487 h 1060"/>
                <a:gd name="T46" fmla="*/ 24 w 720"/>
                <a:gd name="T47" fmla="*/ 423 h 1060"/>
                <a:gd name="T48" fmla="*/ 1 w 720"/>
                <a:gd name="T49" fmla="*/ 369 h 1060"/>
                <a:gd name="T50" fmla="*/ 9 w 720"/>
                <a:gd name="T51" fmla="*/ 311 h 1060"/>
                <a:gd name="T52" fmla="*/ 59 w 720"/>
                <a:gd name="T53" fmla="*/ 291 h 1060"/>
                <a:gd name="T54" fmla="*/ 92 w 720"/>
                <a:gd name="T55" fmla="*/ 235 h 1060"/>
                <a:gd name="T56" fmla="*/ 79 w 720"/>
                <a:gd name="T57" fmla="*/ 202 h 1060"/>
                <a:gd name="T58" fmla="*/ 95 w 720"/>
                <a:gd name="T59" fmla="*/ 140 h 1060"/>
                <a:gd name="T60" fmla="*/ 67 w 720"/>
                <a:gd name="T61" fmla="*/ 103 h 1060"/>
                <a:gd name="T62" fmla="*/ 95 w 720"/>
                <a:gd name="T63" fmla="*/ 51 h 1060"/>
                <a:gd name="T64" fmla="*/ 138 w 720"/>
                <a:gd name="T65" fmla="*/ 16 h 1060"/>
                <a:gd name="T66" fmla="*/ 224 w 720"/>
                <a:gd name="T67" fmla="*/ 23 h 1060"/>
                <a:gd name="T68" fmla="*/ 252 w 720"/>
                <a:gd name="T69" fmla="*/ 11 h 1060"/>
                <a:gd name="T70" fmla="*/ 303 w 720"/>
                <a:gd name="T71" fmla="*/ 59 h 1060"/>
                <a:gd name="T72" fmla="*/ 341 w 720"/>
                <a:gd name="T73" fmla="*/ 113 h 1060"/>
                <a:gd name="T74" fmla="*/ 402 w 720"/>
                <a:gd name="T75" fmla="*/ 125 h 1060"/>
                <a:gd name="T76" fmla="*/ 420 w 720"/>
                <a:gd name="T77" fmla="*/ 171 h 1060"/>
                <a:gd name="T78" fmla="*/ 537 w 720"/>
                <a:gd name="T79" fmla="*/ 201 h 1060"/>
                <a:gd name="T80" fmla="*/ 565 w 720"/>
                <a:gd name="T81" fmla="*/ 273 h 1060"/>
                <a:gd name="T82" fmla="*/ 573 w 720"/>
                <a:gd name="T83" fmla="*/ 309 h 1060"/>
                <a:gd name="T84" fmla="*/ 624 w 720"/>
                <a:gd name="T85" fmla="*/ 387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0" h="1060">
                  <a:moveTo>
                    <a:pt x="614" y="467"/>
                  </a:moveTo>
                  <a:cubicBezTo>
                    <a:pt x="611" y="489"/>
                    <a:pt x="607" y="515"/>
                    <a:pt x="617" y="540"/>
                  </a:cubicBezTo>
                  <a:cubicBezTo>
                    <a:pt x="617" y="543"/>
                    <a:pt x="619" y="547"/>
                    <a:pt x="621" y="550"/>
                  </a:cubicBezTo>
                  <a:cubicBezTo>
                    <a:pt x="622" y="555"/>
                    <a:pt x="626" y="558"/>
                    <a:pt x="626" y="565"/>
                  </a:cubicBezTo>
                  <a:cubicBezTo>
                    <a:pt x="627" y="568"/>
                    <a:pt x="627" y="571"/>
                    <a:pt x="629" y="576"/>
                  </a:cubicBezTo>
                  <a:cubicBezTo>
                    <a:pt x="631" y="581"/>
                    <a:pt x="635" y="586"/>
                    <a:pt x="639" y="589"/>
                  </a:cubicBezTo>
                  <a:cubicBezTo>
                    <a:pt x="660" y="614"/>
                    <a:pt x="677" y="645"/>
                    <a:pt x="683" y="678"/>
                  </a:cubicBezTo>
                  <a:cubicBezTo>
                    <a:pt x="688" y="698"/>
                    <a:pt x="695" y="729"/>
                    <a:pt x="706" y="756"/>
                  </a:cubicBezTo>
                  <a:lnTo>
                    <a:pt x="710" y="764"/>
                  </a:lnTo>
                  <a:cubicBezTo>
                    <a:pt x="715" y="774"/>
                    <a:pt x="718" y="784"/>
                    <a:pt x="719" y="794"/>
                  </a:cubicBezTo>
                  <a:cubicBezTo>
                    <a:pt x="719" y="800"/>
                    <a:pt x="718" y="805"/>
                    <a:pt x="718" y="812"/>
                  </a:cubicBezTo>
                  <a:lnTo>
                    <a:pt x="713" y="866"/>
                  </a:lnTo>
                  <a:cubicBezTo>
                    <a:pt x="706" y="866"/>
                    <a:pt x="698" y="868"/>
                    <a:pt x="691" y="873"/>
                  </a:cubicBezTo>
                  <a:cubicBezTo>
                    <a:pt x="683" y="876"/>
                    <a:pt x="678" y="879"/>
                    <a:pt x="672" y="883"/>
                  </a:cubicBezTo>
                  <a:cubicBezTo>
                    <a:pt x="667" y="888"/>
                    <a:pt x="662" y="891"/>
                    <a:pt x="655" y="892"/>
                  </a:cubicBezTo>
                  <a:cubicBezTo>
                    <a:pt x="644" y="896"/>
                    <a:pt x="624" y="899"/>
                    <a:pt x="616" y="897"/>
                  </a:cubicBezTo>
                  <a:cubicBezTo>
                    <a:pt x="611" y="896"/>
                    <a:pt x="607" y="892"/>
                    <a:pt x="603" y="889"/>
                  </a:cubicBezTo>
                  <a:cubicBezTo>
                    <a:pt x="593" y="883"/>
                    <a:pt x="578" y="874"/>
                    <a:pt x="563" y="879"/>
                  </a:cubicBezTo>
                  <a:cubicBezTo>
                    <a:pt x="548" y="883"/>
                    <a:pt x="532" y="896"/>
                    <a:pt x="537" y="930"/>
                  </a:cubicBezTo>
                  <a:cubicBezTo>
                    <a:pt x="537" y="937"/>
                    <a:pt x="540" y="942"/>
                    <a:pt x="542" y="947"/>
                  </a:cubicBezTo>
                  <a:cubicBezTo>
                    <a:pt x="545" y="955"/>
                    <a:pt x="545" y="955"/>
                    <a:pt x="540" y="958"/>
                  </a:cubicBezTo>
                  <a:cubicBezTo>
                    <a:pt x="535" y="962"/>
                    <a:pt x="535" y="962"/>
                    <a:pt x="527" y="955"/>
                  </a:cubicBezTo>
                  <a:cubicBezTo>
                    <a:pt x="522" y="952"/>
                    <a:pt x="515" y="947"/>
                    <a:pt x="505" y="945"/>
                  </a:cubicBezTo>
                  <a:cubicBezTo>
                    <a:pt x="492" y="942"/>
                    <a:pt x="479" y="945"/>
                    <a:pt x="471" y="952"/>
                  </a:cubicBezTo>
                  <a:cubicBezTo>
                    <a:pt x="466" y="957"/>
                    <a:pt x="459" y="965"/>
                    <a:pt x="461" y="980"/>
                  </a:cubicBezTo>
                  <a:cubicBezTo>
                    <a:pt x="462" y="1001"/>
                    <a:pt x="479" y="1008"/>
                    <a:pt x="489" y="1013"/>
                  </a:cubicBezTo>
                  <a:cubicBezTo>
                    <a:pt x="494" y="1014"/>
                    <a:pt x="499" y="1016"/>
                    <a:pt x="500" y="1019"/>
                  </a:cubicBezTo>
                  <a:cubicBezTo>
                    <a:pt x="504" y="1026"/>
                    <a:pt x="502" y="1029"/>
                    <a:pt x="495" y="1044"/>
                  </a:cubicBezTo>
                  <a:cubicBezTo>
                    <a:pt x="494" y="1047"/>
                    <a:pt x="490" y="1052"/>
                    <a:pt x="489" y="1056"/>
                  </a:cubicBezTo>
                  <a:cubicBezTo>
                    <a:pt x="489" y="1057"/>
                    <a:pt x="489" y="1057"/>
                    <a:pt x="489" y="1059"/>
                  </a:cubicBezTo>
                  <a:cubicBezTo>
                    <a:pt x="482" y="1056"/>
                    <a:pt x="474" y="1056"/>
                    <a:pt x="464" y="1054"/>
                  </a:cubicBezTo>
                  <a:cubicBezTo>
                    <a:pt x="449" y="1054"/>
                    <a:pt x="446" y="1051"/>
                    <a:pt x="439" y="1042"/>
                  </a:cubicBezTo>
                  <a:cubicBezTo>
                    <a:pt x="434" y="1037"/>
                    <a:pt x="430" y="1033"/>
                    <a:pt x="421" y="1026"/>
                  </a:cubicBezTo>
                  <a:cubicBezTo>
                    <a:pt x="398" y="1008"/>
                    <a:pt x="375" y="1018"/>
                    <a:pt x="359" y="1024"/>
                  </a:cubicBezTo>
                  <a:cubicBezTo>
                    <a:pt x="350" y="1028"/>
                    <a:pt x="342" y="1031"/>
                    <a:pt x="334" y="1033"/>
                  </a:cubicBezTo>
                  <a:cubicBezTo>
                    <a:pt x="331" y="1033"/>
                    <a:pt x="327" y="1033"/>
                    <a:pt x="326" y="1033"/>
                  </a:cubicBezTo>
                  <a:cubicBezTo>
                    <a:pt x="326" y="1021"/>
                    <a:pt x="327" y="1008"/>
                    <a:pt x="327" y="996"/>
                  </a:cubicBezTo>
                  <a:cubicBezTo>
                    <a:pt x="329" y="990"/>
                    <a:pt x="329" y="981"/>
                    <a:pt x="324" y="975"/>
                  </a:cubicBezTo>
                  <a:cubicBezTo>
                    <a:pt x="321" y="968"/>
                    <a:pt x="316" y="963"/>
                    <a:pt x="313" y="960"/>
                  </a:cubicBezTo>
                  <a:lnTo>
                    <a:pt x="276" y="932"/>
                  </a:lnTo>
                  <a:cubicBezTo>
                    <a:pt x="276" y="930"/>
                    <a:pt x="275" y="930"/>
                    <a:pt x="273" y="929"/>
                  </a:cubicBezTo>
                  <a:cubicBezTo>
                    <a:pt x="288" y="917"/>
                    <a:pt x="299" y="897"/>
                    <a:pt x="289" y="879"/>
                  </a:cubicBezTo>
                  <a:cubicBezTo>
                    <a:pt x="286" y="873"/>
                    <a:pt x="280" y="868"/>
                    <a:pt x="275" y="864"/>
                  </a:cubicBezTo>
                  <a:lnTo>
                    <a:pt x="271" y="863"/>
                  </a:lnTo>
                  <a:cubicBezTo>
                    <a:pt x="265" y="858"/>
                    <a:pt x="260" y="853"/>
                    <a:pt x="257" y="846"/>
                  </a:cubicBezTo>
                  <a:cubicBezTo>
                    <a:pt x="257" y="845"/>
                    <a:pt x="257" y="843"/>
                    <a:pt x="255" y="841"/>
                  </a:cubicBezTo>
                  <a:cubicBezTo>
                    <a:pt x="252" y="833"/>
                    <a:pt x="247" y="823"/>
                    <a:pt x="237" y="817"/>
                  </a:cubicBezTo>
                  <a:cubicBezTo>
                    <a:pt x="224" y="808"/>
                    <a:pt x="209" y="813"/>
                    <a:pt x="197" y="817"/>
                  </a:cubicBezTo>
                  <a:cubicBezTo>
                    <a:pt x="191" y="818"/>
                    <a:pt x="184" y="820"/>
                    <a:pt x="179" y="820"/>
                  </a:cubicBezTo>
                  <a:cubicBezTo>
                    <a:pt x="173" y="818"/>
                    <a:pt x="169" y="812"/>
                    <a:pt x="163" y="804"/>
                  </a:cubicBezTo>
                  <a:cubicBezTo>
                    <a:pt x="158" y="795"/>
                    <a:pt x="151" y="785"/>
                    <a:pt x="140" y="779"/>
                  </a:cubicBezTo>
                  <a:cubicBezTo>
                    <a:pt x="136" y="777"/>
                    <a:pt x="131" y="776"/>
                    <a:pt x="126" y="774"/>
                  </a:cubicBezTo>
                  <a:cubicBezTo>
                    <a:pt x="123" y="772"/>
                    <a:pt x="118" y="771"/>
                    <a:pt x="117" y="769"/>
                  </a:cubicBezTo>
                  <a:cubicBezTo>
                    <a:pt x="115" y="767"/>
                    <a:pt x="113" y="761"/>
                    <a:pt x="115" y="754"/>
                  </a:cubicBezTo>
                  <a:cubicBezTo>
                    <a:pt x="113" y="744"/>
                    <a:pt x="113" y="731"/>
                    <a:pt x="105" y="721"/>
                  </a:cubicBezTo>
                  <a:cubicBezTo>
                    <a:pt x="100" y="716"/>
                    <a:pt x="95" y="715"/>
                    <a:pt x="90" y="711"/>
                  </a:cubicBezTo>
                  <a:cubicBezTo>
                    <a:pt x="67" y="700"/>
                    <a:pt x="44" y="690"/>
                    <a:pt x="16" y="685"/>
                  </a:cubicBezTo>
                  <a:cubicBezTo>
                    <a:pt x="18" y="682"/>
                    <a:pt x="18" y="678"/>
                    <a:pt x="19" y="675"/>
                  </a:cubicBezTo>
                  <a:lnTo>
                    <a:pt x="23" y="657"/>
                  </a:lnTo>
                  <a:cubicBezTo>
                    <a:pt x="29" y="631"/>
                    <a:pt x="23" y="621"/>
                    <a:pt x="13" y="609"/>
                  </a:cubicBezTo>
                  <a:cubicBezTo>
                    <a:pt x="11" y="604"/>
                    <a:pt x="8" y="601"/>
                    <a:pt x="4" y="594"/>
                  </a:cubicBezTo>
                  <a:cubicBezTo>
                    <a:pt x="1" y="588"/>
                    <a:pt x="0" y="581"/>
                    <a:pt x="1" y="576"/>
                  </a:cubicBezTo>
                  <a:cubicBezTo>
                    <a:pt x="3" y="571"/>
                    <a:pt x="6" y="568"/>
                    <a:pt x="11" y="565"/>
                  </a:cubicBezTo>
                  <a:cubicBezTo>
                    <a:pt x="16" y="563"/>
                    <a:pt x="21" y="565"/>
                    <a:pt x="28" y="566"/>
                  </a:cubicBezTo>
                  <a:cubicBezTo>
                    <a:pt x="37" y="568"/>
                    <a:pt x="59" y="573"/>
                    <a:pt x="67" y="547"/>
                  </a:cubicBezTo>
                  <a:cubicBezTo>
                    <a:pt x="69" y="537"/>
                    <a:pt x="64" y="528"/>
                    <a:pt x="61" y="523"/>
                  </a:cubicBezTo>
                  <a:cubicBezTo>
                    <a:pt x="59" y="522"/>
                    <a:pt x="59" y="522"/>
                    <a:pt x="57" y="520"/>
                  </a:cubicBezTo>
                  <a:cubicBezTo>
                    <a:pt x="57" y="517"/>
                    <a:pt x="57" y="514"/>
                    <a:pt x="59" y="509"/>
                  </a:cubicBezTo>
                  <a:cubicBezTo>
                    <a:pt x="59" y="502"/>
                    <a:pt x="59" y="495"/>
                    <a:pt x="57" y="487"/>
                  </a:cubicBezTo>
                  <a:cubicBezTo>
                    <a:pt x="54" y="474"/>
                    <a:pt x="44" y="466"/>
                    <a:pt x="37" y="458"/>
                  </a:cubicBezTo>
                  <a:cubicBezTo>
                    <a:pt x="31" y="451"/>
                    <a:pt x="26" y="446"/>
                    <a:pt x="24" y="438"/>
                  </a:cubicBezTo>
                  <a:cubicBezTo>
                    <a:pt x="23" y="435"/>
                    <a:pt x="24" y="430"/>
                    <a:pt x="24" y="423"/>
                  </a:cubicBezTo>
                  <a:cubicBezTo>
                    <a:pt x="26" y="413"/>
                    <a:pt x="29" y="397"/>
                    <a:pt x="18" y="383"/>
                  </a:cubicBezTo>
                  <a:cubicBezTo>
                    <a:pt x="14" y="379"/>
                    <a:pt x="8" y="375"/>
                    <a:pt x="1" y="372"/>
                  </a:cubicBezTo>
                  <a:cubicBezTo>
                    <a:pt x="1" y="370"/>
                    <a:pt x="1" y="369"/>
                    <a:pt x="1" y="369"/>
                  </a:cubicBezTo>
                  <a:cubicBezTo>
                    <a:pt x="1" y="364"/>
                    <a:pt x="0" y="359"/>
                    <a:pt x="1" y="355"/>
                  </a:cubicBezTo>
                  <a:cubicBezTo>
                    <a:pt x="0" y="347"/>
                    <a:pt x="1" y="341"/>
                    <a:pt x="3" y="331"/>
                  </a:cubicBezTo>
                  <a:cubicBezTo>
                    <a:pt x="4" y="324"/>
                    <a:pt x="6" y="318"/>
                    <a:pt x="9" y="311"/>
                  </a:cubicBezTo>
                  <a:cubicBezTo>
                    <a:pt x="13" y="304"/>
                    <a:pt x="21" y="299"/>
                    <a:pt x="28" y="298"/>
                  </a:cubicBezTo>
                  <a:cubicBezTo>
                    <a:pt x="36" y="294"/>
                    <a:pt x="44" y="294"/>
                    <a:pt x="52" y="293"/>
                  </a:cubicBezTo>
                  <a:lnTo>
                    <a:pt x="59" y="291"/>
                  </a:lnTo>
                  <a:cubicBezTo>
                    <a:pt x="65" y="290"/>
                    <a:pt x="75" y="288"/>
                    <a:pt x="84" y="283"/>
                  </a:cubicBezTo>
                  <a:cubicBezTo>
                    <a:pt x="93" y="276"/>
                    <a:pt x="100" y="265"/>
                    <a:pt x="100" y="253"/>
                  </a:cubicBezTo>
                  <a:cubicBezTo>
                    <a:pt x="100" y="247"/>
                    <a:pt x="95" y="240"/>
                    <a:pt x="92" y="235"/>
                  </a:cubicBezTo>
                  <a:lnTo>
                    <a:pt x="89" y="229"/>
                  </a:lnTo>
                  <a:cubicBezTo>
                    <a:pt x="85" y="224"/>
                    <a:pt x="82" y="220"/>
                    <a:pt x="80" y="215"/>
                  </a:cubicBezTo>
                  <a:cubicBezTo>
                    <a:pt x="79" y="210"/>
                    <a:pt x="77" y="206"/>
                    <a:pt x="79" y="202"/>
                  </a:cubicBezTo>
                  <a:cubicBezTo>
                    <a:pt x="80" y="201"/>
                    <a:pt x="84" y="197"/>
                    <a:pt x="85" y="196"/>
                  </a:cubicBezTo>
                  <a:cubicBezTo>
                    <a:pt x="89" y="192"/>
                    <a:pt x="92" y="191"/>
                    <a:pt x="95" y="186"/>
                  </a:cubicBezTo>
                  <a:cubicBezTo>
                    <a:pt x="105" y="173"/>
                    <a:pt x="105" y="153"/>
                    <a:pt x="95" y="140"/>
                  </a:cubicBezTo>
                  <a:cubicBezTo>
                    <a:pt x="90" y="133"/>
                    <a:pt x="84" y="130"/>
                    <a:pt x="79" y="125"/>
                  </a:cubicBezTo>
                  <a:cubicBezTo>
                    <a:pt x="75" y="123"/>
                    <a:pt x="72" y="120"/>
                    <a:pt x="69" y="118"/>
                  </a:cubicBezTo>
                  <a:cubicBezTo>
                    <a:pt x="65" y="115"/>
                    <a:pt x="65" y="108"/>
                    <a:pt x="67" y="103"/>
                  </a:cubicBezTo>
                  <a:cubicBezTo>
                    <a:pt x="69" y="100"/>
                    <a:pt x="72" y="95"/>
                    <a:pt x="77" y="92"/>
                  </a:cubicBezTo>
                  <a:lnTo>
                    <a:pt x="82" y="87"/>
                  </a:lnTo>
                  <a:cubicBezTo>
                    <a:pt x="97" y="70"/>
                    <a:pt x="97" y="59"/>
                    <a:pt x="95" y="51"/>
                  </a:cubicBezTo>
                  <a:cubicBezTo>
                    <a:pt x="93" y="41"/>
                    <a:pt x="95" y="29"/>
                    <a:pt x="103" y="16"/>
                  </a:cubicBezTo>
                  <a:cubicBezTo>
                    <a:pt x="108" y="8"/>
                    <a:pt x="118" y="0"/>
                    <a:pt x="125" y="3"/>
                  </a:cubicBezTo>
                  <a:cubicBezTo>
                    <a:pt x="130" y="3"/>
                    <a:pt x="133" y="9"/>
                    <a:pt x="138" y="16"/>
                  </a:cubicBezTo>
                  <a:cubicBezTo>
                    <a:pt x="141" y="23"/>
                    <a:pt x="148" y="31"/>
                    <a:pt x="156" y="36"/>
                  </a:cubicBezTo>
                  <a:cubicBezTo>
                    <a:pt x="168" y="44"/>
                    <a:pt x="186" y="46"/>
                    <a:pt x="202" y="37"/>
                  </a:cubicBezTo>
                  <a:cubicBezTo>
                    <a:pt x="210" y="34"/>
                    <a:pt x="217" y="28"/>
                    <a:pt x="224" y="23"/>
                  </a:cubicBezTo>
                  <a:cubicBezTo>
                    <a:pt x="227" y="19"/>
                    <a:pt x="230" y="16"/>
                    <a:pt x="233" y="13"/>
                  </a:cubicBezTo>
                  <a:cubicBezTo>
                    <a:pt x="235" y="11"/>
                    <a:pt x="237" y="8"/>
                    <a:pt x="240" y="8"/>
                  </a:cubicBezTo>
                  <a:cubicBezTo>
                    <a:pt x="240" y="6"/>
                    <a:pt x="245" y="6"/>
                    <a:pt x="252" y="11"/>
                  </a:cubicBezTo>
                  <a:cubicBezTo>
                    <a:pt x="253" y="13"/>
                    <a:pt x="253" y="13"/>
                    <a:pt x="255" y="13"/>
                  </a:cubicBezTo>
                  <a:cubicBezTo>
                    <a:pt x="268" y="21"/>
                    <a:pt x="278" y="31"/>
                    <a:pt x="288" y="41"/>
                  </a:cubicBezTo>
                  <a:cubicBezTo>
                    <a:pt x="294" y="47"/>
                    <a:pt x="299" y="52"/>
                    <a:pt x="303" y="59"/>
                  </a:cubicBezTo>
                  <a:cubicBezTo>
                    <a:pt x="304" y="61"/>
                    <a:pt x="304" y="61"/>
                    <a:pt x="304" y="62"/>
                  </a:cubicBezTo>
                  <a:cubicBezTo>
                    <a:pt x="308" y="65"/>
                    <a:pt x="311" y="70"/>
                    <a:pt x="314" y="75"/>
                  </a:cubicBezTo>
                  <a:cubicBezTo>
                    <a:pt x="321" y="89"/>
                    <a:pt x="329" y="102"/>
                    <a:pt x="341" y="113"/>
                  </a:cubicBezTo>
                  <a:cubicBezTo>
                    <a:pt x="357" y="128"/>
                    <a:pt x="377" y="133"/>
                    <a:pt x="392" y="128"/>
                  </a:cubicBezTo>
                  <a:cubicBezTo>
                    <a:pt x="393" y="128"/>
                    <a:pt x="397" y="126"/>
                    <a:pt x="397" y="126"/>
                  </a:cubicBezTo>
                  <a:cubicBezTo>
                    <a:pt x="398" y="126"/>
                    <a:pt x="402" y="125"/>
                    <a:pt x="402" y="125"/>
                  </a:cubicBezTo>
                  <a:cubicBezTo>
                    <a:pt x="403" y="125"/>
                    <a:pt x="406" y="128"/>
                    <a:pt x="408" y="136"/>
                  </a:cubicBezTo>
                  <a:cubicBezTo>
                    <a:pt x="408" y="138"/>
                    <a:pt x="410" y="140"/>
                    <a:pt x="410" y="143"/>
                  </a:cubicBezTo>
                  <a:cubicBezTo>
                    <a:pt x="411" y="151"/>
                    <a:pt x="413" y="163"/>
                    <a:pt x="420" y="171"/>
                  </a:cubicBezTo>
                  <a:cubicBezTo>
                    <a:pt x="431" y="184"/>
                    <a:pt x="449" y="187"/>
                    <a:pt x="459" y="189"/>
                  </a:cubicBezTo>
                  <a:lnTo>
                    <a:pt x="520" y="196"/>
                  </a:lnTo>
                  <a:cubicBezTo>
                    <a:pt x="525" y="197"/>
                    <a:pt x="532" y="197"/>
                    <a:pt x="537" y="201"/>
                  </a:cubicBezTo>
                  <a:cubicBezTo>
                    <a:pt x="545" y="204"/>
                    <a:pt x="548" y="215"/>
                    <a:pt x="551" y="227"/>
                  </a:cubicBezTo>
                  <a:cubicBezTo>
                    <a:pt x="553" y="234"/>
                    <a:pt x="556" y="240"/>
                    <a:pt x="556" y="247"/>
                  </a:cubicBezTo>
                  <a:cubicBezTo>
                    <a:pt x="560" y="255"/>
                    <a:pt x="563" y="265"/>
                    <a:pt x="565" y="273"/>
                  </a:cubicBezTo>
                  <a:cubicBezTo>
                    <a:pt x="565" y="276"/>
                    <a:pt x="565" y="278"/>
                    <a:pt x="566" y="281"/>
                  </a:cubicBezTo>
                  <a:lnTo>
                    <a:pt x="566" y="285"/>
                  </a:lnTo>
                  <a:cubicBezTo>
                    <a:pt x="568" y="293"/>
                    <a:pt x="570" y="301"/>
                    <a:pt x="573" y="309"/>
                  </a:cubicBezTo>
                  <a:cubicBezTo>
                    <a:pt x="576" y="318"/>
                    <a:pt x="581" y="322"/>
                    <a:pt x="584" y="329"/>
                  </a:cubicBezTo>
                  <a:lnTo>
                    <a:pt x="616" y="372"/>
                  </a:lnTo>
                  <a:cubicBezTo>
                    <a:pt x="621" y="377"/>
                    <a:pt x="624" y="382"/>
                    <a:pt x="624" y="387"/>
                  </a:cubicBezTo>
                  <a:cubicBezTo>
                    <a:pt x="626" y="395"/>
                    <a:pt x="624" y="403"/>
                    <a:pt x="624" y="411"/>
                  </a:cubicBezTo>
                  <a:lnTo>
                    <a:pt x="614" y="467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E3C5EF4F-3351-4A77-9DCB-FA71CA7F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788" y="2860675"/>
              <a:ext cx="246062" cy="234950"/>
            </a:xfrm>
            <a:custGeom>
              <a:avLst/>
              <a:gdLst>
                <a:gd name="T0" fmla="*/ 0 w 683"/>
                <a:gd name="T1" fmla="*/ 227 h 651"/>
                <a:gd name="T2" fmla="*/ 145 w 683"/>
                <a:gd name="T3" fmla="*/ 72 h 651"/>
                <a:gd name="T4" fmla="*/ 224 w 683"/>
                <a:gd name="T5" fmla="*/ 5 h 651"/>
                <a:gd name="T6" fmla="*/ 250 w 683"/>
                <a:gd name="T7" fmla="*/ 65 h 651"/>
                <a:gd name="T8" fmla="*/ 314 w 683"/>
                <a:gd name="T9" fmla="*/ 148 h 651"/>
                <a:gd name="T10" fmla="*/ 420 w 683"/>
                <a:gd name="T11" fmla="*/ 149 h 651"/>
                <a:gd name="T12" fmla="*/ 472 w 683"/>
                <a:gd name="T13" fmla="*/ 154 h 651"/>
                <a:gd name="T14" fmla="*/ 616 w 683"/>
                <a:gd name="T15" fmla="*/ 149 h 651"/>
                <a:gd name="T16" fmla="*/ 658 w 683"/>
                <a:gd name="T17" fmla="*/ 145 h 651"/>
                <a:gd name="T18" fmla="*/ 663 w 683"/>
                <a:gd name="T19" fmla="*/ 255 h 651"/>
                <a:gd name="T20" fmla="*/ 678 w 683"/>
                <a:gd name="T21" fmla="*/ 314 h 651"/>
                <a:gd name="T22" fmla="*/ 644 w 683"/>
                <a:gd name="T23" fmla="*/ 357 h 651"/>
                <a:gd name="T24" fmla="*/ 632 w 683"/>
                <a:gd name="T25" fmla="*/ 451 h 651"/>
                <a:gd name="T26" fmla="*/ 639 w 683"/>
                <a:gd name="T27" fmla="*/ 474 h 651"/>
                <a:gd name="T28" fmla="*/ 630 w 683"/>
                <a:gd name="T29" fmla="*/ 494 h 651"/>
                <a:gd name="T30" fmla="*/ 619 w 683"/>
                <a:gd name="T31" fmla="*/ 512 h 651"/>
                <a:gd name="T32" fmla="*/ 614 w 683"/>
                <a:gd name="T33" fmla="*/ 540 h 651"/>
                <a:gd name="T34" fmla="*/ 591 w 683"/>
                <a:gd name="T35" fmla="*/ 545 h 651"/>
                <a:gd name="T36" fmla="*/ 530 w 683"/>
                <a:gd name="T37" fmla="*/ 535 h 651"/>
                <a:gd name="T38" fmla="*/ 507 w 683"/>
                <a:gd name="T39" fmla="*/ 555 h 651"/>
                <a:gd name="T40" fmla="*/ 492 w 683"/>
                <a:gd name="T41" fmla="*/ 599 h 651"/>
                <a:gd name="T42" fmla="*/ 411 w 683"/>
                <a:gd name="T43" fmla="*/ 631 h 651"/>
                <a:gd name="T44" fmla="*/ 405 w 683"/>
                <a:gd name="T45" fmla="*/ 642 h 651"/>
                <a:gd name="T46" fmla="*/ 380 w 683"/>
                <a:gd name="T47" fmla="*/ 644 h 651"/>
                <a:gd name="T48" fmla="*/ 357 w 683"/>
                <a:gd name="T49" fmla="*/ 634 h 651"/>
                <a:gd name="T50" fmla="*/ 293 w 683"/>
                <a:gd name="T51" fmla="*/ 640 h 651"/>
                <a:gd name="T52" fmla="*/ 255 w 683"/>
                <a:gd name="T53" fmla="*/ 650 h 651"/>
                <a:gd name="T54" fmla="*/ 265 w 683"/>
                <a:gd name="T55" fmla="*/ 599 h 651"/>
                <a:gd name="T56" fmla="*/ 227 w 683"/>
                <a:gd name="T57" fmla="*/ 410 h 651"/>
                <a:gd name="T58" fmla="*/ 174 w 683"/>
                <a:gd name="T59" fmla="*/ 370 h 651"/>
                <a:gd name="T60" fmla="*/ 145 w 683"/>
                <a:gd name="T61" fmla="*/ 324 h 651"/>
                <a:gd name="T62" fmla="*/ 46 w 683"/>
                <a:gd name="T63" fmla="*/ 308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3" h="651">
                  <a:moveTo>
                    <a:pt x="6" y="252"/>
                  </a:moveTo>
                  <a:cubicBezTo>
                    <a:pt x="3" y="242"/>
                    <a:pt x="1" y="234"/>
                    <a:pt x="0" y="227"/>
                  </a:cubicBezTo>
                  <a:cubicBezTo>
                    <a:pt x="34" y="199"/>
                    <a:pt x="77" y="163"/>
                    <a:pt x="112" y="125"/>
                  </a:cubicBezTo>
                  <a:cubicBezTo>
                    <a:pt x="125" y="108"/>
                    <a:pt x="135" y="90"/>
                    <a:pt x="145" y="72"/>
                  </a:cubicBezTo>
                  <a:cubicBezTo>
                    <a:pt x="156" y="47"/>
                    <a:pt x="169" y="23"/>
                    <a:pt x="189" y="9"/>
                  </a:cubicBezTo>
                  <a:cubicBezTo>
                    <a:pt x="201" y="1"/>
                    <a:pt x="214" y="0"/>
                    <a:pt x="224" y="5"/>
                  </a:cubicBezTo>
                  <a:cubicBezTo>
                    <a:pt x="235" y="8"/>
                    <a:pt x="243" y="19"/>
                    <a:pt x="248" y="36"/>
                  </a:cubicBezTo>
                  <a:cubicBezTo>
                    <a:pt x="250" y="44"/>
                    <a:pt x="250" y="54"/>
                    <a:pt x="250" y="65"/>
                  </a:cubicBezTo>
                  <a:cubicBezTo>
                    <a:pt x="248" y="84"/>
                    <a:pt x="248" y="105"/>
                    <a:pt x="261" y="123"/>
                  </a:cubicBezTo>
                  <a:cubicBezTo>
                    <a:pt x="276" y="143"/>
                    <a:pt x="296" y="146"/>
                    <a:pt x="314" y="148"/>
                  </a:cubicBezTo>
                  <a:cubicBezTo>
                    <a:pt x="339" y="148"/>
                    <a:pt x="347" y="148"/>
                    <a:pt x="372" y="154"/>
                  </a:cubicBezTo>
                  <a:cubicBezTo>
                    <a:pt x="395" y="163"/>
                    <a:pt x="410" y="159"/>
                    <a:pt x="420" y="149"/>
                  </a:cubicBezTo>
                  <a:cubicBezTo>
                    <a:pt x="428" y="151"/>
                    <a:pt x="436" y="152"/>
                    <a:pt x="444" y="153"/>
                  </a:cubicBezTo>
                  <a:cubicBezTo>
                    <a:pt x="453" y="154"/>
                    <a:pt x="462" y="154"/>
                    <a:pt x="472" y="154"/>
                  </a:cubicBezTo>
                  <a:lnTo>
                    <a:pt x="500" y="154"/>
                  </a:lnTo>
                  <a:cubicBezTo>
                    <a:pt x="538" y="156"/>
                    <a:pt x="578" y="156"/>
                    <a:pt x="616" y="149"/>
                  </a:cubicBezTo>
                  <a:cubicBezTo>
                    <a:pt x="629" y="146"/>
                    <a:pt x="642" y="146"/>
                    <a:pt x="654" y="145"/>
                  </a:cubicBezTo>
                  <a:cubicBezTo>
                    <a:pt x="655" y="145"/>
                    <a:pt x="657" y="145"/>
                    <a:pt x="658" y="145"/>
                  </a:cubicBezTo>
                  <a:cubicBezTo>
                    <a:pt x="658" y="154"/>
                    <a:pt x="658" y="164"/>
                    <a:pt x="658" y="174"/>
                  </a:cubicBezTo>
                  <a:cubicBezTo>
                    <a:pt x="657" y="201"/>
                    <a:pt x="657" y="229"/>
                    <a:pt x="663" y="255"/>
                  </a:cubicBezTo>
                  <a:cubicBezTo>
                    <a:pt x="667" y="262"/>
                    <a:pt x="668" y="266"/>
                    <a:pt x="670" y="273"/>
                  </a:cubicBezTo>
                  <a:cubicBezTo>
                    <a:pt x="677" y="288"/>
                    <a:pt x="682" y="301"/>
                    <a:pt x="678" y="314"/>
                  </a:cubicBezTo>
                  <a:cubicBezTo>
                    <a:pt x="675" y="324"/>
                    <a:pt x="668" y="332"/>
                    <a:pt x="660" y="341"/>
                  </a:cubicBezTo>
                  <a:cubicBezTo>
                    <a:pt x="654" y="346"/>
                    <a:pt x="649" y="350"/>
                    <a:pt x="644" y="357"/>
                  </a:cubicBezTo>
                  <a:cubicBezTo>
                    <a:pt x="626" y="380"/>
                    <a:pt x="619" y="406"/>
                    <a:pt x="624" y="428"/>
                  </a:cubicBezTo>
                  <a:cubicBezTo>
                    <a:pt x="626" y="436"/>
                    <a:pt x="629" y="444"/>
                    <a:pt x="632" y="451"/>
                  </a:cubicBezTo>
                  <a:cubicBezTo>
                    <a:pt x="635" y="461"/>
                    <a:pt x="639" y="467"/>
                    <a:pt x="639" y="474"/>
                  </a:cubicBezTo>
                  <a:lnTo>
                    <a:pt x="639" y="474"/>
                  </a:lnTo>
                  <a:cubicBezTo>
                    <a:pt x="639" y="476"/>
                    <a:pt x="639" y="477"/>
                    <a:pt x="639" y="479"/>
                  </a:cubicBezTo>
                  <a:cubicBezTo>
                    <a:pt x="637" y="484"/>
                    <a:pt x="634" y="489"/>
                    <a:pt x="630" y="494"/>
                  </a:cubicBezTo>
                  <a:cubicBezTo>
                    <a:pt x="629" y="495"/>
                    <a:pt x="627" y="497"/>
                    <a:pt x="626" y="500"/>
                  </a:cubicBezTo>
                  <a:cubicBezTo>
                    <a:pt x="624" y="504"/>
                    <a:pt x="621" y="509"/>
                    <a:pt x="619" y="512"/>
                  </a:cubicBezTo>
                  <a:cubicBezTo>
                    <a:pt x="617" y="519"/>
                    <a:pt x="616" y="525"/>
                    <a:pt x="616" y="532"/>
                  </a:cubicBezTo>
                  <a:cubicBezTo>
                    <a:pt x="614" y="533"/>
                    <a:pt x="614" y="537"/>
                    <a:pt x="614" y="540"/>
                  </a:cubicBezTo>
                  <a:cubicBezTo>
                    <a:pt x="612" y="545"/>
                    <a:pt x="611" y="550"/>
                    <a:pt x="607" y="550"/>
                  </a:cubicBezTo>
                  <a:cubicBezTo>
                    <a:pt x="604" y="551"/>
                    <a:pt x="598" y="548"/>
                    <a:pt x="591" y="545"/>
                  </a:cubicBezTo>
                  <a:lnTo>
                    <a:pt x="584" y="542"/>
                  </a:lnTo>
                  <a:cubicBezTo>
                    <a:pt x="568" y="533"/>
                    <a:pt x="548" y="530"/>
                    <a:pt x="530" y="535"/>
                  </a:cubicBezTo>
                  <a:cubicBezTo>
                    <a:pt x="527" y="535"/>
                    <a:pt x="522" y="537"/>
                    <a:pt x="517" y="542"/>
                  </a:cubicBezTo>
                  <a:cubicBezTo>
                    <a:pt x="512" y="545"/>
                    <a:pt x="509" y="551"/>
                    <a:pt x="507" y="555"/>
                  </a:cubicBezTo>
                  <a:cubicBezTo>
                    <a:pt x="505" y="560"/>
                    <a:pt x="505" y="565"/>
                    <a:pt x="504" y="571"/>
                  </a:cubicBezTo>
                  <a:cubicBezTo>
                    <a:pt x="500" y="581"/>
                    <a:pt x="499" y="591"/>
                    <a:pt x="492" y="599"/>
                  </a:cubicBezTo>
                  <a:cubicBezTo>
                    <a:pt x="484" y="609"/>
                    <a:pt x="469" y="614"/>
                    <a:pt x="448" y="616"/>
                  </a:cubicBezTo>
                  <a:cubicBezTo>
                    <a:pt x="436" y="617"/>
                    <a:pt x="421" y="617"/>
                    <a:pt x="411" y="631"/>
                  </a:cubicBezTo>
                  <a:cubicBezTo>
                    <a:pt x="410" y="634"/>
                    <a:pt x="408" y="637"/>
                    <a:pt x="406" y="639"/>
                  </a:cubicBezTo>
                  <a:cubicBezTo>
                    <a:pt x="406" y="640"/>
                    <a:pt x="406" y="640"/>
                    <a:pt x="405" y="642"/>
                  </a:cubicBezTo>
                  <a:cubicBezTo>
                    <a:pt x="402" y="647"/>
                    <a:pt x="393" y="649"/>
                    <a:pt x="387" y="647"/>
                  </a:cubicBezTo>
                  <a:cubicBezTo>
                    <a:pt x="383" y="647"/>
                    <a:pt x="382" y="645"/>
                    <a:pt x="380" y="644"/>
                  </a:cubicBezTo>
                  <a:cubicBezTo>
                    <a:pt x="375" y="644"/>
                    <a:pt x="370" y="640"/>
                    <a:pt x="365" y="639"/>
                  </a:cubicBezTo>
                  <a:lnTo>
                    <a:pt x="357" y="634"/>
                  </a:lnTo>
                  <a:cubicBezTo>
                    <a:pt x="341" y="627"/>
                    <a:pt x="326" y="626"/>
                    <a:pt x="313" y="629"/>
                  </a:cubicBezTo>
                  <a:cubicBezTo>
                    <a:pt x="304" y="632"/>
                    <a:pt x="298" y="637"/>
                    <a:pt x="293" y="640"/>
                  </a:cubicBezTo>
                  <a:cubicBezTo>
                    <a:pt x="289" y="642"/>
                    <a:pt x="286" y="645"/>
                    <a:pt x="283" y="647"/>
                  </a:cubicBezTo>
                  <a:cubicBezTo>
                    <a:pt x="275" y="650"/>
                    <a:pt x="265" y="650"/>
                    <a:pt x="255" y="650"/>
                  </a:cubicBezTo>
                  <a:cubicBezTo>
                    <a:pt x="252" y="650"/>
                    <a:pt x="247" y="650"/>
                    <a:pt x="243" y="650"/>
                  </a:cubicBezTo>
                  <a:cubicBezTo>
                    <a:pt x="247" y="632"/>
                    <a:pt x="257" y="616"/>
                    <a:pt x="265" y="599"/>
                  </a:cubicBezTo>
                  <a:cubicBezTo>
                    <a:pt x="273" y="583"/>
                    <a:pt x="283" y="568"/>
                    <a:pt x="288" y="550"/>
                  </a:cubicBezTo>
                  <a:cubicBezTo>
                    <a:pt x="306" y="487"/>
                    <a:pt x="252" y="431"/>
                    <a:pt x="227" y="410"/>
                  </a:cubicBezTo>
                  <a:cubicBezTo>
                    <a:pt x="219" y="403"/>
                    <a:pt x="210" y="397"/>
                    <a:pt x="201" y="390"/>
                  </a:cubicBezTo>
                  <a:cubicBezTo>
                    <a:pt x="191" y="383"/>
                    <a:pt x="182" y="378"/>
                    <a:pt x="174" y="370"/>
                  </a:cubicBezTo>
                  <a:cubicBezTo>
                    <a:pt x="166" y="363"/>
                    <a:pt x="161" y="354"/>
                    <a:pt x="156" y="344"/>
                  </a:cubicBezTo>
                  <a:cubicBezTo>
                    <a:pt x="153" y="337"/>
                    <a:pt x="149" y="331"/>
                    <a:pt x="145" y="324"/>
                  </a:cubicBezTo>
                  <a:cubicBezTo>
                    <a:pt x="120" y="290"/>
                    <a:pt x="95" y="296"/>
                    <a:pt x="75" y="303"/>
                  </a:cubicBezTo>
                  <a:cubicBezTo>
                    <a:pt x="67" y="306"/>
                    <a:pt x="56" y="309"/>
                    <a:pt x="46" y="308"/>
                  </a:cubicBezTo>
                  <a:cubicBezTo>
                    <a:pt x="19" y="308"/>
                    <a:pt x="14" y="286"/>
                    <a:pt x="6" y="25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5127F2F7-EE94-4393-AAA9-03C836874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075" y="3227388"/>
              <a:ext cx="193675" cy="266700"/>
            </a:xfrm>
            <a:custGeom>
              <a:avLst/>
              <a:gdLst>
                <a:gd name="T0" fmla="*/ 222 w 538"/>
                <a:gd name="T1" fmla="*/ 462 h 739"/>
                <a:gd name="T2" fmla="*/ 194 w 538"/>
                <a:gd name="T3" fmla="*/ 351 h 739"/>
                <a:gd name="T4" fmla="*/ 170 w 538"/>
                <a:gd name="T5" fmla="*/ 336 h 739"/>
                <a:gd name="T6" fmla="*/ 102 w 538"/>
                <a:gd name="T7" fmla="*/ 285 h 739"/>
                <a:gd name="T8" fmla="*/ 73 w 538"/>
                <a:gd name="T9" fmla="*/ 223 h 739"/>
                <a:gd name="T10" fmla="*/ 54 w 538"/>
                <a:gd name="T11" fmla="*/ 173 h 739"/>
                <a:gd name="T12" fmla="*/ 30 w 538"/>
                <a:gd name="T13" fmla="*/ 142 h 739"/>
                <a:gd name="T14" fmla="*/ 10 w 538"/>
                <a:gd name="T15" fmla="*/ 83 h 739"/>
                <a:gd name="T16" fmla="*/ 51 w 538"/>
                <a:gd name="T17" fmla="*/ 37 h 739"/>
                <a:gd name="T18" fmla="*/ 89 w 538"/>
                <a:gd name="T19" fmla="*/ 0 h 739"/>
                <a:gd name="T20" fmla="*/ 102 w 538"/>
                <a:gd name="T21" fmla="*/ 13 h 739"/>
                <a:gd name="T22" fmla="*/ 107 w 538"/>
                <a:gd name="T23" fmla="*/ 20 h 739"/>
                <a:gd name="T24" fmla="*/ 120 w 538"/>
                <a:gd name="T25" fmla="*/ 37 h 739"/>
                <a:gd name="T26" fmla="*/ 191 w 538"/>
                <a:gd name="T27" fmla="*/ 55 h 739"/>
                <a:gd name="T28" fmla="*/ 199 w 538"/>
                <a:gd name="T29" fmla="*/ 51 h 739"/>
                <a:gd name="T30" fmla="*/ 211 w 538"/>
                <a:gd name="T31" fmla="*/ 48 h 739"/>
                <a:gd name="T32" fmla="*/ 236 w 538"/>
                <a:gd name="T33" fmla="*/ 66 h 739"/>
                <a:gd name="T34" fmla="*/ 242 w 538"/>
                <a:gd name="T35" fmla="*/ 83 h 739"/>
                <a:gd name="T36" fmla="*/ 255 w 538"/>
                <a:gd name="T37" fmla="*/ 106 h 739"/>
                <a:gd name="T38" fmla="*/ 303 w 538"/>
                <a:gd name="T39" fmla="*/ 150 h 739"/>
                <a:gd name="T40" fmla="*/ 331 w 538"/>
                <a:gd name="T41" fmla="*/ 165 h 739"/>
                <a:gd name="T42" fmla="*/ 364 w 538"/>
                <a:gd name="T43" fmla="*/ 170 h 739"/>
                <a:gd name="T44" fmla="*/ 384 w 538"/>
                <a:gd name="T45" fmla="*/ 172 h 739"/>
                <a:gd name="T46" fmla="*/ 428 w 538"/>
                <a:gd name="T47" fmla="*/ 191 h 739"/>
                <a:gd name="T48" fmla="*/ 473 w 538"/>
                <a:gd name="T49" fmla="*/ 223 h 739"/>
                <a:gd name="T50" fmla="*/ 481 w 538"/>
                <a:gd name="T51" fmla="*/ 231 h 739"/>
                <a:gd name="T52" fmla="*/ 509 w 538"/>
                <a:gd name="T53" fmla="*/ 256 h 739"/>
                <a:gd name="T54" fmla="*/ 514 w 538"/>
                <a:gd name="T55" fmla="*/ 279 h 739"/>
                <a:gd name="T56" fmla="*/ 516 w 538"/>
                <a:gd name="T57" fmla="*/ 289 h 739"/>
                <a:gd name="T58" fmla="*/ 534 w 538"/>
                <a:gd name="T59" fmla="*/ 338 h 739"/>
                <a:gd name="T60" fmla="*/ 535 w 538"/>
                <a:gd name="T61" fmla="*/ 340 h 739"/>
                <a:gd name="T62" fmla="*/ 535 w 538"/>
                <a:gd name="T63" fmla="*/ 340 h 739"/>
                <a:gd name="T64" fmla="*/ 534 w 538"/>
                <a:gd name="T65" fmla="*/ 356 h 739"/>
                <a:gd name="T66" fmla="*/ 522 w 538"/>
                <a:gd name="T67" fmla="*/ 366 h 739"/>
                <a:gd name="T68" fmla="*/ 504 w 538"/>
                <a:gd name="T69" fmla="*/ 384 h 739"/>
                <a:gd name="T70" fmla="*/ 514 w 538"/>
                <a:gd name="T71" fmla="*/ 435 h 739"/>
                <a:gd name="T72" fmla="*/ 524 w 538"/>
                <a:gd name="T73" fmla="*/ 447 h 739"/>
                <a:gd name="T74" fmla="*/ 507 w 538"/>
                <a:gd name="T75" fmla="*/ 473 h 739"/>
                <a:gd name="T76" fmla="*/ 483 w 538"/>
                <a:gd name="T77" fmla="*/ 491 h 739"/>
                <a:gd name="T78" fmla="*/ 466 w 538"/>
                <a:gd name="T79" fmla="*/ 549 h 739"/>
                <a:gd name="T80" fmla="*/ 465 w 538"/>
                <a:gd name="T81" fmla="*/ 580 h 739"/>
                <a:gd name="T82" fmla="*/ 414 w 538"/>
                <a:gd name="T83" fmla="*/ 643 h 739"/>
                <a:gd name="T84" fmla="*/ 394 w 538"/>
                <a:gd name="T85" fmla="*/ 661 h 739"/>
                <a:gd name="T86" fmla="*/ 371 w 538"/>
                <a:gd name="T87" fmla="*/ 694 h 739"/>
                <a:gd name="T88" fmla="*/ 344 w 538"/>
                <a:gd name="T89" fmla="*/ 725 h 739"/>
                <a:gd name="T90" fmla="*/ 321 w 538"/>
                <a:gd name="T91" fmla="*/ 738 h 739"/>
                <a:gd name="T92" fmla="*/ 315 w 538"/>
                <a:gd name="T93" fmla="*/ 732 h 739"/>
                <a:gd name="T94" fmla="*/ 302 w 538"/>
                <a:gd name="T95" fmla="*/ 719 h 739"/>
                <a:gd name="T96" fmla="*/ 283 w 538"/>
                <a:gd name="T97" fmla="*/ 671 h 739"/>
                <a:gd name="T98" fmla="*/ 282 w 538"/>
                <a:gd name="T99" fmla="*/ 664 h 739"/>
                <a:gd name="T100" fmla="*/ 237 w 538"/>
                <a:gd name="T101" fmla="*/ 583 h 739"/>
                <a:gd name="T102" fmla="*/ 218 w 538"/>
                <a:gd name="T103" fmla="*/ 562 h 739"/>
                <a:gd name="T104" fmla="*/ 222 w 538"/>
                <a:gd name="T105" fmla="*/ 46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8" h="739">
                  <a:moveTo>
                    <a:pt x="222" y="462"/>
                  </a:moveTo>
                  <a:cubicBezTo>
                    <a:pt x="242" y="417"/>
                    <a:pt x="244" y="384"/>
                    <a:pt x="194" y="351"/>
                  </a:cubicBezTo>
                  <a:cubicBezTo>
                    <a:pt x="186" y="346"/>
                    <a:pt x="178" y="341"/>
                    <a:pt x="170" y="336"/>
                  </a:cubicBezTo>
                  <a:cubicBezTo>
                    <a:pt x="145" y="322"/>
                    <a:pt x="120" y="307"/>
                    <a:pt x="102" y="285"/>
                  </a:cubicBezTo>
                  <a:cubicBezTo>
                    <a:pt x="87" y="267"/>
                    <a:pt x="81" y="246"/>
                    <a:pt x="73" y="223"/>
                  </a:cubicBezTo>
                  <a:cubicBezTo>
                    <a:pt x="68" y="208"/>
                    <a:pt x="63" y="190"/>
                    <a:pt x="54" y="173"/>
                  </a:cubicBezTo>
                  <a:cubicBezTo>
                    <a:pt x="48" y="162"/>
                    <a:pt x="38" y="152"/>
                    <a:pt x="30" y="142"/>
                  </a:cubicBezTo>
                  <a:cubicBezTo>
                    <a:pt x="8" y="119"/>
                    <a:pt x="0" y="106"/>
                    <a:pt x="10" y="83"/>
                  </a:cubicBezTo>
                  <a:cubicBezTo>
                    <a:pt x="18" y="65"/>
                    <a:pt x="35" y="50"/>
                    <a:pt x="51" y="37"/>
                  </a:cubicBezTo>
                  <a:cubicBezTo>
                    <a:pt x="64" y="25"/>
                    <a:pt x="78" y="13"/>
                    <a:pt x="89" y="0"/>
                  </a:cubicBezTo>
                  <a:cubicBezTo>
                    <a:pt x="94" y="4"/>
                    <a:pt x="99" y="9"/>
                    <a:pt x="102" y="13"/>
                  </a:cubicBezTo>
                  <a:lnTo>
                    <a:pt x="107" y="20"/>
                  </a:lnTo>
                  <a:cubicBezTo>
                    <a:pt x="110" y="25"/>
                    <a:pt x="115" y="32"/>
                    <a:pt x="120" y="37"/>
                  </a:cubicBezTo>
                  <a:cubicBezTo>
                    <a:pt x="140" y="55"/>
                    <a:pt x="166" y="61"/>
                    <a:pt x="191" y="55"/>
                  </a:cubicBezTo>
                  <a:cubicBezTo>
                    <a:pt x="194" y="53"/>
                    <a:pt x="196" y="53"/>
                    <a:pt x="199" y="51"/>
                  </a:cubicBezTo>
                  <a:cubicBezTo>
                    <a:pt x="204" y="50"/>
                    <a:pt x="208" y="48"/>
                    <a:pt x="211" y="48"/>
                  </a:cubicBezTo>
                  <a:cubicBezTo>
                    <a:pt x="221" y="48"/>
                    <a:pt x="231" y="56"/>
                    <a:pt x="236" y="66"/>
                  </a:cubicBezTo>
                  <a:cubicBezTo>
                    <a:pt x="239" y="71"/>
                    <a:pt x="241" y="76"/>
                    <a:pt x="242" y="83"/>
                  </a:cubicBezTo>
                  <a:cubicBezTo>
                    <a:pt x="247" y="91"/>
                    <a:pt x="250" y="99"/>
                    <a:pt x="255" y="106"/>
                  </a:cubicBezTo>
                  <a:cubicBezTo>
                    <a:pt x="267" y="126"/>
                    <a:pt x="287" y="139"/>
                    <a:pt x="303" y="150"/>
                  </a:cubicBezTo>
                  <a:cubicBezTo>
                    <a:pt x="311" y="155"/>
                    <a:pt x="320" y="162"/>
                    <a:pt x="331" y="165"/>
                  </a:cubicBezTo>
                  <a:cubicBezTo>
                    <a:pt x="343" y="168"/>
                    <a:pt x="354" y="170"/>
                    <a:pt x="364" y="170"/>
                  </a:cubicBezTo>
                  <a:cubicBezTo>
                    <a:pt x="371" y="170"/>
                    <a:pt x="377" y="170"/>
                    <a:pt x="384" y="172"/>
                  </a:cubicBezTo>
                  <a:cubicBezTo>
                    <a:pt x="400" y="175"/>
                    <a:pt x="415" y="183"/>
                    <a:pt x="428" y="191"/>
                  </a:cubicBezTo>
                  <a:cubicBezTo>
                    <a:pt x="443" y="201"/>
                    <a:pt x="458" y="211"/>
                    <a:pt x="473" y="223"/>
                  </a:cubicBezTo>
                  <a:cubicBezTo>
                    <a:pt x="475" y="226"/>
                    <a:pt x="478" y="228"/>
                    <a:pt x="481" y="231"/>
                  </a:cubicBezTo>
                  <a:cubicBezTo>
                    <a:pt x="491" y="238"/>
                    <a:pt x="504" y="246"/>
                    <a:pt x="509" y="256"/>
                  </a:cubicBezTo>
                  <a:cubicBezTo>
                    <a:pt x="512" y="261"/>
                    <a:pt x="512" y="270"/>
                    <a:pt x="514" y="279"/>
                  </a:cubicBezTo>
                  <a:cubicBezTo>
                    <a:pt x="514" y="282"/>
                    <a:pt x="516" y="285"/>
                    <a:pt x="516" y="289"/>
                  </a:cubicBezTo>
                  <a:cubicBezTo>
                    <a:pt x="519" y="305"/>
                    <a:pt x="521" y="323"/>
                    <a:pt x="534" y="338"/>
                  </a:cubicBezTo>
                  <a:cubicBezTo>
                    <a:pt x="534" y="340"/>
                    <a:pt x="534" y="340"/>
                    <a:pt x="535" y="340"/>
                  </a:cubicBezTo>
                  <a:lnTo>
                    <a:pt x="535" y="340"/>
                  </a:lnTo>
                  <a:cubicBezTo>
                    <a:pt x="535" y="348"/>
                    <a:pt x="537" y="351"/>
                    <a:pt x="534" y="356"/>
                  </a:cubicBezTo>
                  <a:cubicBezTo>
                    <a:pt x="532" y="361"/>
                    <a:pt x="529" y="363"/>
                    <a:pt x="522" y="366"/>
                  </a:cubicBezTo>
                  <a:cubicBezTo>
                    <a:pt x="517" y="371"/>
                    <a:pt x="509" y="374"/>
                    <a:pt x="504" y="384"/>
                  </a:cubicBezTo>
                  <a:cubicBezTo>
                    <a:pt x="488" y="409"/>
                    <a:pt x="504" y="425"/>
                    <a:pt x="514" y="435"/>
                  </a:cubicBezTo>
                  <a:cubicBezTo>
                    <a:pt x="519" y="439"/>
                    <a:pt x="522" y="443"/>
                    <a:pt x="524" y="447"/>
                  </a:cubicBezTo>
                  <a:cubicBezTo>
                    <a:pt x="529" y="458"/>
                    <a:pt x="527" y="462"/>
                    <a:pt x="507" y="473"/>
                  </a:cubicBezTo>
                  <a:cubicBezTo>
                    <a:pt x="499" y="478"/>
                    <a:pt x="489" y="483"/>
                    <a:pt x="483" y="491"/>
                  </a:cubicBezTo>
                  <a:cubicBezTo>
                    <a:pt x="465" y="511"/>
                    <a:pt x="466" y="531"/>
                    <a:pt x="466" y="549"/>
                  </a:cubicBezTo>
                  <a:cubicBezTo>
                    <a:pt x="468" y="560"/>
                    <a:pt x="468" y="570"/>
                    <a:pt x="465" y="580"/>
                  </a:cubicBezTo>
                  <a:cubicBezTo>
                    <a:pt x="455" y="605"/>
                    <a:pt x="435" y="625"/>
                    <a:pt x="414" y="643"/>
                  </a:cubicBezTo>
                  <a:cubicBezTo>
                    <a:pt x="407" y="648"/>
                    <a:pt x="400" y="654"/>
                    <a:pt x="394" y="661"/>
                  </a:cubicBezTo>
                  <a:cubicBezTo>
                    <a:pt x="382" y="671"/>
                    <a:pt x="376" y="684"/>
                    <a:pt x="371" y="694"/>
                  </a:cubicBezTo>
                  <a:cubicBezTo>
                    <a:pt x="364" y="707"/>
                    <a:pt x="359" y="717"/>
                    <a:pt x="344" y="725"/>
                  </a:cubicBezTo>
                  <a:cubicBezTo>
                    <a:pt x="336" y="730"/>
                    <a:pt x="328" y="733"/>
                    <a:pt x="321" y="738"/>
                  </a:cubicBezTo>
                  <a:cubicBezTo>
                    <a:pt x="318" y="737"/>
                    <a:pt x="316" y="733"/>
                    <a:pt x="315" y="732"/>
                  </a:cubicBezTo>
                  <a:cubicBezTo>
                    <a:pt x="310" y="728"/>
                    <a:pt x="306" y="724"/>
                    <a:pt x="302" y="719"/>
                  </a:cubicBezTo>
                  <a:cubicBezTo>
                    <a:pt x="290" y="705"/>
                    <a:pt x="288" y="689"/>
                    <a:pt x="283" y="671"/>
                  </a:cubicBezTo>
                  <a:lnTo>
                    <a:pt x="282" y="664"/>
                  </a:lnTo>
                  <a:cubicBezTo>
                    <a:pt x="275" y="625"/>
                    <a:pt x="257" y="605"/>
                    <a:pt x="237" y="583"/>
                  </a:cubicBezTo>
                  <a:cubicBezTo>
                    <a:pt x="231" y="577"/>
                    <a:pt x="224" y="570"/>
                    <a:pt x="218" y="562"/>
                  </a:cubicBezTo>
                  <a:cubicBezTo>
                    <a:pt x="194" y="532"/>
                    <a:pt x="204" y="504"/>
                    <a:pt x="222" y="46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707D2EDA-CC4A-4078-8E89-E95CBD42E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013" y="4225925"/>
              <a:ext cx="246062" cy="422275"/>
            </a:xfrm>
            <a:custGeom>
              <a:avLst/>
              <a:gdLst>
                <a:gd name="T0" fmla="*/ 585 w 682"/>
                <a:gd name="T1" fmla="*/ 564 h 1174"/>
                <a:gd name="T2" fmla="*/ 467 w 682"/>
                <a:gd name="T3" fmla="*/ 821 h 1174"/>
                <a:gd name="T4" fmla="*/ 435 w 682"/>
                <a:gd name="T5" fmla="*/ 1050 h 1174"/>
                <a:gd name="T6" fmla="*/ 422 w 682"/>
                <a:gd name="T7" fmla="*/ 1132 h 1174"/>
                <a:gd name="T8" fmla="*/ 343 w 682"/>
                <a:gd name="T9" fmla="*/ 1160 h 1174"/>
                <a:gd name="T10" fmla="*/ 191 w 682"/>
                <a:gd name="T11" fmla="*/ 1158 h 1174"/>
                <a:gd name="T12" fmla="*/ 107 w 682"/>
                <a:gd name="T13" fmla="*/ 1045 h 1174"/>
                <a:gd name="T14" fmla="*/ 96 w 682"/>
                <a:gd name="T15" fmla="*/ 868 h 1174"/>
                <a:gd name="T16" fmla="*/ 69 w 682"/>
                <a:gd name="T17" fmla="*/ 835 h 1174"/>
                <a:gd name="T18" fmla="*/ 51 w 682"/>
                <a:gd name="T19" fmla="*/ 807 h 1174"/>
                <a:gd name="T20" fmla="*/ 43 w 682"/>
                <a:gd name="T21" fmla="*/ 756 h 1174"/>
                <a:gd name="T22" fmla="*/ 0 w 682"/>
                <a:gd name="T23" fmla="*/ 656 h 1174"/>
                <a:gd name="T24" fmla="*/ 51 w 682"/>
                <a:gd name="T25" fmla="*/ 570 h 1174"/>
                <a:gd name="T26" fmla="*/ 83 w 682"/>
                <a:gd name="T27" fmla="*/ 574 h 1174"/>
                <a:gd name="T28" fmla="*/ 152 w 682"/>
                <a:gd name="T29" fmla="*/ 580 h 1174"/>
                <a:gd name="T30" fmla="*/ 205 w 682"/>
                <a:gd name="T31" fmla="*/ 567 h 1174"/>
                <a:gd name="T32" fmla="*/ 282 w 682"/>
                <a:gd name="T33" fmla="*/ 574 h 1174"/>
                <a:gd name="T34" fmla="*/ 308 w 682"/>
                <a:gd name="T35" fmla="*/ 517 h 1174"/>
                <a:gd name="T36" fmla="*/ 333 w 682"/>
                <a:gd name="T37" fmla="*/ 489 h 1174"/>
                <a:gd name="T38" fmla="*/ 369 w 682"/>
                <a:gd name="T39" fmla="*/ 433 h 1174"/>
                <a:gd name="T40" fmla="*/ 409 w 682"/>
                <a:gd name="T41" fmla="*/ 412 h 1174"/>
                <a:gd name="T42" fmla="*/ 452 w 682"/>
                <a:gd name="T43" fmla="*/ 407 h 1174"/>
                <a:gd name="T44" fmla="*/ 465 w 682"/>
                <a:gd name="T45" fmla="*/ 308 h 1174"/>
                <a:gd name="T46" fmla="*/ 404 w 682"/>
                <a:gd name="T47" fmla="*/ 285 h 1174"/>
                <a:gd name="T48" fmla="*/ 404 w 682"/>
                <a:gd name="T49" fmla="*/ 246 h 1174"/>
                <a:gd name="T50" fmla="*/ 373 w 682"/>
                <a:gd name="T51" fmla="*/ 213 h 1174"/>
                <a:gd name="T52" fmla="*/ 348 w 682"/>
                <a:gd name="T53" fmla="*/ 183 h 1174"/>
                <a:gd name="T54" fmla="*/ 354 w 682"/>
                <a:gd name="T55" fmla="*/ 167 h 1174"/>
                <a:gd name="T56" fmla="*/ 335 w 682"/>
                <a:gd name="T57" fmla="*/ 99 h 1174"/>
                <a:gd name="T58" fmla="*/ 325 w 682"/>
                <a:gd name="T59" fmla="*/ 83 h 1174"/>
                <a:gd name="T60" fmla="*/ 346 w 682"/>
                <a:gd name="T61" fmla="*/ 88 h 1174"/>
                <a:gd name="T62" fmla="*/ 402 w 682"/>
                <a:gd name="T63" fmla="*/ 48 h 1174"/>
                <a:gd name="T64" fmla="*/ 406 w 682"/>
                <a:gd name="T65" fmla="*/ 15 h 1174"/>
                <a:gd name="T66" fmla="*/ 443 w 682"/>
                <a:gd name="T67" fmla="*/ 33 h 1174"/>
                <a:gd name="T68" fmla="*/ 524 w 682"/>
                <a:gd name="T69" fmla="*/ 17 h 1174"/>
                <a:gd name="T70" fmla="*/ 546 w 682"/>
                <a:gd name="T71" fmla="*/ 5 h 1174"/>
                <a:gd name="T72" fmla="*/ 593 w 682"/>
                <a:gd name="T73" fmla="*/ 35 h 1174"/>
                <a:gd name="T74" fmla="*/ 633 w 682"/>
                <a:gd name="T75" fmla="*/ 79 h 1174"/>
                <a:gd name="T76" fmla="*/ 674 w 682"/>
                <a:gd name="T77" fmla="*/ 208 h 1174"/>
                <a:gd name="T78" fmla="*/ 654 w 682"/>
                <a:gd name="T79" fmla="*/ 366 h 1174"/>
                <a:gd name="T80" fmla="*/ 641 w 682"/>
                <a:gd name="T81" fmla="*/ 53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2" h="1174">
                  <a:moveTo>
                    <a:pt x="641" y="537"/>
                  </a:moveTo>
                  <a:cubicBezTo>
                    <a:pt x="633" y="555"/>
                    <a:pt x="600" y="557"/>
                    <a:pt x="585" y="564"/>
                  </a:cubicBezTo>
                  <a:cubicBezTo>
                    <a:pt x="549" y="578"/>
                    <a:pt x="514" y="620"/>
                    <a:pt x="491" y="649"/>
                  </a:cubicBezTo>
                  <a:cubicBezTo>
                    <a:pt x="455" y="694"/>
                    <a:pt x="473" y="768"/>
                    <a:pt x="467" y="821"/>
                  </a:cubicBezTo>
                  <a:cubicBezTo>
                    <a:pt x="462" y="868"/>
                    <a:pt x="447" y="913"/>
                    <a:pt x="440" y="959"/>
                  </a:cubicBezTo>
                  <a:cubicBezTo>
                    <a:pt x="435" y="989"/>
                    <a:pt x="437" y="1020"/>
                    <a:pt x="435" y="1050"/>
                  </a:cubicBezTo>
                  <a:cubicBezTo>
                    <a:pt x="434" y="1074"/>
                    <a:pt x="425" y="1099"/>
                    <a:pt x="422" y="1122"/>
                  </a:cubicBezTo>
                  <a:lnTo>
                    <a:pt x="422" y="1132"/>
                  </a:lnTo>
                  <a:cubicBezTo>
                    <a:pt x="412" y="1135"/>
                    <a:pt x="406" y="1139"/>
                    <a:pt x="397" y="1142"/>
                  </a:cubicBezTo>
                  <a:cubicBezTo>
                    <a:pt x="379" y="1150"/>
                    <a:pt x="361" y="1157"/>
                    <a:pt x="343" y="1160"/>
                  </a:cubicBezTo>
                  <a:cubicBezTo>
                    <a:pt x="323" y="1163"/>
                    <a:pt x="302" y="1160"/>
                    <a:pt x="280" y="1157"/>
                  </a:cubicBezTo>
                  <a:cubicBezTo>
                    <a:pt x="252" y="1153"/>
                    <a:pt x="223" y="1148"/>
                    <a:pt x="191" y="1158"/>
                  </a:cubicBezTo>
                  <a:cubicBezTo>
                    <a:pt x="154" y="1172"/>
                    <a:pt x="140" y="1173"/>
                    <a:pt x="117" y="1140"/>
                  </a:cubicBezTo>
                  <a:cubicBezTo>
                    <a:pt x="97" y="1109"/>
                    <a:pt x="102" y="1079"/>
                    <a:pt x="107" y="1045"/>
                  </a:cubicBezTo>
                  <a:cubicBezTo>
                    <a:pt x="111" y="1033"/>
                    <a:pt x="112" y="1022"/>
                    <a:pt x="112" y="1010"/>
                  </a:cubicBezTo>
                  <a:cubicBezTo>
                    <a:pt x="117" y="947"/>
                    <a:pt x="112" y="901"/>
                    <a:pt x="96" y="868"/>
                  </a:cubicBezTo>
                  <a:cubicBezTo>
                    <a:pt x="89" y="857"/>
                    <a:pt x="81" y="849"/>
                    <a:pt x="73" y="840"/>
                  </a:cubicBezTo>
                  <a:cubicBezTo>
                    <a:pt x="73" y="839"/>
                    <a:pt x="71" y="837"/>
                    <a:pt x="69" y="835"/>
                  </a:cubicBezTo>
                  <a:cubicBezTo>
                    <a:pt x="65" y="829"/>
                    <a:pt x="58" y="822"/>
                    <a:pt x="55" y="814"/>
                  </a:cubicBezTo>
                  <a:cubicBezTo>
                    <a:pt x="53" y="812"/>
                    <a:pt x="53" y="809"/>
                    <a:pt x="51" y="807"/>
                  </a:cubicBezTo>
                  <a:cubicBezTo>
                    <a:pt x="50" y="799"/>
                    <a:pt x="48" y="791"/>
                    <a:pt x="48" y="783"/>
                  </a:cubicBezTo>
                  <a:cubicBezTo>
                    <a:pt x="46" y="774"/>
                    <a:pt x="45" y="766"/>
                    <a:pt x="43" y="756"/>
                  </a:cubicBezTo>
                  <a:cubicBezTo>
                    <a:pt x="38" y="740"/>
                    <a:pt x="30" y="727"/>
                    <a:pt x="22" y="712"/>
                  </a:cubicBezTo>
                  <a:cubicBezTo>
                    <a:pt x="10" y="692"/>
                    <a:pt x="0" y="676"/>
                    <a:pt x="0" y="656"/>
                  </a:cubicBezTo>
                  <a:cubicBezTo>
                    <a:pt x="0" y="638"/>
                    <a:pt x="10" y="626"/>
                    <a:pt x="23" y="613"/>
                  </a:cubicBezTo>
                  <a:cubicBezTo>
                    <a:pt x="35" y="602"/>
                    <a:pt x="46" y="588"/>
                    <a:pt x="51" y="570"/>
                  </a:cubicBezTo>
                  <a:lnTo>
                    <a:pt x="53" y="570"/>
                  </a:lnTo>
                  <a:cubicBezTo>
                    <a:pt x="63" y="570"/>
                    <a:pt x="73" y="572"/>
                    <a:pt x="83" y="574"/>
                  </a:cubicBezTo>
                  <a:cubicBezTo>
                    <a:pt x="94" y="577"/>
                    <a:pt x="106" y="578"/>
                    <a:pt x="117" y="580"/>
                  </a:cubicBezTo>
                  <a:cubicBezTo>
                    <a:pt x="129" y="582"/>
                    <a:pt x="142" y="582"/>
                    <a:pt x="152" y="580"/>
                  </a:cubicBezTo>
                  <a:cubicBezTo>
                    <a:pt x="163" y="578"/>
                    <a:pt x="173" y="574"/>
                    <a:pt x="180" y="570"/>
                  </a:cubicBezTo>
                  <a:cubicBezTo>
                    <a:pt x="190" y="564"/>
                    <a:pt x="195" y="562"/>
                    <a:pt x="205" y="567"/>
                  </a:cubicBezTo>
                  <a:cubicBezTo>
                    <a:pt x="210" y="569"/>
                    <a:pt x="214" y="572"/>
                    <a:pt x="219" y="575"/>
                  </a:cubicBezTo>
                  <a:cubicBezTo>
                    <a:pt x="234" y="585"/>
                    <a:pt x="256" y="602"/>
                    <a:pt x="282" y="574"/>
                  </a:cubicBezTo>
                  <a:cubicBezTo>
                    <a:pt x="290" y="564"/>
                    <a:pt x="295" y="552"/>
                    <a:pt x="298" y="539"/>
                  </a:cubicBezTo>
                  <a:cubicBezTo>
                    <a:pt x="302" y="531"/>
                    <a:pt x="305" y="524"/>
                    <a:pt x="308" y="517"/>
                  </a:cubicBezTo>
                  <a:cubicBezTo>
                    <a:pt x="312" y="511"/>
                    <a:pt x="318" y="506"/>
                    <a:pt x="323" y="499"/>
                  </a:cubicBezTo>
                  <a:cubicBezTo>
                    <a:pt x="326" y="496"/>
                    <a:pt x="330" y="493"/>
                    <a:pt x="333" y="489"/>
                  </a:cubicBezTo>
                  <a:cubicBezTo>
                    <a:pt x="341" y="478"/>
                    <a:pt x="346" y="470"/>
                    <a:pt x="350" y="460"/>
                  </a:cubicBezTo>
                  <a:cubicBezTo>
                    <a:pt x="356" y="448"/>
                    <a:pt x="359" y="440"/>
                    <a:pt x="369" y="433"/>
                  </a:cubicBezTo>
                  <a:lnTo>
                    <a:pt x="373" y="432"/>
                  </a:lnTo>
                  <a:cubicBezTo>
                    <a:pt x="384" y="424"/>
                    <a:pt x="399" y="415"/>
                    <a:pt x="409" y="412"/>
                  </a:cubicBezTo>
                  <a:cubicBezTo>
                    <a:pt x="412" y="410"/>
                    <a:pt x="419" y="410"/>
                    <a:pt x="424" y="410"/>
                  </a:cubicBezTo>
                  <a:cubicBezTo>
                    <a:pt x="434" y="410"/>
                    <a:pt x="442" y="410"/>
                    <a:pt x="452" y="407"/>
                  </a:cubicBezTo>
                  <a:cubicBezTo>
                    <a:pt x="467" y="401"/>
                    <a:pt x="479" y="383"/>
                    <a:pt x="481" y="361"/>
                  </a:cubicBezTo>
                  <a:cubicBezTo>
                    <a:pt x="484" y="339"/>
                    <a:pt x="478" y="318"/>
                    <a:pt x="465" y="308"/>
                  </a:cubicBezTo>
                  <a:cubicBezTo>
                    <a:pt x="453" y="300"/>
                    <a:pt x="439" y="298"/>
                    <a:pt x="427" y="298"/>
                  </a:cubicBezTo>
                  <a:cubicBezTo>
                    <a:pt x="411" y="297"/>
                    <a:pt x="407" y="295"/>
                    <a:pt x="404" y="285"/>
                  </a:cubicBezTo>
                  <a:cubicBezTo>
                    <a:pt x="404" y="284"/>
                    <a:pt x="404" y="279"/>
                    <a:pt x="406" y="275"/>
                  </a:cubicBezTo>
                  <a:cubicBezTo>
                    <a:pt x="407" y="267"/>
                    <a:pt x="407" y="257"/>
                    <a:pt x="404" y="246"/>
                  </a:cubicBezTo>
                  <a:cubicBezTo>
                    <a:pt x="399" y="236"/>
                    <a:pt x="391" y="229"/>
                    <a:pt x="382" y="223"/>
                  </a:cubicBezTo>
                  <a:cubicBezTo>
                    <a:pt x="379" y="219"/>
                    <a:pt x="376" y="216"/>
                    <a:pt x="373" y="213"/>
                  </a:cubicBezTo>
                  <a:cubicBezTo>
                    <a:pt x="369" y="208"/>
                    <a:pt x="366" y="203"/>
                    <a:pt x="363" y="200"/>
                  </a:cubicBezTo>
                  <a:cubicBezTo>
                    <a:pt x="356" y="193"/>
                    <a:pt x="353" y="186"/>
                    <a:pt x="348" y="183"/>
                  </a:cubicBezTo>
                  <a:cubicBezTo>
                    <a:pt x="348" y="181"/>
                    <a:pt x="350" y="178"/>
                    <a:pt x="350" y="176"/>
                  </a:cubicBezTo>
                  <a:cubicBezTo>
                    <a:pt x="351" y="173"/>
                    <a:pt x="353" y="170"/>
                    <a:pt x="354" y="167"/>
                  </a:cubicBezTo>
                  <a:cubicBezTo>
                    <a:pt x="361" y="153"/>
                    <a:pt x="371" y="135"/>
                    <a:pt x="358" y="116"/>
                  </a:cubicBezTo>
                  <a:cubicBezTo>
                    <a:pt x="351" y="106"/>
                    <a:pt x="341" y="102"/>
                    <a:pt x="335" y="99"/>
                  </a:cubicBezTo>
                  <a:cubicBezTo>
                    <a:pt x="323" y="94"/>
                    <a:pt x="323" y="94"/>
                    <a:pt x="323" y="89"/>
                  </a:cubicBezTo>
                  <a:cubicBezTo>
                    <a:pt x="322" y="88"/>
                    <a:pt x="323" y="84"/>
                    <a:pt x="325" y="83"/>
                  </a:cubicBezTo>
                  <a:cubicBezTo>
                    <a:pt x="326" y="81"/>
                    <a:pt x="330" y="81"/>
                    <a:pt x="336" y="83"/>
                  </a:cubicBezTo>
                  <a:cubicBezTo>
                    <a:pt x="340" y="83"/>
                    <a:pt x="343" y="84"/>
                    <a:pt x="346" y="88"/>
                  </a:cubicBezTo>
                  <a:cubicBezTo>
                    <a:pt x="356" y="94"/>
                    <a:pt x="373" y="107"/>
                    <a:pt x="392" y="89"/>
                  </a:cubicBezTo>
                  <a:cubicBezTo>
                    <a:pt x="412" y="73"/>
                    <a:pt x="406" y="56"/>
                    <a:pt x="402" y="48"/>
                  </a:cubicBezTo>
                  <a:cubicBezTo>
                    <a:pt x="401" y="45"/>
                    <a:pt x="399" y="41"/>
                    <a:pt x="399" y="38"/>
                  </a:cubicBezTo>
                  <a:cubicBezTo>
                    <a:pt x="396" y="18"/>
                    <a:pt x="402" y="17"/>
                    <a:pt x="406" y="15"/>
                  </a:cubicBezTo>
                  <a:cubicBezTo>
                    <a:pt x="411" y="13"/>
                    <a:pt x="415" y="17"/>
                    <a:pt x="424" y="23"/>
                  </a:cubicBezTo>
                  <a:cubicBezTo>
                    <a:pt x="430" y="27"/>
                    <a:pt x="437" y="32"/>
                    <a:pt x="443" y="33"/>
                  </a:cubicBezTo>
                  <a:cubicBezTo>
                    <a:pt x="462" y="38"/>
                    <a:pt x="488" y="33"/>
                    <a:pt x="499" y="28"/>
                  </a:cubicBezTo>
                  <a:cubicBezTo>
                    <a:pt x="509" y="25"/>
                    <a:pt x="516" y="22"/>
                    <a:pt x="524" y="17"/>
                  </a:cubicBezTo>
                  <a:cubicBezTo>
                    <a:pt x="527" y="13"/>
                    <a:pt x="532" y="10"/>
                    <a:pt x="537" y="7"/>
                  </a:cubicBezTo>
                  <a:cubicBezTo>
                    <a:pt x="541" y="7"/>
                    <a:pt x="544" y="5"/>
                    <a:pt x="546" y="5"/>
                  </a:cubicBezTo>
                  <a:cubicBezTo>
                    <a:pt x="557" y="0"/>
                    <a:pt x="564" y="3"/>
                    <a:pt x="572" y="8"/>
                  </a:cubicBezTo>
                  <a:cubicBezTo>
                    <a:pt x="579" y="13"/>
                    <a:pt x="585" y="22"/>
                    <a:pt x="593" y="35"/>
                  </a:cubicBezTo>
                  <a:cubicBezTo>
                    <a:pt x="597" y="38"/>
                    <a:pt x="600" y="43"/>
                    <a:pt x="603" y="48"/>
                  </a:cubicBezTo>
                  <a:cubicBezTo>
                    <a:pt x="611" y="60"/>
                    <a:pt x="621" y="69"/>
                    <a:pt x="633" y="79"/>
                  </a:cubicBezTo>
                  <a:cubicBezTo>
                    <a:pt x="649" y="97"/>
                    <a:pt x="666" y="114"/>
                    <a:pt x="674" y="137"/>
                  </a:cubicBezTo>
                  <a:cubicBezTo>
                    <a:pt x="681" y="155"/>
                    <a:pt x="679" y="183"/>
                    <a:pt x="674" y="208"/>
                  </a:cubicBezTo>
                  <a:cubicBezTo>
                    <a:pt x="653" y="209"/>
                    <a:pt x="636" y="216"/>
                    <a:pt x="623" y="231"/>
                  </a:cubicBezTo>
                  <a:cubicBezTo>
                    <a:pt x="593" y="264"/>
                    <a:pt x="654" y="326"/>
                    <a:pt x="654" y="366"/>
                  </a:cubicBezTo>
                  <a:cubicBezTo>
                    <a:pt x="653" y="409"/>
                    <a:pt x="603" y="463"/>
                    <a:pt x="621" y="504"/>
                  </a:cubicBezTo>
                  <a:cubicBezTo>
                    <a:pt x="628" y="519"/>
                    <a:pt x="649" y="519"/>
                    <a:pt x="641" y="53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B10CAD04-07A5-4C8C-9EA8-53790F7D7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538" y="3095625"/>
              <a:ext cx="228600" cy="238125"/>
            </a:xfrm>
            <a:custGeom>
              <a:avLst/>
              <a:gdLst>
                <a:gd name="T0" fmla="*/ 353 w 636"/>
                <a:gd name="T1" fmla="*/ 51 h 663"/>
                <a:gd name="T2" fmla="*/ 401 w 636"/>
                <a:gd name="T3" fmla="*/ 114 h 663"/>
                <a:gd name="T4" fmla="*/ 458 w 636"/>
                <a:gd name="T5" fmla="*/ 189 h 663"/>
                <a:gd name="T6" fmla="*/ 482 w 636"/>
                <a:gd name="T7" fmla="*/ 245 h 663"/>
                <a:gd name="T8" fmla="*/ 496 w 636"/>
                <a:gd name="T9" fmla="*/ 364 h 663"/>
                <a:gd name="T10" fmla="*/ 582 w 636"/>
                <a:gd name="T11" fmla="*/ 481 h 663"/>
                <a:gd name="T12" fmla="*/ 577 w 636"/>
                <a:gd name="T13" fmla="*/ 506 h 663"/>
                <a:gd name="T14" fmla="*/ 612 w 636"/>
                <a:gd name="T15" fmla="*/ 565 h 663"/>
                <a:gd name="T16" fmla="*/ 635 w 636"/>
                <a:gd name="T17" fmla="*/ 581 h 663"/>
                <a:gd name="T18" fmla="*/ 612 w 636"/>
                <a:gd name="T19" fmla="*/ 611 h 663"/>
                <a:gd name="T20" fmla="*/ 605 w 636"/>
                <a:gd name="T21" fmla="*/ 611 h 663"/>
                <a:gd name="T22" fmla="*/ 556 w 636"/>
                <a:gd name="T23" fmla="*/ 588 h 663"/>
                <a:gd name="T24" fmla="*/ 524 w 636"/>
                <a:gd name="T25" fmla="*/ 628 h 663"/>
                <a:gd name="T26" fmla="*/ 495 w 636"/>
                <a:gd name="T27" fmla="*/ 662 h 663"/>
                <a:gd name="T28" fmla="*/ 491 w 636"/>
                <a:gd name="T29" fmla="*/ 642 h 663"/>
                <a:gd name="T30" fmla="*/ 449 w 636"/>
                <a:gd name="T31" fmla="*/ 577 h 663"/>
                <a:gd name="T32" fmla="*/ 394 w 636"/>
                <a:gd name="T33" fmla="*/ 537 h 663"/>
                <a:gd name="T34" fmla="*/ 317 w 636"/>
                <a:gd name="T35" fmla="*/ 511 h 663"/>
                <a:gd name="T36" fmla="*/ 269 w 636"/>
                <a:gd name="T37" fmla="*/ 496 h 663"/>
                <a:gd name="T38" fmla="*/ 218 w 636"/>
                <a:gd name="T39" fmla="*/ 440 h 663"/>
                <a:gd name="T40" fmla="*/ 162 w 636"/>
                <a:gd name="T41" fmla="*/ 389 h 663"/>
                <a:gd name="T42" fmla="*/ 136 w 636"/>
                <a:gd name="T43" fmla="*/ 395 h 663"/>
                <a:gd name="T44" fmla="*/ 80 w 636"/>
                <a:gd name="T45" fmla="*/ 371 h 663"/>
                <a:gd name="T46" fmla="*/ 53 w 636"/>
                <a:gd name="T47" fmla="*/ 343 h 663"/>
                <a:gd name="T48" fmla="*/ 29 w 636"/>
                <a:gd name="T49" fmla="*/ 168 h 663"/>
                <a:gd name="T50" fmla="*/ 78 w 636"/>
                <a:gd name="T51" fmla="*/ 58 h 663"/>
                <a:gd name="T52" fmla="*/ 142 w 636"/>
                <a:gd name="T53" fmla="*/ 48 h 663"/>
                <a:gd name="T54" fmla="*/ 167 w 636"/>
                <a:gd name="T55" fmla="*/ 26 h 663"/>
                <a:gd name="T56" fmla="*/ 220 w 636"/>
                <a:gd name="T57" fmla="*/ 10 h 663"/>
                <a:gd name="T58" fmla="*/ 257 w 636"/>
                <a:gd name="T59" fmla="*/ 7 h 663"/>
                <a:gd name="T60" fmla="*/ 294 w 636"/>
                <a:gd name="T61" fmla="*/ 21 h 663"/>
                <a:gd name="T62" fmla="*/ 320 w 636"/>
                <a:gd name="T63" fmla="*/ 31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6" h="663">
                  <a:moveTo>
                    <a:pt x="320" y="31"/>
                  </a:moveTo>
                  <a:cubicBezTo>
                    <a:pt x="330" y="41"/>
                    <a:pt x="342" y="46"/>
                    <a:pt x="353" y="51"/>
                  </a:cubicBezTo>
                  <a:cubicBezTo>
                    <a:pt x="360" y="54"/>
                    <a:pt x="366" y="58"/>
                    <a:pt x="371" y="61"/>
                  </a:cubicBezTo>
                  <a:cubicBezTo>
                    <a:pt x="388" y="72"/>
                    <a:pt x="394" y="92"/>
                    <a:pt x="401" y="114"/>
                  </a:cubicBezTo>
                  <a:cubicBezTo>
                    <a:pt x="407" y="133"/>
                    <a:pt x="412" y="152"/>
                    <a:pt x="427" y="168"/>
                  </a:cubicBezTo>
                  <a:cubicBezTo>
                    <a:pt x="435" y="180"/>
                    <a:pt x="449" y="184"/>
                    <a:pt x="458" y="189"/>
                  </a:cubicBezTo>
                  <a:cubicBezTo>
                    <a:pt x="468" y="193"/>
                    <a:pt x="477" y="198"/>
                    <a:pt x="482" y="203"/>
                  </a:cubicBezTo>
                  <a:cubicBezTo>
                    <a:pt x="490" y="214"/>
                    <a:pt x="486" y="226"/>
                    <a:pt x="482" y="245"/>
                  </a:cubicBezTo>
                  <a:cubicBezTo>
                    <a:pt x="482" y="249"/>
                    <a:pt x="480" y="252"/>
                    <a:pt x="480" y="255"/>
                  </a:cubicBezTo>
                  <a:cubicBezTo>
                    <a:pt x="470" y="293"/>
                    <a:pt x="483" y="329"/>
                    <a:pt x="496" y="364"/>
                  </a:cubicBezTo>
                  <a:cubicBezTo>
                    <a:pt x="501" y="376"/>
                    <a:pt x="506" y="387"/>
                    <a:pt x="508" y="397"/>
                  </a:cubicBezTo>
                  <a:cubicBezTo>
                    <a:pt x="521" y="440"/>
                    <a:pt x="547" y="468"/>
                    <a:pt x="582" y="481"/>
                  </a:cubicBezTo>
                  <a:cubicBezTo>
                    <a:pt x="582" y="486"/>
                    <a:pt x="580" y="491"/>
                    <a:pt x="579" y="496"/>
                  </a:cubicBezTo>
                  <a:cubicBezTo>
                    <a:pt x="579" y="499"/>
                    <a:pt x="577" y="502"/>
                    <a:pt x="577" y="506"/>
                  </a:cubicBezTo>
                  <a:cubicBezTo>
                    <a:pt x="574" y="524"/>
                    <a:pt x="577" y="537"/>
                    <a:pt x="585" y="549"/>
                  </a:cubicBezTo>
                  <a:cubicBezTo>
                    <a:pt x="592" y="558"/>
                    <a:pt x="603" y="562"/>
                    <a:pt x="612" y="565"/>
                  </a:cubicBezTo>
                  <a:cubicBezTo>
                    <a:pt x="618" y="567"/>
                    <a:pt x="623" y="568"/>
                    <a:pt x="627" y="572"/>
                  </a:cubicBezTo>
                  <a:cubicBezTo>
                    <a:pt x="630" y="573"/>
                    <a:pt x="633" y="577"/>
                    <a:pt x="635" y="581"/>
                  </a:cubicBezTo>
                  <a:cubicBezTo>
                    <a:pt x="630" y="585"/>
                    <a:pt x="627" y="591"/>
                    <a:pt x="623" y="598"/>
                  </a:cubicBezTo>
                  <a:cubicBezTo>
                    <a:pt x="620" y="603"/>
                    <a:pt x="615" y="611"/>
                    <a:pt x="612" y="611"/>
                  </a:cubicBezTo>
                  <a:cubicBezTo>
                    <a:pt x="610" y="613"/>
                    <a:pt x="608" y="613"/>
                    <a:pt x="607" y="613"/>
                  </a:cubicBezTo>
                  <a:cubicBezTo>
                    <a:pt x="607" y="613"/>
                    <a:pt x="607" y="611"/>
                    <a:pt x="605" y="611"/>
                  </a:cubicBezTo>
                  <a:cubicBezTo>
                    <a:pt x="602" y="608"/>
                    <a:pt x="599" y="603"/>
                    <a:pt x="592" y="598"/>
                  </a:cubicBezTo>
                  <a:cubicBezTo>
                    <a:pt x="579" y="588"/>
                    <a:pt x="566" y="586"/>
                    <a:pt x="556" y="588"/>
                  </a:cubicBezTo>
                  <a:cubicBezTo>
                    <a:pt x="541" y="593"/>
                    <a:pt x="533" y="608"/>
                    <a:pt x="526" y="623"/>
                  </a:cubicBezTo>
                  <a:lnTo>
                    <a:pt x="524" y="628"/>
                  </a:lnTo>
                  <a:cubicBezTo>
                    <a:pt x="519" y="637"/>
                    <a:pt x="514" y="642"/>
                    <a:pt x="508" y="647"/>
                  </a:cubicBezTo>
                  <a:cubicBezTo>
                    <a:pt x="505" y="652"/>
                    <a:pt x="498" y="656"/>
                    <a:pt x="495" y="662"/>
                  </a:cubicBezTo>
                  <a:cubicBezTo>
                    <a:pt x="493" y="659"/>
                    <a:pt x="493" y="654"/>
                    <a:pt x="493" y="651"/>
                  </a:cubicBezTo>
                  <a:lnTo>
                    <a:pt x="491" y="642"/>
                  </a:lnTo>
                  <a:cubicBezTo>
                    <a:pt x="490" y="631"/>
                    <a:pt x="488" y="619"/>
                    <a:pt x="482" y="608"/>
                  </a:cubicBezTo>
                  <a:cubicBezTo>
                    <a:pt x="475" y="596"/>
                    <a:pt x="460" y="585"/>
                    <a:pt x="449" y="577"/>
                  </a:cubicBezTo>
                  <a:cubicBezTo>
                    <a:pt x="445" y="573"/>
                    <a:pt x="442" y="572"/>
                    <a:pt x="440" y="570"/>
                  </a:cubicBezTo>
                  <a:cubicBezTo>
                    <a:pt x="424" y="557"/>
                    <a:pt x="409" y="547"/>
                    <a:pt x="394" y="537"/>
                  </a:cubicBezTo>
                  <a:cubicBezTo>
                    <a:pt x="378" y="527"/>
                    <a:pt x="360" y="517"/>
                    <a:pt x="340" y="512"/>
                  </a:cubicBezTo>
                  <a:cubicBezTo>
                    <a:pt x="332" y="512"/>
                    <a:pt x="325" y="511"/>
                    <a:pt x="317" y="511"/>
                  </a:cubicBezTo>
                  <a:cubicBezTo>
                    <a:pt x="307" y="511"/>
                    <a:pt x="299" y="511"/>
                    <a:pt x="290" y="507"/>
                  </a:cubicBezTo>
                  <a:cubicBezTo>
                    <a:pt x="284" y="504"/>
                    <a:pt x="276" y="501"/>
                    <a:pt x="269" y="496"/>
                  </a:cubicBezTo>
                  <a:cubicBezTo>
                    <a:pt x="254" y="486"/>
                    <a:pt x="238" y="474"/>
                    <a:pt x="228" y="460"/>
                  </a:cubicBezTo>
                  <a:cubicBezTo>
                    <a:pt x="225" y="453"/>
                    <a:pt x="221" y="446"/>
                    <a:pt x="218" y="440"/>
                  </a:cubicBezTo>
                  <a:cubicBezTo>
                    <a:pt x="215" y="433"/>
                    <a:pt x="213" y="427"/>
                    <a:pt x="208" y="420"/>
                  </a:cubicBezTo>
                  <a:cubicBezTo>
                    <a:pt x="197" y="400"/>
                    <a:pt x="180" y="389"/>
                    <a:pt x="162" y="389"/>
                  </a:cubicBezTo>
                  <a:cubicBezTo>
                    <a:pt x="154" y="389"/>
                    <a:pt x="147" y="392"/>
                    <a:pt x="142" y="394"/>
                  </a:cubicBezTo>
                  <a:cubicBezTo>
                    <a:pt x="139" y="394"/>
                    <a:pt x="137" y="395"/>
                    <a:pt x="136" y="395"/>
                  </a:cubicBezTo>
                  <a:cubicBezTo>
                    <a:pt x="119" y="400"/>
                    <a:pt x="103" y="395"/>
                    <a:pt x="89" y="384"/>
                  </a:cubicBezTo>
                  <a:cubicBezTo>
                    <a:pt x="86" y="380"/>
                    <a:pt x="83" y="376"/>
                    <a:pt x="80" y="371"/>
                  </a:cubicBezTo>
                  <a:lnTo>
                    <a:pt x="75" y="364"/>
                  </a:lnTo>
                  <a:cubicBezTo>
                    <a:pt x="68" y="357"/>
                    <a:pt x="60" y="349"/>
                    <a:pt x="53" y="343"/>
                  </a:cubicBezTo>
                  <a:cubicBezTo>
                    <a:pt x="73" y="300"/>
                    <a:pt x="73" y="249"/>
                    <a:pt x="53" y="204"/>
                  </a:cubicBezTo>
                  <a:cubicBezTo>
                    <a:pt x="47" y="191"/>
                    <a:pt x="37" y="180"/>
                    <a:pt x="29" y="168"/>
                  </a:cubicBezTo>
                  <a:cubicBezTo>
                    <a:pt x="9" y="145"/>
                    <a:pt x="0" y="133"/>
                    <a:pt x="14" y="112"/>
                  </a:cubicBezTo>
                  <a:cubicBezTo>
                    <a:pt x="37" y="79"/>
                    <a:pt x="61" y="59"/>
                    <a:pt x="78" y="58"/>
                  </a:cubicBezTo>
                  <a:cubicBezTo>
                    <a:pt x="81" y="56"/>
                    <a:pt x="88" y="58"/>
                    <a:pt x="94" y="59"/>
                  </a:cubicBezTo>
                  <a:cubicBezTo>
                    <a:pt x="108" y="61"/>
                    <a:pt x="127" y="64"/>
                    <a:pt x="142" y="48"/>
                  </a:cubicBezTo>
                  <a:cubicBezTo>
                    <a:pt x="149" y="41"/>
                    <a:pt x="150" y="33"/>
                    <a:pt x="152" y="25"/>
                  </a:cubicBezTo>
                  <a:cubicBezTo>
                    <a:pt x="157" y="26"/>
                    <a:pt x="162" y="26"/>
                    <a:pt x="167" y="26"/>
                  </a:cubicBezTo>
                  <a:cubicBezTo>
                    <a:pt x="178" y="26"/>
                    <a:pt x="193" y="25"/>
                    <a:pt x="206" y="18"/>
                  </a:cubicBezTo>
                  <a:cubicBezTo>
                    <a:pt x="211" y="16"/>
                    <a:pt x="216" y="13"/>
                    <a:pt x="220" y="10"/>
                  </a:cubicBezTo>
                  <a:cubicBezTo>
                    <a:pt x="225" y="7"/>
                    <a:pt x="229" y="3"/>
                    <a:pt x="233" y="2"/>
                  </a:cubicBezTo>
                  <a:cubicBezTo>
                    <a:pt x="239" y="0"/>
                    <a:pt x="248" y="2"/>
                    <a:pt x="257" y="7"/>
                  </a:cubicBezTo>
                  <a:lnTo>
                    <a:pt x="266" y="10"/>
                  </a:lnTo>
                  <a:cubicBezTo>
                    <a:pt x="274" y="15"/>
                    <a:pt x="284" y="20"/>
                    <a:pt x="294" y="21"/>
                  </a:cubicBezTo>
                  <a:cubicBezTo>
                    <a:pt x="300" y="21"/>
                    <a:pt x="305" y="23"/>
                    <a:pt x="312" y="21"/>
                  </a:cubicBezTo>
                  <a:cubicBezTo>
                    <a:pt x="314" y="25"/>
                    <a:pt x="317" y="28"/>
                    <a:pt x="320" y="3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38D0B1C6-AC48-4224-971B-19E6A99DA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3573463"/>
              <a:ext cx="404813" cy="434975"/>
            </a:xfrm>
            <a:custGeom>
              <a:avLst/>
              <a:gdLst>
                <a:gd name="T0" fmla="*/ 38 w 1124"/>
                <a:gd name="T1" fmla="*/ 211 h 1208"/>
                <a:gd name="T2" fmla="*/ 183 w 1124"/>
                <a:gd name="T3" fmla="*/ 164 h 1208"/>
                <a:gd name="T4" fmla="*/ 324 w 1124"/>
                <a:gd name="T5" fmla="*/ 247 h 1208"/>
                <a:gd name="T6" fmla="*/ 398 w 1124"/>
                <a:gd name="T7" fmla="*/ 309 h 1208"/>
                <a:gd name="T8" fmla="*/ 479 w 1124"/>
                <a:gd name="T9" fmla="*/ 267 h 1208"/>
                <a:gd name="T10" fmla="*/ 570 w 1124"/>
                <a:gd name="T11" fmla="*/ 135 h 1208"/>
                <a:gd name="T12" fmla="*/ 751 w 1124"/>
                <a:gd name="T13" fmla="*/ 77 h 1208"/>
                <a:gd name="T14" fmla="*/ 817 w 1124"/>
                <a:gd name="T15" fmla="*/ 16 h 1208"/>
                <a:gd name="T16" fmla="*/ 871 w 1124"/>
                <a:gd name="T17" fmla="*/ 26 h 1208"/>
                <a:gd name="T18" fmla="*/ 1029 w 1124"/>
                <a:gd name="T19" fmla="*/ 66 h 1208"/>
                <a:gd name="T20" fmla="*/ 1107 w 1124"/>
                <a:gd name="T21" fmla="*/ 59 h 1208"/>
                <a:gd name="T22" fmla="*/ 1104 w 1124"/>
                <a:gd name="T23" fmla="*/ 79 h 1208"/>
                <a:gd name="T24" fmla="*/ 1118 w 1124"/>
                <a:gd name="T25" fmla="*/ 160 h 1208"/>
                <a:gd name="T26" fmla="*/ 1120 w 1124"/>
                <a:gd name="T27" fmla="*/ 239 h 1208"/>
                <a:gd name="T28" fmla="*/ 1072 w 1124"/>
                <a:gd name="T29" fmla="*/ 273 h 1208"/>
                <a:gd name="T30" fmla="*/ 1034 w 1124"/>
                <a:gd name="T31" fmla="*/ 298 h 1208"/>
                <a:gd name="T32" fmla="*/ 1008 w 1124"/>
                <a:gd name="T33" fmla="*/ 370 h 1208"/>
                <a:gd name="T34" fmla="*/ 1013 w 1124"/>
                <a:gd name="T35" fmla="*/ 412 h 1208"/>
                <a:gd name="T36" fmla="*/ 1008 w 1124"/>
                <a:gd name="T37" fmla="*/ 497 h 1208"/>
                <a:gd name="T38" fmla="*/ 908 w 1124"/>
                <a:gd name="T39" fmla="*/ 524 h 1208"/>
                <a:gd name="T40" fmla="*/ 767 w 1124"/>
                <a:gd name="T41" fmla="*/ 553 h 1208"/>
                <a:gd name="T42" fmla="*/ 777 w 1124"/>
                <a:gd name="T43" fmla="*/ 637 h 1208"/>
                <a:gd name="T44" fmla="*/ 786 w 1124"/>
                <a:gd name="T45" fmla="*/ 726 h 1208"/>
                <a:gd name="T46" fmla="*/ 782 w 1124"/>
                <a:gd name="T47" fmla="*/ 855 h 1208"/>
                <a:gd name="T48" fmla="*/ 797 w 1124"/>
                <a:gd name="T49" fmla="*/ 904 h 1208"/>
                <a:gd name="T50" fmla="*/ 853 w 1124"/>
                <a:gd name="T51" fmla="*/ 940 h 1208"/>
                <a:gd name="T52" fmla="*/ 852 w 1124"/>
                <a:gd name="T53" fmla="*/ 965 h 1208"/>
                <a:gd name="T54" fmla="*/ 924 w 1124"/>
                <a:gd name="T55" fmla="*/ 1024 h 1208"/>
                <a:gd name="T56" fmla="*/ 949 w 1124"/>
                <a:gd name="T57" fmla="*/ 1023 h 1208"/>
                <a:gd name="T58" fmla="*/ 916 w 1124"/>
                <a:gd name="T59" fmla="*/ 1074 h 1208"/>
                <a:gd name="T60" fmla="*/ 781 w 1124"/>
                <a:gd name="T61" fmla="*/ 1146 h 1208"/>
                <a:gd name="T62" fmla="*/ 692 w 1124"/>
                <a:gd name="T63" fmla="*/ 1188 h 1208"/>
                <a:gd name="T64" fmla="*/ 664 w 1124"/>
                <a:gd name="T65" fmla="*/ 1207 h 1208"/>
                <a:gd name="T66" fmla="*/ 613 w 1124"/>
                <a:gd name="T67" fmla="*/ 1196 h 1208"/>
                <a:gd name="T68" fmla="*/ 571 w 1124"/>
                <a:gd name="T69" fmla="*/ 1194 h 1208"/>
                <a:gd name="T70" fmla="*/ 555 w 1124"/>
                <a:gd name="T71" fmla="*/ 1179 h 1208"/>
                <a:gd name="T72" fmla="*/ 524 w 1124"/>
                <a:gd name="T73" fmla="*/ 1048 h 1208"/>
                <a:gd name="T74" fmla="*/ 425 w 1124"/>
                <a:gd name="T75" fmla="*/ 899 h 1208"/>
                <a:gd name="T76" fmla="*/ 313 w 1124"/>
                <a:gd name="T77" fmla="*/ 939 h 1208"/>
                <a:gd name="T78" fmla="*/ 204 w 1124"/>
                <a:gd name="T79" fmla="*/ 917 h 1208"/>
                <a:gd name="T80" fmla="*/ 201 w 1124"/>
                <a:gd name="T81" fmla="*/ 845 h 1208"/>
                <a:gd name="T82" fmla="*/ 189 w 1124"/>
                <a:gd name="T83" fmla="*/ 776 h 1208"/>
                <a:gd name="T84" fmla="*/ 135 w 1124"/>
                <a:gd name="T85" fmla="*/ 675 h 1208"/>
                <a:gd name="T86" fmla="*/ 171 w 1124"/>
                <a:gd name="T87" fmla="*/ 596 h 1208"/>
                <a:gd name="T88" fmla="*/ 140 w 1124"/>
                <a:gd name="T89" fmla="*/ 474 h 1208"/>
                <a:gd name="T90" fmla="*/ 28 w 1124"/>
                <a:gd name="T91" fmla="*/ 431 h 1208"/>
                <a:gd name="T92" fmla="*/ 29 w 1124"/>
                <a:gd name="T93" fmla="*/ 364 h 1208"/>
                <a:gd name="T94" fmla="*/ 105 w 1124"/>
                <a:gd name="T95" fmla="*/ 365 h 1208"/>
                <a:gd name="T96" fmla="*/ 115 w 1124"/>
                <a:gd name="T97" fmla="*/ 308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4" h="1208">
                  <a:moveTo>
                    <a:pt x="31" y="230"/>
                  </a:moveTo>
                  <a:cubicBezTo>
                    <a:pt x="28" y="227"/>
                    <a:pt x="25" y="225"/>
                    <a:pt x="21" y="224"/>
                  </a:cubicBezTo>
                  <a:cubicBezTo>
                    <a:pt x="26" y="219"/>
                    <a:pt x="33" y="214"/>
                    <a:pt x="38" y="211"/>
                  </a:cubicBezTo>
                  <a:cubicBezTo>
                    <a:pt x="46" y="204"/>
                    <a:pt x="53" y="197"/>
                    <a:pt x="59" y="189"/>
                  </a:cubicBezTo>
                  <a:cubicBezTo>
                    <a:pt x="71" y="178"/>
                    <a:pt x="82" y="166"/>
                    <a:pt x="94" y="158"/>
                  </a:cubicBezTo>
                  <a:cubicBezTo>
                    <a:pt x="120" y="145"/>
                    <a:pt x="151" y="155"/>
                    <a:pt x="183" y="164"/>
                  </a:cubicBezTo>
                  <a:cubicBezTo>
                    <a:pt x="201" y="169"/>
                    <a:pt x="219" y="176"/>
                    <a:pt x="237" y="178"/>
                  </a:cubicBezTo>
                  <a:lnTo>
                    <a:pt x="239" y="179"/>
                  </a:lnTo>
                  <a:cubicBezTo>
                    <a:pt x="282" y="183"/>
                    <a:pt x="300" y="211"/>
                    <a:pt x="324" y="247"/>
                  </a:cubicBezTo>
                  <a:lnTo>
                    <a:pt x="338" y="267"/>
                  </a:lnTo>
                  <a:cubicBezTo>
                    <a:pt x="351" y="285"/>
                    <a:pt x="364" y="306"/>
                    <a:pt x="390" y="309"/>
                  </a:cubicBezTo>
                  <a:cubicBezTo>
                    <a:pt x="394" y="309"/>
                    <a:pt x="395" y="309"/>
                    <a:pt x="398" y="309"/>
                  </a:cubicBezTo>
                  <a:cubicBezTo>
                    <a:pt x="420" y="308"/>
                    <a:pt x="440" y="293"/>
                    <a:pt x="458" y="280"/>
                  </a:cubicBezTo>
                  <a:cubicBezTo>
                    <a:pt x="464" y="277"/>
                    <a:pt x="471" y="272"/>
                    <a:pt x="476" y="268"/>
                  </a:cubicBezTo>
                  <a:lnTo>
                    <a:pt x="479" y="267"/>
                  </a:lnTo>
                  <a:cubicBezTo>
                    <a:pt x="504" y="253"/>
                    <a:pt x="529" y="239"/>
                    <a:pt x="543" y="211"/>
                  </a:cubicBezTo>
                  <a:cubicBezTo>
                    <a:pt x="550" y="199"/>
                    <a:pt x="553" y="184"/>
                    <a:pt x="557" y="171"/>
                  </a:cubicBezTo>
                  <a:cubicBezTo>
                    <a:pt x="560" y="158"/>
                    <a:pt x="563" y="146"/>
                    <a:pt x="570" y="135"/>
                  </a:cubicBezTo>
                  <a:cubicBezTo>
                    <a:pt x="591" y="99"/>
                    <a:pt x="634" y="72"/>
                    <a:pt x="675" y="72"/>
                  </a:cubicBezTo>
                  <a:cubicBezTo>
                    <a:pt x="683" y="72"/>
                    <a:pt x="692" y="74"/>
                    <a:pt x="700" y="76"/>
                  </a:cubicBezTo>
                  <a:cubicBezTo>
                    <a:pt x="715" y="79"/>
                    <a:pt x="733" y="82"/>
                    <a:pt x="751" y="77"/>
                  </a:cubicBezTo>
                  <a:cubicBezTo>
                    <a:pt x="769" y="71"/>
                    <a:pt x="779" y="56"/>
                    <a:pt x="791" y="43"/>
                  </a:cubicBezTo>
                  <a:cubicBezTo>
                    <a:pt x="796" y="36"/>
                    <a:pt x="800" y="29"/>
                    <a:pt x="805" y="24"/>
                  </a:cubicBezTo>
                  <a:cubicBezTo>
                    <a:pt x="809" y="21"/>
                    <a:pt x="814" y="20"/>
                    <a:pt x="817" y="16"/>
                  </a:cubicBezTo>
                  <a:cubicBezTo>
                    <a:pt x="824" y="13"/>
                    <a:pt x="832" y="8"/>
                    <a:pt x="838" y="0"/>
                  </a:cubicBezTo>
                  <a:cubicBezTo>
                    <a:pt x="838" y="1"/>
                    <a:pt x="840" y="1"/>
                    <a:pt x="840" y="1"/>
                  </a:cubicBezTo>
                  <a:cubicBezTo>
                    <a:pt x="852" y="10"/>
                    <a:pt x="861" y="18"/>
                    <a:pt x="871" y="26"/>
                  </a:cubicBezTo>
                  <a:cubicBezTo>
                    <a:pt x="893" y="44"/>
                    <a:pt x="914" y="62"/>
                    <a:pt x="947" y="72"/>
                  </a:cubicBezTo>
                  <a:cubicBezTo>
                    <a:pt x="964" y="76"/>
                    <a:pt x="983" y="82"/>
                    <a:pt x="1001" y="77"/>
                  </a:cubicBezTo>
                  <a:cubicBezTo>
                    <a:pt x="1013" y="76"/>
                    <a:pt x="1021" y="69"/>
                    <a:pt x="1029" y="66"/>
                  </a:cubicBezTo>
                  <a:cubicBezTo>
                    <a:pt x="1036" y="61"/>
                    <a:pt x="1043" y="56"/>
                    <a:pt x="1051" y="56"/>
                  </a:cubicBezTo>
                  <a:cubicBezTo>
                    <a:pt x="1057" y="54"/>
                    <a:pt x="1066" y="56"/>
                    <a:pt x="1072" y="57"/>
                  </a:cubicBezTo>
                  <a:cubicBezTo>
                    <a:pt x="1084" y="59"/>
                    <a:pt x="1095" y="62"/>
                    <a:pt x="1107" y="59"/>
                  </a:cubicBezTo>
                  <a:lnTo>
                    <a:pt x="1109" y="59"/>
                  </a:lnTo>
                  <a:cubicBezTo>
                    <a:pt x="1109" y="61"/>
                    <a:pt x="1109" y="62"/>
                    <a:pt x="1107" y="64"/>
                  </a:cubicBezTo>
                  <a:cubicBezTo>
                    <a:pt x="1105" y="69"/>
                    <a:pt x="1105" y="74"/>
                    <a:pt x="1104" y="79"/>
                  </a:cubicBezTo>
                  <a:cubicBezTo>
                    <a:pt x="1099" y="99"/>
                    <a:pt x="1100" y="120"/>
                    <a:pt x="1110" y="140"/>
                  </a:cubicBezTo>
                  <a:cubicBezTo>
                    <a:pt x="1110" y="143"/>
                    <a:pt x="1112" y="146"/>
                    <a:pt x="1113" y="150"/>
                  </a:cubicBezTo>
                  <a:cubicBezTo>
                    <a:pt x="1115" y="153"/>
                    <a:pt x="1117" y="156"/>
                    <a:pt x="1118" y="160"/>
                  </a:cubicBezTo>
                  <a:cubicBezTo>
                    <a:pt x="1122" y="168"/>
                    <a:pt x="1122" y="176"/>
                    <a:pt x="1123" y="183"/>
                  </a:cubicBezTo>
                  <a:cubicBezTo>
                    <a:pt x="1123" y="197"/>
                    <a:pt x="1123" y="212"/>
                    <a:pt x="1122" y="225"/>
                  </a:cubicBezTo>
                  <a:cubicBezTo>
                    <a:pt x="1122" y="230"/>
                    <a:pt x="1122" y="235"/>
                    <a:pt x="1120" y="239"/>
                  </a:cubicBezTo>
                  <a:cubicBezTo>
                    <a:pt x="1118" y="242"/>
                    <a:pt x="1115" y="245"/>
                    <a:pt x="1112" y="249"/>
                  </a:cubicBezTo>
                  <a:cubicBezTo>
                    <a:pt x="1105" y="253"/>
                    <a:pt x="1099" y="258"/>
                    <a:pt x="1090" y="262"/>
                  </a:cubicBezTo>
                  <a:cubicBezTo>
                    <a:pt x="1084" y="265"/>
                    <a:pt x="1079" y="268"/>
                    <a:pt x="1072" y="273"/>
                  </a:cubicBezTo>
                  <a:cubicBezTo>
                    <a:pt x="1067" y="275"/>
                    <a:pt x="1064" y="280"/>
                    <a:pt x="1059" y="283"/>
                  </a:cubicBezTo>
                  <a:cubicBezTo>
                    <a:pt x="1052" y="288"/>
                    <a:pt x="1048" y="293"/>
                    <a:pt x="1041" y="296"/>
                  </a:cubicBezTo>
                  <a:cubicBezTo>
                    <a:pt x="1039" y="296"/>
                    <a:pt x="1038" y="298"/>
                    <a:pt x="1034" y="298"/>
                  </a:cubicBezTo>
                  <a:cubicBezTo>
                    <a:pt x="1024" y="303"/>
                    <a:pt x="1013" y="308"/>
                    <a:pt x="1005" y="323"/>
                  </a:cubicBezTo>
                  <a:cubicBezTo>
                    <a:pt x="1000" y="334"/>
                    <a:pt x="1000" y="347"/>
                    <a:pt x="1005" y="362"/>
                  </a:cubicBezTo>
                  <a:lnTo>
                    <a:pt x="1008" y="370"/>
                  </a:lnTo>
                  <a:cubicBezTo>
                    <a:pt x="1010" y="379"/>
                    <a:pt x="1013" y="385"/>
                    <a:pt x="1013" y="390"/>
                  </a:cubicBezTo>
                  <a:cubicBezTo>
                    <a:pt x="1013" y="393"/>
                    <a:pt x="1013" y="397"/>
                    <a:pt x="1013" y="400"/>
                  </a:cubicBezTo>
                  <a:cubicBezTo>
                    <a:pt x="1013" y="403"/>
                    <a:pt x="1013" y="408"/>
                    <a:pt x="1013" y="412"/>
                  </a:cubicBezTo>
                  <a:cubicBezTo>
                    <a:pt x="1013" y="421"/>
                    <a:pt x="1016" y="431"/>
                    <a:pt x="1018" y="440"/>
                  </a:cubicBezTo>
                  <a:cubicBezTo>
                    <a:pt x="1021" y="446"/>
                    <a:pt x="1023" y="454"/>
                    <a:pt x="1023" y="461"/>
                  </a:cubicBezTo>
                  <a:cubicBezTo>
                    <a:pt x="1023" y="473"/>
                    <a:pt x="1015" y="486"/>
                    <a:pt x="1008" y="497"/>
                  </a:cubicBezTo>
                  <a:cubicBezTo>
                    <a:pt x="998" y="509"/>
                    <a:pt x="992" y="520"/>
                    <a:pt x="982" y="529"/>
                  </a:cubicBezTo>
                  <a:cubicBezTo>
                    <a:pt x="972" y="537"/>
                    <a:pt x="959" y="542"/>
                    <a:pt x="949" y="542"/>
                  </a:cubicBezTo>
                  <a:cubicBezTo>
                    <a:pt x="937" y="542"/>
                    <a:pt x="924" y="537"/>
                    <a:pt x="908" y="524"/>
                  </a:cubicBezTo>
                  <a:cubicBezTo>
                    <a:pt x="899" y="519"/>
                    <a:pt x="891" y="514"/>
                    <a:pt x="881" y="510"/>
                  </a:cubicBezTo>
                  <a:cubicBezTo>
                    <a:pt x="861" y="506"/>
                    <a:pt x="842" y="515"/>
                    <a:pt x="828" y="522"/>
                  </a:cubicBezTo>
                  <a:lnTo>
                    <a:pt x="767" y="553"/>
                  </a:lnTo>
                  <a:cubicBezTo>
                    <a:pt x="763" y="555"/>
                    <a:pt x="754" y="560"/>
                    <a:pt x="749" y="568"/>
                  </a:cubicBezTo>
                  <a:cubicBezTo>
                    <a:pt x="744" y="581"/>
                    <a:pt x="749" y="593"/>
                    <a:pt x="753" y="598"/>
                  </a:cubicBezTo>
                  <a:cubicBezTo>
                    <a:pt x="758" y="611"/>
                    <a:pt x="766" y="624"/>
                    <a:pt x="777" y="637"/>
                  </a:cubicBezTo>
                  <a:cubicBezTo>
                    <a:pt x="794" y="659"/>
                    <a:pt x="802" y="670"/>
                    <a:pt x="799" y="690"/>
                  </a:cubicBezTo>
                  <a:cubicBezTo>
                    <a:pt x="797" y="698"/>
                    <a:pt x="794" y="708"/>
                    <a:pt x="789" y="718"/>
                  </a:cubicBezTo>
                  <a:lnTo>
                    <a:pt x="786" y="726"/>
                  </a:lnTo>
                  <a:cubicBezTo>
                    <a:pt x="777" y="753"/>
                    <a:pt x="771" y="781"/>
                    <a:pt x="769" y="809"/>
                  </a:cubicBezTo>
                  <a:cubicBezTo>
                    <a:pt x="767" y="822"/>
                    <a:pt x="767" y="835"/>
                    <a:pt x="776" y="847"/>
                  </a:cubicBezTo>
                  <a:cubicBezTo>
                    <a:pt x="777" y="850"/>
                    <a:pt x="781" y="853"/>
                    <a:pt x="782" y="855"/>
                  </a:cubicBezTo>
                  <a:cubicBezTo>
                    <a:pt x="784" y="856"/>
                    <a:pt x="786" y="860"/>
                    <a:pt x="787" y="861"/>
                  </a:cubicBezTo>
                  <a:cubicBezTo>
                    <a:pt x="789" y="865"/>
                    <a:pt x="789" y="870"/>
                    <a:pt x="789" y="876"/>
                  </a:cubicBezTo>
                  <a:cubicBezTo>
                    <a:pt x="791" y="884"/>
                    <a:pt x="791" y="894"/>
                    <a:pt x="797" y="904"/>
                  </a:cubicBezTo>
                  <a:cubicBezTo>
                    <a:pt x="805" y="917"/>
                    <a:pt x="820" y="921"/>
                    <a:pt x="830" y="924"/>
                  </a:cubicBezTo>
                  <a:cubicBezTo>
                    <a:pt x="838" y="926"/>
                    <a:pt x="847" y="929"/>
                    <a:pt x="850" y="932"/>
                  </a:cubicBezTo>
                  <a:cubicBezTo>
                    <a:pt x="852" y="934"/>
                    <a:pt x="853" y="937"/>
                    <a:pt x="853" y="940"/>
                  </a:cubicBezTo>
                  <a:lnTo>
                    <a:pt x="853" y="940"/>
                  </a:lnTo>
                  <a:cubicBezTo>
                    <a:pt x="855" y="947"/>
                    <a:pt x="853" y="955"/>
                    <a:pt x="853" y="959"/>
                  </a:cubicBezTo>
                  <a:lnTo>
                    <a:pt x="852" y="965"/>
                  </a:lnTo>
                  <a:cubicBezTo>
                    <a:pt x="848" y="977"/>
                    <a:pt x="845" y="988"/>
                    <a:pt x="845" y="1001"/>
                  </a:cubicBezTo>
                  <a:cubicBezTo>
                    <a:pt x="845" y="1018"/>
                    <a:pt x="856" y="1029"/>
                    <a:pt x="876" y="1033"/>
                  </a:cubicBezTo>
                  <a:cubicBezTo>
                    <a:pt x="893" y="1036"/>
                    <a:pt x="911" y="1033"/>
                    <a:pt x="924" y="1024"/>
                  </a:cubicBezTo>
                  <a:lnTo>
                    <a:pt x="927" y="1021"/>
                  </a:lnTo>
                  <a:cubicBezTo>
                    <a:pt x="931" y="1021"/>
                    <a:pt x="932" y="1020"/>
                    <a:pt x="934" y="1020"/>
                  </a:cubicBezTo>
                  <a:cubicBezTo>
                    <a:pt x="939" y="1016"/>
                    <a:pt x="945" y="1020"/>
                    <a:pt x="949" y="1023"/>
                  </a:cubicBezTo>
                  <a:cubicBezTo>
                    <a:pt x="950" y="1026"/>
                    <a:pt x="950" y="1026"/>
                    <a:pt x="950" y="1028"/>
                  </a:cubicBezTo>
                  <a:lnTo>
                    <a:pt x="949" y="1031"/>
                  </a:lnTo>
                  <a:cubicBezTo>
                    <a:pt x="937" y="1046"/>
                    <a:pt x="927" y="1061"/>
                    <a:pt x="916" y="1074"/>
                  </a:cubicBezTo>
                  <a:cubicBezTo>
                    <a:pt x="903" y="1092"/>
                    <a:pt x="888" y="1108"/>
                    <a:pt x="870" y="1122"/>
                  </a:cubicBezTo>
                  <a:cubicBezTo>
                    <a:pt x="852" y="1136"/>
                    <a:pt x="832" y="1145"/>
                    <a:pt x="814" y="1146"/>
                  </a:cubicBezTo>
                  <a:cubicBezTo>
                    <a:pt x="804" y="1148"/>
                    <a:pt x="792" y="1146"/>
                    <a:pt x="781" y="1146"/>
                  </a:cubicBezTo>
                  <a:cubicBezTo>
                    <a:pt x="776" y="1145"/>
                    <a:pt x="771" y="1145"/>
                    <a:pt x="766" y="1145"/>
                  </a:cubicBezTo>
                  <a:cubicBezTo>
                    <a:pt x="756" y="1145"/>
                    <a:pt x="744" y="1143"/>
                    <a:pt x="733" y="1148"/>
                  </a:cubicBezTo>
                  <a:cubicBezTo>
                    <a:pt x="713" y="1155"/>
                    <a:pt x="702" y="1171"/>
                    <a:pt x="692" y="1188"/>
                  </a:cubicBezTo>
                  <a:cubicBezTo>
                    <a:pt x="688" y="1192"/>
                    <a:pt x="683" y="1196"/>
                    <a:pt x="677" y="1199"/>
                  </a:cubicBezTo>
                  <a:cubicBezTo>
                    <a:pt x="675" y="1201"/>
                    <a:pt x="672" y="1202"/>
                    <a:pt x="669" y="1204"/>
                  </a:cubicBezTo>
                  <a:cubicBezTo>
                    <a:pt x="667" y="1206"/>
                    <a:pt x="665" y="1207"/>
                    <a:pt x="664" y="1207"/>
                  </a:cubicBezTo>
                  <a:cubicBezTo>
                    <a:pt x="662" y="1207"/>
                    <a:pt x="659" y="1204"/>
                    <a:pt x="655" y="1202"/>
                  </a:cubicBezTo>
                  <a:cubicBezTo>
                    <a:pt x="649" y="1197"/>
                    <a:pt x="642" y="1192"/>
                    <a:pt x="632" y="1191"/>
                  </a:cubicBezTo>
                  <a:cubicBezTo>
                    <a:pt x="626" y="1191"/>
                    <a:pt x="619" y="1192"/>
                    <a:pt x="613" y="1196"/>
                  </a:cubicBezTo>
                  <a:cubicBezTo>
                    <a:pt x="604" y="1197"/>
                    <a:pt x="595" y="1198"/>
                    <a:pt x="586" y="1199"/>
                  </a:cubicBezTo>
                  <a:cubicBezTo>
                    <a:pt x="577" y="1200"/>
                    <a:pt x="575" y="1199"/>
                    <a:pt x="573" y="1199"/>
                  </a:cubicBezTo>
                  <a:cubicBezTo>
                    <a:pt x="573" y="1197"/>
                    <a:pt x="573" y="1196"/>
                    <a:pt x="571" y="1194"/>
                  </a:cubicBezTo>
                  <a:cubicBezTo>
                    <a:pt x="570" y="1192"/>
                    <a:pt x="568" y="1189"/>
                    <a:pt x="565" y="1186"/>
                  </a:cubicBezTo>
                  <a:cubicBezTo>
                    <a:pt x="562" y="1183"/>
                    <a:pt x="558" y="1181"/>
                    <a:pt x="555" y="1179"/>
                  </a:cubicBezTo>
                  <a:lnTo>
                    <a:pt x="555" y="1179"/>
                  </a:lnTo>
                  <a:cubicBezTo>
                    <a:pt x="555" y="1171"/>
                    <a:pt x="557" y="1163"/>
                    <a:pt x="557" y="1155"/>
                  </a:cubicBezTo>
                  <a:cubicBezTo>
                    <a:pt x="558" y="1140"/>
                    <a:pt x="558" y="1127"/>
                    <a:pt x="558" y="1112"/>
                  </a:cubicBezTo>
                  <a:cubicBezTo>
                    <a:pt x="558" y="1076"/>
                    <a:pt x="548" y="1066"/>
                    <a:pt x="524" y="1048"/>
                  </a:cubicBezTo>
                  <a:cubicBezTo>
                    <a:pt x="501" y="1031"/>
                    <a:pt x="497" y="1011"/>
                    <a:pt x="494" y="987"/>
                  </a:cubicBezTo>
                  <a:cubicBezTo>
                    <a:pt x="491" y="963"/>
                    <a:pt x="486" y="937"/>
                    <a:pt x="463" y="916"/>
                  </a:cubicBezTo>
                  <a:cubicBezTo>
                    <a:pt x="454" y="909"/>
                    <a:pt x="441" y="898"/>
                    <a:pt x="425" y="899"/>
                  </a:cubicBezTo>
                  <a:cubicBezTo>
                    <a:pt x="408" y="901"/>
                    <a:pt x="398" y="914"/>
                    <a:pt x="387" y="931"/>
                  </a:cubicBezTo>
                  <a:cubicBezTo>
                    <a:pt x="375" y="949"/>
                    <a:pt x="344" y="960"/>
                    <a:pt x="323" y="949"/>
                  </a:cubicBezTo>
                  <a:cubicBezTo>
                    <a:pt x="318" y="947"/>
                    <a:pt x="316" y="942"/>
                    <a:pt x="313" y="939"/>
                  </a:cubicBezTo>
                  <a:cubicBezTo>
                    <a:pt x="301" y="921"/>
                    <a:pt x="290" y="919"/>
                    <a:pt x="267" y="932"/>
                  </a:cubicBezTo>
                  <a:cubicBezTo>
                    <a:pt x="262" y="934"/>
                    <a:pt x="252" y="940"/>
                    <a:pt x="244" y="949"/>
                  </a:cubicBezTo>
                  <a:cubicBezTo>
                    <a:pt x="232" y="937"/>
                    <a:pt x="219" y="926"/>
                    <a:pt x="204" y="917"/>
                  </a:cubicBezTo>
                  <a:cubicBezTo>
                    <a:pt x="202" y="916"/>
                    <a:pt x="197" y="912"/>
                    <a:pt x="193" y="911"/>
                  </a:cubicBezTo>
                  <a:cubicBezTo>
                    <a:pt x="194" y="899"/>
                    <a:pt x="196" y="889"/>
                    <a:pt x="196" y="878"/>
                  </a:cubicBezTo>
                  <a:cubicBezTo>
                    <a:pt x="197" y="866"/>
                    <a:pt x="199" y="856"/>
                    <a:pt x="201" y="845"/>
                  </a:cubicBezTo>
                  <a:cubicBezTo>
                    <a:pt x="202" y="842"/>
                    <a:pt x="202" y="837"/>
                    <a:pt x="204" y="833"/>
                  </a:cubicBezTo>
                  <a:cubicBezTo>
                    <a:pt x="207" y="822"/>
                    <a:pt x="211" y="807"/>
                    <a:pt x="206" y="794"/>
                  </a:cubicBezTo>
                  <a:cubicBezTo>
                    <a:pt x="202" y="786"/>
                    <a:pt x="196" y="781"/>
                    <a:pt x="189" y="776"/>
                  </a:cubicBezTo>
                  <a:cubicBezTo>
                    <a:pt x="186" y="772"/>
                    <a:pt x="183" y="771"/>
                    <a:pt x="181" y="767"/>
                  </a:cubicBezTo>
                  <a:cubicBezTo>
                    <a:pt x="178" y="763"/>
                    <a:pt x="173" y="758"/>
                    <a:pt x="168" y="751"/>
                  </a:cubicBezTo>
                  <a:cubicBezTo>
                    <a:pt x="153" y="728"/>
                    <a:pt x="128" y="695"/>
                    <a:pt x="135" y="675"/>
                  </a:cubicBezTo>
                  <a:cubicBezTo>
                    <a:pt x="137" y="669"/>
                    <a:pt x="140" y="664"/>
                    <a:pt x="143" y="657"/>
                  </a:cubicBezTo>
                  <a:cubicBezTo>
                    <a:pt x="146" y="650"/>
                    <a:pt x="151" y="642"/>
                    <a:pt x="153" y="632"/>
                  </a:cubicBezTo>
                  <a:cubicBezTo>
                    <a:pt x="158" y="618"/>
                    <a:pt x="161" y="606"/>
                    <a:pt x="171" y="596"/>
                  </a:cubicBezTo>
                  <a:cubicBezTo>
                    <a:pt x="188" y="580"/>
                    <a:pt x="196" y="566"/>
                    <a:pt x="196" y="553"/>
                  </a:cubicBezTo>
                  <a:cubicBezTo>
                    <a:pt x="196" y="532"/>
                    <a:pt x="179" y="517"/>
                    <a:pt x="158" y="496"/>
                  </a:cubicBezTo>
                  <a:cubicBezTo>
                    <a:pt x="151" y="489"/>
                    <a:pt x="146" y="482"/>
                    <a:pt x="140" y="474"/>
                  </a:cubicBezTo>
                  <a:cubicBezTo>
                    <a:pt x="123" y="453"/>
                    <a:pt x="102" y="425"/>
                    <a:pt x="66" y="428"/>
                  </a:cubicBezTo>
                  <a:cubicBezTo>
                    <a:pt x="57" y="430"/>
                    <a:pt x="51" y="431"/>
                    <a:pt x="46" y="433"/>
                  </a:cubicBezTo>
                  <a:cubicBezTo>
                    <a:pt x="39" y="435"/>
                    <a:pt x="38" y="436"/>
                    <a:pt x="28" y="431"/>
                  </a:cubicBezTo>
                  <a:cubicBezTo>
                    <a:pt x="25" y="430"/>
                    <a:pt x="0" y="415"/>
                    <a:pt x="3" y="400"/>
                  </a:cubicBezTo>
                  <a:cubicBezTo>
                    <a:pt x="5" y="395"/>
                    <a:pt x="8" y="392"/>
                    <a:pt x="13" y="389"/>
                  </a:cubicBezTo>
                  <a:cubicBezTo>
                    <a:pt x="18" y="382"/>
                    <a:pt x="26" y="375"/>
                    <a:pt x="29" y="364"/>
                  </a:cubicBezTo>
                  <a:cubicBezTo>
                    <a:pt x="31" y="357"/>
                    <a:pt x="31" y="349"/>
                    <a:pt x="31" y="341"/>
                  </a:cubicBezTo>
                  <a:cubicBezTo>
                    <a:pt x="41" y="347"/>
                    <a:pt x="51" y="351"/>
                    <a:pt x="66" y="352"/>
                  </a:cubicBezTo>
                  <a:cubicBezTo>
                    <a:pt x="82" y="356"/>
                    <a:pt x="90" y="357"/>
                    <a:pt x="105" y="365"/>
                  </a:cubicBezTo>
                  <a:cubicBezTo>
                    <a:pt x="112" y="370"/>
                    <a:pt x="115" y="379"/>
                    <a:pt x="125" y="382"/>
                  </a:cubicBezTo>
                  <a:cubicBezTo>
                    <a:pt x="155" y="392"/>
                    <a:pt x="168" y="361"/>
                    <a:pt x="156" y="336"/>
                  </a:cubicBezTo>
                  <a:cubicBezTo>
                    <a:pt x="146" y="318"/>
                    <a:pt x="132" y="314"/>
                    <a:pt x="115" y="308"/>
                  </a:cubicBezTo>
                  <a:cubicBezTo>
                    <a:pt x="72" y="290"/>
                    <a:pt x="64" y="257"/>
                    <a:pt x="31" y="23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6E4B0949-34D0-4060-A400-F8ACE88B2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188" y="3046413"/>
              <a:ext cx="177800" cy="217487"/>
            </a:xfrm>
            <a:custGeom>
              <a:avLst/>
              <a:gdLst>
                <a:gd name="T0" fmla="*/ 216 w 492"/>
                <a:gd name="T1" fmla="*/ 26 h 603"/>
                <a:gd name="T2" fmla="*/ 217 w 492"/>
                <a:gd name="T3" fmla="*/ 16 h 603"/>
                <a:gd name="T4" fmla="*/ 221 w 492"/>
                <a:gd name="T5" fmla="*/ 3 h 603"/>
                <a:gd name="T6" fmla="*/ 222 w 492"/>
                <a:gd name="T7" fmla="*/ 0 h 603"/>
                <a:gd name="T8" fmla="*/ 250 w 492"/>
                <a:gd name="T9" fmla="*/ 16 h 603"/>
                <a:gd name="T10" fmla="*/ 293 w 492"/>
                <a:gd name="T11" fmla="*/ 18 h 603"/>
                <a:gd name="T12" fmla="*/ 326 w 492"/>
                <a:gd name="T13" fmla="*/ 18 h 603"/>
                <a:gd name="T14" fmla="*/ 336 w 492"/>
                <a:gd name="T15" fmla="*/ 24 h 603"/>
                <a:gd name="T16" fmla="*/ 348 w 492"/>
                <a:gd name="T17" fmla="*/ 31 h 603"/>
                <a:gd name="T18" fmla="*/ 372 w 492"/>
                <a:gd name="T19" fmla="*/ 41 h 603"/>
                <a:gd name="T20" fmla="*/ 379 w 492"/>
                <a:gd name="T21" fmla="*/ 42 h 603"/>
                <a:gd name="T22" fmla="*/ 404 w 492"/>
                <a:gd name="T23" fmla="*/ 52 h 603"/>
                <a:gd name="T24" fmla="*/ 415 w 492"/>
                <a:gd name="T25" fmla="*/ 161 h 603"/>
                <a:gd name="T26" fmla="*/ 420 w 492"/>
                <a:gd name="T27" fmla="*/ 186 h 603"/>
                <a:gd name="T28" fmla="*/ 468 w 492"/>
                <a:gd name="T29" fmla="*/ 281 h 603"/>
                <a:gd name="T30" fmla="*/ 474 w 492"/>
                <a:gd name="T31" fmla="*/ 288 h 603"/>
                <a:gd name="T32" fmla="*/ 483 w 492"/>
                <a:gd name="T33" fmla="*/ 349 h 603"/>
                <a:gd name="T34" fmla="*/ 481 w 492"/>
                <a:gd name="T35" fmla="*/ 406 h 603"/>
                <a:gd name="T36" fmla="*/ 484 w 492"/>
                <a:gd name="T37" fmla="*/ 415 h 603"/>
                <a:gd name="T38" fmla="*/ 346 w 492"/>
                <a:gd name="T39" fmla="*/ 556 h 603"/>
                <a:gd name="T40" fmla="*/ 272 w 492"/>
                <a:gd name="T41" fmla="*/ 594 h 603"/>
                <a:gd name="T42" fmla="*/ 268 w 492"/>
                <a:gd name="T43" fmla="*/ 594 h 603"/>
                <a:gd name="T44" fmla="*/ 242 w 492"/>
                <a:gd name="T45" fmla="*/ 583 h 603"/>
                <a:gd name="T46" fmla="*/ 199 w 492"/>
                <a:gd name="T47" fmla="*/ 523 h 603"/>
                <a:gd name="T48" fmla="*/ 186 w 492"/>
                <a:gd name="T49" fmla="*/ 489 h 603"/>
                <a:gd name="T50" fmla="*/ 170 w 492"/>
                <a:gd name="T51" fmla="*/ 395 h 603"/>
                <a:gd name="T52" fmla="*/ 173 w 492"/>
                <a:gd name="T53" fmla="*/ 385 h 603"/>
                <a:gd name="T54" fmla="*/ 168 w 492"/>
                <a:gd name="T55" fmla="*/ 321 h 603"/>
                <a:gd name="T56" fmla="*/ 133 w 492"/>
                <a:gd name="T57" fmla="*/ 298 h 603"/>
                <a:gd name="T58" fmla="*/ 112 w 492"/>
                <a:gd name="T59" fmla="*/ 285 h 603"/>
                <a:gd name="T60" fmla="*/ 91 w 492"/>
                <a:gd name="T61" fmla="*/ 238 h 603"/>
                <a:gd name="T62" fmla="*/ 53 w 492"/>
                <a:gd name="T63" fmla="*/ 172 h 603"/>
                <a:gd name="T64" fmla="*/ 28 w 492"/>
                <a:gd name="T65" fmla="*/ 161 h 603"/>
                <a:gd name="T66" fmla="*/ 3 w 492"/>
                <a:gd name="T67" fmla="*/ 144 h 603"/>
                <a:gd name="T68" fmla="*/ 0 w 492"/>
                <a:gd name="T69" fmla="*/ 141 h 603"/>
                <a:gd name="T70" fmla="*/ 5 w 492"/>
                <a:gd name="T71" fmla="*/ 136 h 603"/>
                <a:gd name="T72" fmla="*/ 8 w 492"/>
                <a:gd name="T73" fmla="*/ 131 h 603"/>
                <a:gd name="T74" fmla="*/ 10 w 492"/>
                <a:gd name="T75" fmla="*/ 128 h 603"/>
                <a:gd name="T76" fmla="*/ 26 w 492"/>
                <a:gd name="T77" fmla="*/ 123 h 603"/>
                <a:gd name="T78" fmla="*/ 89 w 492"/>
                <a:gd name="T79" fmla="*/ 97 h 603"/>
                <a:gd name="T80" fmla="*/ 105 w 492"/>
                <a:gd name="T81" fmla="*/ 59 h 603"/>
                <a:gd name="T82" fmla="*/ 110 w 492"/>
                <a:gd name="T83" fmla="*/ 44 h 603"/>
                <a:gd name="T84" fmla="*/ 112 w 492"/>
                <a:gd name="T85" fmla="*/ 41 h 603"/>
                <a:gd name="T86" fmla="*/ 150 w 492"/>
                <a:gd name="T87" fmla="*/ 46 h 603"/>
                <a:gd name="T88" fmla="*/ 155 w 492"/>
                <a:gd name="T89" fmla="*/ 49 h 603"/>
                <a:gd name="T90" fmla="*/ 194 w 492"/>
                <a:gd name="T91" fmla="*/ 56 h 603"/>
                <a:gd name="T92" fmla="*/ 216 w 492"/>
                <a:gd name="T93" fmla="*/ 26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2" h="603">
                  <a:moveTo>
                    <a:pt x="216" y="26"/>
                  </a:moveTo>
                  <a:cubicBezTo>
                    <a:pt x="217" y="23"/>
                    <a:pt x="217" y="19"/>
                    <a:pt x="217" y="16"/>
                  </a:cubicBezTo>
                  <a:cubicBezTo>
                    <a:pt x="219" y="11"/>
                    <a:pt x="219" y="6"/>
                    <a:pt x="221" y="3"/>
                  </a:cubicBezTo>
                  <a:cubicBezTo>
                    <a:pt x="221" y="1"/>
                    <a:pt x="221" y="1"/>
                    <a:pt x="222" y="0"/>
                  </a:cubicBezTo>
                  <a:cubicBezTo>
                    <a:pt x="231" y="6"/>
                    <a:pt x="239" y="13"/>
                    <a:pt x="250" y="16"/>
                  </a:cubicBezTo>
                  <a:cubicBezTo>
                    <a:pt x="265" y="21"/>
                    <a:pt x="280" y="19"/>
                    <a:pt x="293" y="18"/>
                  </a:cubicBezTo>
                  <a:cubicBezTo>
                    <a:pt x="305" y="16"/>
                    <a:pt x="316" y="14"/>
                    <a:pt x="326" y="18"/>
                  </a:cubicBezTo>
                  <a:cubicBezTo>
                    <a:pt x="331" y="19"/>
                    <a:pt x="333" y="21"/>
                    <a:pt x="336" y="24"/>
                  </a:cubicBezTo>
                  <a:cubicBezTo>
                    <a:pt x="339" y="26"/>
                    <a:pt x="343" y="29"/>
                    <a:pt x="348" y="31"/>
                  </a:cubicBezTo>
                  <a:cubicBezTo>
                    <a:pt x="356" y="36"/>
                    <a:pt x="364" y="37"/>
                    <a:pt x="372" y="41"/>
                  </a:cubicBezTo>
                  <a:lnTo>
                    <a:pt x="379" y="42"/>
                  </a:lnTo>
                  <a:cubicBezTo>
                    <a:pt x="385" y="44"/>
                    <a:pt x="395" y="47"/>
                    <a:pt x="404" y="52"/>
                  </a:cubicBezTo>
                  <a:cubicBezTo>
                    <a:pt x="400" y="85"/>
                    <a:pt x="408" y="128"/>
                    <a:pt x="415" y="161"/>
                  </a:cubicBezTo>
                  <a:cubicBezTo>
                    <a:pt x="417" y="171"/>
                    <a:pt x="418" y="179"/>
                    <a:pt x="420" y="186"/>
                  </a:cubicBezTo>
                  <a:cubicBezTo>
                    <a:pt x="427" y="230"/>
                    <a:pt x="445" y="252"/>
                    <a:pt x="468" y="281"/>
                  </a:cubicBezTo>
                  <a:lnTo>
                    <a:pt x="474" y="288"/>
                  </a:lnTo>
                  <a:cubicBezTo>
                    <a:pt x="491" y="309"/>
                    <a:pt x="488" y="326"/>
                    <a:pt x="483" y="349"/>
                  </a:cubicBezTo>
                  <a:cubicBezTo>
                    <a:pt x="479" y="365"/>
                    <a:pt x="474" y="385"/>
                    <a:pt x="481" y="406"/>
                  </a:cubicBezTo>
                  <a:cubicBezTo>
                    <a:pt x="483" y="410"/>
                    <a:pt x="483" y="411"/>
                    <a:pt x="484" y="415"/>
                  </a:cubicBezTo>
                  <a:cubicBezTo>
                    <a:pt x="430" y="453"/>
                    <a:pt x="377" y="497"/>
                    <a:pt x="346" y="556"/>
                  </a:cubicBezTo>
                  <a:cubicBezTo>
                    <a:pt x="328" y="593"/>
                    <a:pt x="308" y="602"/>
                    <a:pt x="272" y="594"/>
                  </a:cubicBezTo>
                  <a:cubicBezTo>
                    <a:pt x="270" y="594"/>
                    <a:pt x="270" y="594"/>
                    <a:pt x="268" y="594"/>
                  </a:cubicBezTo>
                  <a:cubicBezTo>
                    <a:pt x="259" y="591"/>
                    <a:pt x="249" y="588"/>
                    <a:pt x="242" y="583"/>
                  </a:cubicBezTo>
                  <a:cubicBezTo>
                    <a:pt x="217" y="568"/>
                    <a:pt x="204" y="543"/>
                    <a:pt x="199" y="523"/>
                  </a:cubicBezTo>
                  <a:cubicBezTo>
                    <a:pt x="196" y="512"/>
                    <a:pt x="191" y="500"/>
                    <a:pt x="186" y="489"/>
                  </a:cubicBezTo>
                  <a:cubicBezTo>
                    <a:pt x="175" y="456"/>
                    <a:pt x="163" y="425"/>
                    <a:pt x="170" y="395"/>
                  </a:cubicBezTo>
                  <a:lnTo>
                    <a:pt x="173" y="385"/>
                  </a:lnTo>
                  <a:cubicBezTo>
                    <a:pt x="178" y="365"/>
                    <a:pt x="184" y="342"/>
                    <a:pt x="168" y="321"/>
                  </a:cubicBezTo>
                  <a:cubicBezTo>
                    <a:pt x="158" y="308"/>
                    <a:pt x="145" y="303"/>
                    <a:pt x="133" y="298"/>
                  </a:cubicBezTo>
                  <a:cubicBezTo>
                    <a:pt x="125" y="294"/>
                    <a:pt x="117" y="291"/>
                    <a:pt x="112" y="285"/>
                  </a:cubicBezTo>
                  <a:cubicBezTo>
                    <a:pt x="102" y="273"/>
                    <a:pt x="95" y="256"/>
                    <a:pt x="91" y="238"/>
                  </a:cubicBezTo>
                  <a:cubicBezTo>
                    <a:pt x="84" y="215"/>
                    <a:pt x="76" y="189"/>
                    <a:pt x="53" y="172"/>
                  </a:cubicBezTo>
                  <a:cubicBezTo>
                    <a:pt x="44" y="168"/>
                    <a:pt x="36" y="164"/>
                    <a:pt x="28" y="161"/>
                  </a:cubicBezTo>
                  <a:cubicBezTo>
                    <a:pt x="18" y="156"/>
                    <a:pt x="10" y="153"/>
                    <a:pt x="3" y="144"/>
                  </a:cubicBezTo>
                  <a:cubicBezTo>
                    <a:pt x="2" y="144"/>
                    <a:pt x="0" y="143"/>
                    <a:pt x="0" y="141"/>
                  </a:cubicBezTo>
                  <a:cubicBezTo>
                    <a:pt x="2" y="140"/>
                    <a:pt x="4" y="138"/>
                    <a:pt x="5" y="136"/>
                  </a:cubicBezTo>
                  <a:cubicBezTo>
                    <a:pt x="6" y="134"/>
                    <a:pt x="7" y="133"/>
                    <a:pt x="8" y="131"/>
                  </a:cubicBezTo>
                  <a:cubicBezTo>
                    <a:pt x="8" y="130"/>
                    <a:pt x="8" y="128"/>
                    <a:pt x="10" y="128"/>
                  </a:cubicBezTo>
                  <a:cubicBezTo>
                    <a:pt x="11" y="125"/>
                    <a:pt x="20" y="125"/>
                    <a:pt x="26" y="123"/>
                  </a:cubicBezTo>
                  <a:cubicBezTo>
                    <a:pt x="56" y="121"/>
                    <a:pt x="77" y="113"/>
                    <a:pt x="89" y="97"/>
                  </a:cubicBezTo>
                  <a:cubicBezTo>
                    <a:pt x="99" y="85"/>
                    <a:pt x="102" y="70"/>
                    <a:pt x="105" y="59"/>
                  </a:cubicBezTo>
                  <a:cubicBezTo>
                    <a:pt x="107" y="54"/>
                    <a:pt x="109" y="49"/>
                    <a:pt x="110" y="44"/>
                  </a:cubicBezTo>
                  <a:cubicBezTo>
                    <a:pt x="110" y="42"/>
                    <a:pt x="110" y="42"/>
                    <a:pt x="112" y="41"/>
                  </a:cubicBezTo>
                  <a:cubicBezTo>
                    <a:pt x="125" y="39"/>
                    <a:pt x="138" y="41"/>
                    <a:pt x="150" y="46"/>
                  </a:cubicBezTo>
                  <a:lnTo>
                    <a:pt x="155" y="49"/>
                  </a:lnTo>
                  <a:cubicBezTo>
                    <a:pt x="165" y="54"/>
                    <a:pt x="179" y="62"/>
                    <a:pt x="194" y="56"/>
                  </a:cubicBezTo>
                  <a:cubicBezTo>
                    <a:pt x="206" y="52"/>
                    <a:pt x="214" y="41"/>
                    <a:pt x="216" y="2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B1ED7723-6DD4-4F30-A78D-14FDF7574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975" y="2317750"/>
              <a:ext cx="268288" cy="369888"/>
            </a:xfrm>
            <a:custGeom>
              <a:avLst/>
              <a:gdLst>
                <a:gd name="T0" fmla="*/ 0 w 746"/>
                <a:gd name="T1" fmla="*/ 529 h 1026"/>
                <a:gd name="T2" fmla="*/ 117 w 746"/>
                <a:gd name="T3" fmla="*/ 422 h 1026"/>
                <a:gd name="T4" fmla="*/ 194 w 746"/>
                <a:gd name="T5" fmla="*/ 338 h 1026"/>
                <a:gd name="T6" fmla="*/ 264 w 746"/>
                <a:gd name="T7" fmla="*/ 250 h 1026"/>
                <a:gd name="T8" fmla="*/ 270 w 746"/>
                <a:gd name="T9" fmla="*/ 221 h 1026"/>
                <a:gd name="T10" fmla="*/ 287 w 746"/>
                <a:gd name="T11" fmla="*/ 198 h 1026"/>
                <a:gd name="T12" fmla="*/ 404 w 746"/>
                <a:gd name="T13" fmla="*/ 181 h 1026"/>
                <a:gd name="T14" fmla="*/ 475 w 746"/>
                <a:gd name="T15" fmla="*/ 110 h 1026"/>
                <a:gd name="T16" fmla="*/ 557 w 746"/>
                <a:gd name="T17" fmla="*/ 57 h 1026"/>
                <a:gd name="T18" fmla="*/ 611 w 746"/>
                <a:gd name="T19" fmla="*/ 1 h 1026"/>
                <a:gd name="T20" fmla="*/ 646 w 746"/>
                <a:gd name="T21" fmla="*/ 8 h 1026"/>
                <a:gd name="T22" fmla="*/ 708 w 746"/>
                <a:gd name="T23" fmla="*/ 0 h 1026"/>
                <a:gd name="T24" fmla="*/ 700 w 746"/>
                <a:gd name="T25" fmla="*/ 76 h 1026"/>
                <a:gd name="T26" fmla="*/ 740 w 746"/>
                <a:gd name="T27" fmla="*/ 151 h 1026"/>
                <a:gd name="T28" fmla="*/ 728 w 746"/>
                <a:gd name="T29" fmla="*/ 288 h 1026"/>
                <a:gd name="T30" fmla="*/ 730 w 746"/>
                <a:gd name="T31" fmla="*/ 361 h 1026"/>
                <a:gd name="T32" fmla="*/ 723 w 746"/>
                <a:gd name="T33" fmla="*/ 361 h 1026"/>
                <a:gd name="T34" fmla="*/ 628 w 746"/>
                <a:gd name="T35" fmla="*/ 459 h 1026"/>
                <a:gd name="T36" fmla="*/ 620 w 746"/>
                <a:gd name="T37" fmla="*/ 542 h 1026"/>
                <a:gd name="T38" fmla="*/ 516 w 746"/>
                <a:gd name="T39" fmla="*/ 649 h 1026"/>
                <a:gd name="T40" fmla="*/ 493 w 746"/>
                <a:gd name="T41" fmla="*/ 677 h 1026"/>
                <a:gd name="T42" fmla="*/ 455 w 746"/>
                <a:gd name="T43" fmla="*/ 725 h 1026"/>
                <a:gd name="T44" fmla="*/ 451 w 746"/>
                <a:gd name="T45" fmla="*/ 754 h 1026"/>
                <a:gd name="T46" fmla="*/ 389 w 746"/>
                <a:gd name="T47" fmla="*/ 820 h 1026"/>
                <a:gd name="T48" fmla="*/ 348 w 746"/>
                <a:gd name="T49" fmla="*/ 894 h 1026"/>
                <a:gd name="T50" fmla="*/ 325 w 746"/>
                <a:gd name="T51" fmla="*/ 970 h 1026"/>
                <a:gd name="T52" fmla="*/ 249 w 746"/>
                <a:gd name="T53" fmla="*/ 1000 h 1026"/>
                <a:gd name="T54" fmla="*/ 143 w 746"/>
                <a:gd name="T55" fmla="*/ 985 h 1026"/>
                <a:gd name="T56" fmla="*/ 61 w 746"/>
                <a:gd name="T57" fmla="*/ 807 h 1026"/>
                <a:gd name="T58" fmla="*/ 48 w 746"/>
                <a:gd name="T59" fmla="*/ 677 h 1026"/>
                <a:gd name="T60" fmla="*/ 40 w 746"/>
                <a:gd name="T61" fmla="*/ 644 h 1026"/>
                <a:gd name="T62" fmla="*/ 15 w 746"/>
                <a:gd name="T63" fmla="*/ 583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6" h="1026">
                  <a:moveTo>
                    <a:pt x="2" y="552"/>
                  </a:moveTo>
                  <a:cubicBezTo>
                    <a:pt x="0" y="543"/>
                    <a:pt x="0" y="535"/>
                    <a:pt x="0" y="529"/>
                  </a:cubicBezTo>
                  <a:cubicBezTo>
                    <a:pt x="21" y="525"/>
                    <a:pt x="43" y="517"/>
                    <a:pt x="63" y="502"/>
                  </a:cubicBezTo>
                  <a:cubicBezTo>
                    <a:pt x="91" y="483"/>
                    <a:pt x="104" y="451"/>
                    <a:pt x="117" y="422"/>
                  </a:cubicBezTo>
                  <a:cubicBezTo>
                    <a:pt x="132" y="390"/>
                    <a:pt x="145" y="361"/>
                    <a:pt x="175" y="346"/>
                  </a:cubicBezTo>
                  <a:cubicBezTo>
                    <a:pt x="181" y="344"/>
                    <a:pt x="188" y="341"/>
                    <a:pt x="194" y="338"/>
                  </a:cubicBezTo>
                  <a:cubicBezTo>
                    <a:pt x="218" y="329"/>
                    <a:pt x="244" y="319"/>
                    <a:pt x="255" y="282"/>
                  </a:cubicBezTo>
                  <a:cubicBezTo>
                    <a:pt x="259" y="272"/>
                    <a:pt x="262" y="260"/>
                    <a:pt x="264" y="250"/>
                  </a:cubicBezTo>
                  <a:cubicBezTo>
                    <a:pt x="265" y="239"/>
                    <a:pt x="267" y="229"/>
                    <a:pt x="270" y="221"/>
                  </a:cubicBezTo>
                  <a:lnTo>
                    <a:pt x="270" y="221"/>
                  </a:lnTo>
                  <a:cubicBezTo>
                    <a:pt x="272" y="214"/>
                    <a:pt x="275" y="207"/>
                    <a:pt x="280" y="202"/>
                  </a:cubicBezTo>
                  <a:cubicBezTo>
                    <a:pt x="282" y="201"/>
                    <a:pt x="285" y="199"/>
                    <a:pt x="287" y="198"/>
                  </a:cubicBezTo>
                  <a:cubicBezTo>
                    <a:pt x="302" y="186"/>
                    <a:pt x="323" y="186"/>
                    <a:pt x="346" y="188"/>
                  </a:cubicBezTo>
                  <a:cubicBezTo>
                    <a:pt x="366" y="188"/>
                    <a:pt x="386" y="188"/>
                    <a:pt x="404" y="181"/>
                  </a:cubicBezTo>
                  <a:cubicBezTo>
                    <a:pt x="432" y="171"/>
                    <a:pt x="445" y="151"/>
                    <a:pt x="458" y="133"/>
                  </a:cubicBezTo>
                  <a:cubicBezTo>
                    <a:pt x="463" y="125"/>
                    <a:pt x="468" y="117"/>
                    <a:pt x="475" y="110"/>
                  </a:cubicBezTo>
                  <a:cubicBezTo>
                    <a:pt x="486" y="97"/>
                    <a:pt x="503" y="89"/>
                    <a:pt x="519" y="81"/>
                  </a:cubicBezTo>
                  <a:cubicBezTo>
                    <a:pt x="532" y="74"/>
                    <a:pt x="545" y="67"/>
                    <a:pt x="557" y="57"/>
                  </a:cubicBezTo>
                  <a:cubicBezTo>
                    <a:pt x="567" y="51"/>
                    <a:pt x="575" y="39"/>
                    <a:pt x="582" y="29"/>
                  </a:cubicBezTo>
                  <a:cubicBezTo>
                    <a:pt x="592" y="18"/>
                    <a:pt x="600" y="6"/>
                    <a:pt x="611" y="1"/>
                  </a:cubicBezTo>
                  <a:cubicBezTo>
                    <a:pt x="620" y="0"/>
                    <a:pt x="623" y="0"/>
                    <a:pt x="629" y="3"/>
                  </a:cubicBezTo>
                  <a:cubicBezTo>
                    <a:pt x="634" y="5"/>
                    <a:pt x="639" y="6"/>
                    <a:pt x="646" y="8"/>
                  </a:cubicBezTo>
                  <a:cubicBezTo>
                    <a:pt x="667" y="11"/>
                    <a:pt x="679" y="8"/>
                    <a:pt x="699" y="1"/>
                  </a:cubicBezTo>
                  <a:cubicBezTo>
                    <a:pt x="702" y="1"/>
                    <a:pt x="705" y="0"/>
                    <a:pt x="708" y="0"/>
                  </a:cubicBezTo>
                  <a:lnTo>
                    <a:pt x="702" y="38"/>
                  </a:lnTo>
                  <a:cubicBezTo>
                    <a:pt x="700" y="49"/>
                    <a:pt x="699" y="62"/>
                    <a:pt x="700" y="76"/>
                  </a:cubicBezTo>
                  <a:cubicBezTo>
                    <a:pt x="704" y="94"/>
                    <a:pt x="713" y="109"/>
                    <a:pt x="723" y="122"/>
                  </a:cubicBezTo>
                  <a:cubicBezTo>
                    <a:pt x="730" y="132"/>
                    <a:pt x="736" y="142"/>
                    <a:pt x="740" y="151"/>
                  </a:cubicBezTo>
                  <a:cubicBezTo>
                    <a:pt x="745" y="168"/>
                    <a:pt x="743" y="188"/>
                    <a:pt x="740" y="206"/>
                  </a:cubicBezTo>
                  <a:lnTo>
                    <a:pt x="728" y="288"/>
                  </a:lnTo>
                  <a:cubicBezTo>
                    <a:pt x="725" y="306"/>
                    <a:pt x="723" y="324"/>
                    <a:pt x="727" y="344"/>
                  </a:cubicBezTo>
                  <a:cubicBezTo>
                    <a:pt x="727" y="349"/>
                    <a:pt x="728" y="356"/>
                    <a:pt x="730" y="361"/>
                  </a:cubicBezTo>
                  <a:cubicBezTo>
                    <a:pt x="730" y="362"/>
                    <a:pt x="732" y="362"/>
                    <a:pt x="732" y="362"/>
                  </a:cubicBezTo>
                  <a:cubicBezTo>
                    <a:pt x="728" y="362"/>
                    <a:pt x="727" y="362"/>
                    <a:pt x="723" y="361"/>
                  </a:cubicBezTo>
                  <a:cubicBezTo>
                    <a:pt x="702" y="356"/>
                    <a:pt x="679" y="351"/>
                    <a:pt x="659" y="364"/>
                  </a:cubicBezTo>
                  <a:cubicBezTo>
                    <a:pt x="624" y="387"/>
                    <a:pt x="628" y="453"/>
                    <a:pt x="628" y="459"/>
                  </a:cubicBezTo>
                  <a:cubicBezTo>
                    <a:pt x="629" y="468"/>
                    <a:pt x="631" y="476"/>
                    <a:pt x="631" y="483"/>
                  </a:cubicBezTo>
                  <a:cubicBezTo>
                    <a:pt x="634" y="507"/>
                    <a:pt x="636" y="520"/>
                    <a:pt x="620" y="542"/>
                  </a:cubicBezTo>
                  <a:cubicBezTo>
                    <a:pt x="598" y="568"/>
                    <a:pt x="575" y="585"/>
                    <a:pt x="544" y="604"/>
                  </a:cubicBezTo>
                  <a:cubicBezTo>
                    <a:pt x="524" y="618"/>
                    <a:pt x="519" y="636"/>
                    <a:pt x="516" y="649"/>
                  </a:cubicBezTo>
                  <a:cubicBezTo>
                    <a:pt x="514" y="657"/>
                    <a:pt x="511" y="665"/>
                    <a:pt x="506" y="672"/>
                  </a:cubicBezTo>
                  <a:cubicBezTo>
                    <a:pt x="503" y="675"/>
                    <a:pt x="499" y="675"/>
                    <a:pt x="493" y="677"/>
                  </a:cubicBezTo>
                  <a:cubicBezTo>
                    <a:pt x="486" y="679"/>
                    <a:pt x="478" y="680"/>
                    <a:pt x="470" y="687"/>
                  </a:cubicBezTo>
                  <a:cubicBezTo>
                    <a:pt x="458" y="695"/>
                    <a:pt x="455" y="713"/>
                    <a:pt x="455" y="725"/>
                  </a:cubicBezTo>
                  <a:lnTo>
                    <a:pt x="455" y="730"/>
                  </a:lnTo>
                  <a:cubicBezTo>
                    <a:pt x="453" y="738"/>
                    <a:pt x="451" y="746"/>
                    <a:pt x="451" y="754"/>
                  </a:cubicBezTo>
                  <a:cubicBezTo>
                    <a:pt x="412" y="756"/>
                    <a:pt x="402" y="782"/>
                    <a:pt x="394" y="804"/>
                  </a:cubicBezTo>
                  <a:cubicBezTo>
                    <a:pt x="392" y="809"/>
                    <a:pt x="391" y="815"/>
                    <a:pt x="389" y="820"/>
                  </a:cubicBezTo>
                  <a:cubicBezTo>
                    <a:pt x="382" y="832"/>
                    <a:pt x="376" y="845"/>
                    <a:pt x="367" y="856"/>
                  </a:cubicBezTo>
                  <a:cubicBezTo>
                    <a:pt x="361" y="870"/>
                    <a:pt x="354" y="881"/>
                    <a:pt x="348" y="894"/>
                  </a:cubicBezTo>
                  <a:cubicBezTo>
                    <a:pt x="343" y="908"/>
                    <a:pt x="341" y="921"/>
                    <a:pt x="339" y="932"/>
                  </a:cubicBezTo>
                  <a:cubicBezTo>
                    <a:pt x="338" y="947"/>
                    <a:pt x="336" y="959"/>
                    <a:pt x="325" y="970"/>
                  </a:cubicBezTo>
                  <a:cubicBezTo>
                    <a:pt x="315" y="980"/>
                    <a:pt x="303" y="982"/>
                    <a:pt x="292" y="983"/>
                  </a:cubicBezTo>
                  <a:cubicBezTo>
                    <a:pt x="278" y="987"/>
                    <a:pt x="262" y="988"/>
                    <a:pt x="249" y="1000"/>
                  </a:cubicBezTo>
                  <a:cubicBezTo>
                    <a:pt x="242" y="1006"/>
                    <a:pt x="236" y="1015"/>
                    <a:pt x="229" y="1025"/>
                  </a:cubicBezTo>
                  <a:cubicBezTo>
                    <a:pt x="208" y="983"/>
                    <a:pt x="173" y="982"/>
                    <a:pt x="143" y="985"/>
                  </a:cubicBezTo>
                  <a:cubicBezTo>
                    <a:pt x="138" y="985"/>
                    <a:pt x="132" y="985"/>
                    <a:pt x="127" y="987"/>
                  </a:cubicBezTo>
                  <a:cubicBezTo>
                    <a:pt x="152" y="917"/>
                    <a:pt x="129" y="850"/>
                    <a:pt x="61" y="807"/>
                  </a:cubicBezTo>
                  <a:cubicBezTo>
                    <a:pt x="33" y="789"/>
                    <a:pt x="30" y="777"/>
                    <a:pt x="43" y="751"/>
                  </a:cubicBezTo>
                  <a:cubicBezTo>
                    <a:pt x="59" y="718"/>
                    <a:pt x="56" y="705"/>
                    <a:pt x="48" y="677"/>
                  </a:cubicBezTo>
                  <a:lnTo>
                    <a:pt x="43" y="662"/>
                  </a:lnTo>
                  <a:cubicBezTo>
                    <a:pt x="41" y="656"/>
                    <a:pt x="40" y="649"/>
                    <a:pt x="40" y="644"/>
                  </a:cubicBezTo>
                  <a:cubicBezTo>
                    <a:pt x="35" y="627"/>
                    <a:pt x="30" y="611"/>
                    <a:pt x="21" y="595"/>
                  </a:cubicBezTo>
                  <a:lnTo>
                    <a:pt x="15" y="583"/>
                  </a:lnTo>
                  <a:cubicBezTo>
                    <a:pt x="8" y="573"/>
                    <a:pt x="3" y="563"/>
                    <a:pt x="2" y="55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FA72A3CD-4FAF-4FD5-9CCC-BFCCD326A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950" y="2681288"/>
              <a:ext cx="306388" cy="244475"/>
            </a:xfrm>
            <a:custGeom>
              <a:avLst/>
              <a:gdLst>
                <a:gd name="T0" fmla="*/ 13 w 850"/>
                <a:gd name="T1" fmla="*/ 427 h 681"/>
                <a:gd name="T2" fmla="*/ 26 w 850"/>
                <a:gd name="T3" fmla="*/ 405 h 681"/>
                <a:gd name="T4" fmla="*/ 54 w 850"/>
                <a:gd name="T5" fmla="*/ 328 h 681"/>
                <a:gd name="T6" fmla="*/ 86 w 850"/>
                <a:gd name="T7" fmla="*/ 250 h 681"/>
                <a:gd name="T8" fmla="*/ 104 w 850"/>
                <a:gd name="T9" fmla="*/ 221 h 681"/>
                <a:gd name="T10" fmla="*/ 119 w 850"/>
                <a:gd name="T11" fmla="*/ 178 h 681"/>
                <a:gd name="T12" fmla="*/ 150 w 850"/>
                <a:gd name="T13" fmla="*/ 125 h 681"/>
                <a:gd name="T14" fmla="*/ 175 w 850"/>
                <a:gd name="T15" fmla="*/ 119 h 681"/>
                <a:gd name="T16" fmla="*/ 208 w 850"/>
                <a:gd name="T17" fmla="*/ 105 h 681"/>
                <a:gd name="T18" fmla="*/ 237 w 850"/>
                <a:gd name="T19" fmla="*/ 79 h 681"/>
                <a:gd name="T20" fmla="*/ 252 w 850"/>
                <a:gd name="T21" fmla="*/ 63 h 681"/>
                <a:gd name="T22" fmla="*/ 274 w 850"/>
                <a:gd name="T23" fmla="*/ 46 h 681"/>
                <a:gd name="T24" fmla="*/ 315 w 850"/>
                <a:gd name="T25" fmla="*/ 8 h 681"/>
                <a:gd name="T26" fmla="*/ 348 w 850"/>
                <a:gd name="T27" fmla="*/ 3 h 681"/>
                <a:gd name="T28" fmla="*/ 409 w 850"/>
                <a:gd name="T29" fmla="*/ 30 h 681"/>
                <a:gd name="T30" fmla="*/ 417 w 850"/>
                <a:gd name="T31" fmla="*/ 45 h 681"/>
                <a:gd name="T32" fmla="*/ 433 w 850"/>
                <a:gd name="T33" fmla="*/ 71 h 681"/>
                <a:gd name="T34" fmla="*/ 433 w 850"/>
                <a:gd name="T35" fmla="*/ 73 h 681"/>
                <a:gd name="T36" fmla="*/ 433 w 850"/>
                <a:gd name="T37" fmla="*/ 73 h 681"/>
                <a:gd name="T38" fmla="*/ 460 w 850"/>
                <a:gd name="T39" fmla="*/ 120 h 681"/>
                <a:gd name="T40" fmla="*/ 508 w 850"/>
                <a:gd name="T41" fmla="*/ 203 h 681"/>
                <a:gd name="T42" fmla="*/ 539 w 850"/>
                <a:gd name="T43" fmla="*/ 247 h 681"/>
                <a:gd name="T44" fmla="*/ 671 w 850"/>
                <a:gd name="T45" fmla="*/ 330 h 681"/>
                <a:gd name="T46" fmla="*/ 687 w 850"/>
                <a:gd name="T47" fmla="*/ 328 h 681"/>
                <a:gd name="T48" fmla="*/ 756 w 850"/>
                <a:gd name="T49" fmla="*/ 341 h 681"/>
                <a:gd name="T50" fmla="*/ 771 w 850"/>
                <a:gd name="T51" fmla="*/ 387 h 681"/>
                <a:gd name="T52" fmla="*/ 786 w 850"/>
                <a:gd name="T53" fmla="*/ 440 h 681"/>
                <a:gd name="T54" fmla="*/ 849 w 850"/>
                <a:gd name="T55" fmla="*/ 493 h 681"/>
                <a:gd name="T56" fmla="*/ 844 w 850"/>
                <a:gd name="T57" fmla="*/ 504 h 681"/>
                <a:gd name="T58" fmla="*/ 832 w 850"/>
                <a:gd name="T59" fmla="*/ 524 h 681"/>
                <a:gd name="T60" fmla="*/ 816 w 850"/>
                <a:gd name="T61" fmla="*/ 531 h 681"/>
                <a:gd name="T62" fmla="*/ 796 w 850"/>
                <a:gd name="T63" fmla="*/ 540 h 681"/>
                <a:gd name="T64" fmla="*/ 763 w 850"/>
                <a:gd name="T65" fmla="*/ 578 h 681"/>
                <a:gd name="T66" fmla="*/ 755 w 850"/>
                <a:gd name="T67" fmla="*/ 591 h 681"/>
                <a:gd name="T68" fmla="*/ 746 w 850"/>
                <a:gd name="T69" fmla="*/ 600 h 681"/>
                <a:gd name="T70" fmla="*/ 722 w 850"/>
                <a:gd name="T71" fmla="*/ 646 h 681"/>
                <a:gd name="T72" fmla="*/ 710 w 850"/>
                <a:gd name="T73" fmla="*/ 651 h 681"/>
                <a:gd name="T74" fmla="*/ 656 w 850"/>
                <a:gd name="T75" fmla="*/ 671 h 681"/>
                <a:gd name="T76" fmla="*/ 628 w 850"/>
                <a:gd name="T77" fmla="*/ 667 h 681"/>
                <a:gd name="T78" fmla="*/ 596 w 850"/>
                <a:gd name="T79" fmla="*/ 664 h 681"/>
                <a:gd name="T80" fmla="*/ 564 w 850"/>
                <a:gd name="T81" fmla="*/ 672 h 681"/>
                <a:gd name="T82" fmla="*/ 539 w 850"/>
                <a:gd name="T83" fmla="*/ 680 h 681"/>
                <a:gd name="T84" fmla="*/ 509 w 850"/>
                <a:gd name="T85" fmla="*/ 671 h 681"/>
                <a:gd name="T86" fmla="*/ 491 w 850"/>
                <a:gd name="T87" fmla="*/ 661 h 681"/>
                <a:gd name="T88" fmla="*/ 456 w 850"/>
                <a:gd name="T89" fmla="*/ 661 h 681"/>
                <a:gd name="T90" fmla="*/ 447 w 850"/>
                <a:gd name="T91" fmla="*/ 664 h 681"/>
                <a:gd name="T92" fmla="*/ 430 w 850"/>
                <a:gd name="T93" fmla="*/ 664 h 681"/>
                <a:gd name="T94" fmla="*/ 422 w 850"/>
                <a:gd name="T95" fmla="*/ 634 h 681"/>
                <a:gd name="T96" fmla="*/ 407 w 850"/>
                <a:gd name="T97" fmla="*/ 587 h 681"/>
                <a:gd name="T98" fmla="*/ 283 w 850"/>
                <a:gd name="T99" fmla="*/ 598 h 681"/>
                <a:gd name="T100" fmla="*/ 247 w 850"/>
                <a:gd name="T101" fmla="*/ 615 h 681"/>
                <a:gd name="T102" fmla="*/ 221 w 850"/>
                <a:gd name="T103" fmla="*/ 616 h 681"/>
                <a:gd name="T104" fmla="*/ 216 w 850"/>
                <a:gd name="T105" fmla="*/ 616 h 681"/>
                <a:gd name="T106" fmla="*/ 176 w 850"/>
                <a:gd name="T107" fmla="*/ 621 h 681"/>
                <a:gd name="T108" fmla="*/ 64 w 850"/>
                <a:gd name="T109" fmla="*/ 628 h 681"/>
                <a:gd name="T110" fmla="*/ 36 w 850"/>
                <a:gd name="T111" fmla="*/ 628 h 681"/>
                <a:gd name="T112" fmla="*/ 0 w 850"/>
                <a:gd name="T113" fmla="*/ 624 h 681"/>
                <a:gd name="T114" fmla="*/ 5 w 850"/>
                <a:gd name="T115" fmla="*/ 611 h 681"/>
                <a:gd name="T116" fmla="*/ 8 w 850"/>
                <a:gd name="T117" fmla="*/ 600 h 681"/>
                <a:gd name="T118" fmla="*/ 23 w 850"/>
                <a:gd name="T119" fmla="*/ 573 h 681"/>
                <a:gd name="T120" fmla="*/ 36 w 850"/>
                <a:gd name="T121" fmla="*/ 489 h 681"/>
                <a:gd name="T122" fmla="*/ 18 w 850"/>
                <a:gd name="T123" fmla="*/ 463 h 681"/>
                <a:gd name="T124" fmla="*/ 13 w 850"/>
                <a:gd name="T125" fmla="*/ 42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0" h="681">
                  <a:moveTo>
                    <a:pt x="13" y="427"/>
                  </a:moveTo>
                  <a:cubicBezTo>
                    <a:pt x="18" y="418"/>
                    <a:pt x="22" y="412"/>
                    <a:pt x="26" y="405"/>
                  </a:cubicBezTo>
                  <a:cubicBezTo>
                    <a:pt x="40" y="382"/>
                    <a:pt x="51" y="364"/>
                    <a:pt x="54" y="328"/>
                  </a:cubicBezTo>
                  <a:cubicBezTo>
                    <a:pt x="58" y="293"/>
                    <a:pt x="71" y="274"/>
                    <a:pt x="86" y="250"/>
                  </a:cubicBezTo>
                  <a:cubicBezTo>
                    <a:pt x="92" y="241"/>
                    <a:pt x="97" y="231"/>
                    <a:pt x="104" y="221"/>
                  </a:cubicBezTo>
                  <a:cubicBezTo>
                    <a:pt x="112" y="206"/>
                    <a:pt x="115" y="191"/>
                    <a:pt x="119" y="178"/>
                  </a:cubicBezTo>
                  <a:cubicBezTo>
                    <a:pt x="124" y="155"/>
                    <a:pt x="129" y="137"/>
                    <a:pt x="150" y="125"/>
                  </a:cubicBezTo>
                  <a:cubicBezTo>
                    <a:pt x="157" y="122"/>
                    <a:pt x="165" y="120"/>
                    <a:pt x="175" y="119"/>
                  </a:cubicBezTo>
                  <a:cubicBezTo>
                    <a:pt x="185" y="115"/>
                    <a:pt x="196" y="112"/>
                    <a:pt x="208" y="105"/>
                  </a:cubicBezTo>
                  <a:cubicBezTo>
                    <a:pt x="221" y="99"/>
                    <a:pt x="229" y="89"/>
                    <a:pt x="237" y="79"/>
                  </a:cubicBezTo>
                  <a:cubicBezTo>
                    <a:pt x="242" y="73"/>
                    <a:pt x="247" y="68"/>
                    <a:pt x="252" y="63"/>
                  </a:cubicBezTo>
                  <a:cubicBezTo>
                    <a:pt x="260" y="56"/>
                    <a:pt x="267" y="51"/>
                    <a:pt x="274" y="46"/>
                  </a:cubicBezTo>
                  <a:cubicBezTo>
                    <a:pt x="288" y="36"/>
                    <a:pt x="303" y="26"/>
                    <a:pt x="315" y="8"/>
                  </a:cubicBezTo>
                  <a:cubicBezTo>
                    <a:pt x="325" y="7"/>
                    <a:pt x="336" y="3"/>
                    <a:pt x="348" y="3"/>
                  </a:cubicBezTo>
                  <a:cubicBezTo>
                    <a:pt x="381" y="0"/>
                    <a:pt x="397" y="7"/>
                    <a:pt x="409" y="30"/>
                  </a:cubicBezTo>
                  <a:cubicBezTo>
                    <a:pt x="412" y="35"/>
                    <a:pt x="414" y="40"/>
                    <a:pt x="417" y="45"/>
                  </a:cubicBezTo>
                  <a:cubicBezTo>
                    <a:pt x="422" y="54"/>
                    <a:pt x="427" y="63"/>
                    <a:pt x="433" y="71"/>
                  </a:cubicBezTo>
                  <a:lnTo>
                    <a:pt x="433" y="73"/>
                  </a:lnTo>
                  <a:lnTo>
                    <a:pt x="433" y="73"/>
                  </a:lnTo>
                  <a:cubicBezTo>
                    <a:pt x="445" y="89"/>
                    <a:pt x="453" y="104"/>
                    <a:pt x="460" y="120"/>
                  </a:cubicBezTo>
                  <a:cubicBezTo>
                    <a:pt x="473" y="152"/>
                    <a:pt x="484" y="176"/>
                    <a:pt x="508" y="203"/>
                  </a:cubicBezTo>
                  <a:cubicBezTo>
                    <a:pt x="519" y="216"/>
                    <a:pt x="529" y="232"/>
                    <a:pt x="539" y="247"/>
                  </a:cubicBezTo>
                  <a:cubicBezTo>
                    <a:pt x="568" y="292"/>
                    <a:pt x="598" y="336"/>
                    <a:pt x="671" y="330"/>
                  </a:cubicBezTo>
                  <a:cubicBezTo>
                    <a:pt x="677" y="328"/>
                    <a:pt x="680" y="328"/>
                    <a:pt x="687" y="328"/>
                  </a:cubicBezTo>
                  <a:cubicBezTo>
                    <a:pt x="715" y="325"/>
                    <a:pt x="736" y="321"/>
                    <a:pt x="756" y="341"/>
                  </a:cubicBezTo>
                  <a:cubicBezTo>
                    <a:pt x="769" y="353"/>
                    <a:pt x="771" y="369"/>
                    <a:pt x="771" y="387"/>
                  </a:cubicBezTo>
                  <a:cubicBezTo>
                    <a:pt x="773" y="404"/>
                    <a:pt x="774" y="423"/>
                    <a:pt x="786" y="440"/>
                  </a:cubicBezTo>
                  <a:cubicBezTo>
                    <a:pt x="804" y="468"/>
                    <a:pt x="825" y="484"/>
                    <a:pt x="849" y="493"/>
                  </a:cubicBezTo>
                  <a:cubicBezTo>
                    <a:pt x="847" y="496"/>
                    <a:pt x="845" y="501"/>
                    <a:pt x="844" y="504"/>
                  </a:cubicBezTo>
                  <a:cubicBezTo>
                    <a:pt x="840" y="511"/>
                    <a:pt x="837" y="519"/>
                    <a:pt x="832" y="524"/>
                  </a:cubicBezTo>
                  <a:cubicBezTo>
                    <a:pt x="827" y="527"/>
                    <a:pt x="824" y="529"/>
                    <a:pt x="816" y="531"/>
                  </a:cubicBezTo>
                  <a:cubicBezTo>
                    <a:pt x="811" y="532"/>
                    <a:pt x="802" y="535"/>
                    <a:pt x="796" y="540"/>
                  </a:cubicBezTo>
                  <a:cubicBezTo>
                    <a:pt x="783" y="549"/>
                    <a:pt x="773" y="563"/>
                    <a:pt x="763" y="578"/>
                  </a:cubicBezTo>
                  <a:cubicBezTo>
                    <a:pt x="760" y="583"/>
                    <a:pt x="756" y="587"/>
                    <a:pt x="755" y="591"/>
                  </a:cubicBezTo>
                  <a:lnTo>
                    <a:pt x="746" y="600"/>
                  </a:lnTo>
                  <a:cubicBezTo>
                    <a:pt x="736" y="613"/>
                    <a:pt x="725" y="628"/>
                    <a:pt x="722" y="646"/>
                  </a:cubicBezTo>
                  <a:cubicBezTo>
                    <a:pt x="717" y="646"/>
                    <a:pt x="713" y="649"/>
                    <a:pt x="710" y="651"/>
                  </a:cubicBezTo>
                  <a:cubicBezTo>
                    <a:pt x="692" y="659"/>
                    <a:pt x="676" y="667"/>
                    <a:pt x="656" y="671"/>
                  </a:cubicBezTo>
                  <a:cubicBezTo>
                    <a:pt x="648" y="671"/>
                    <a:pt x="638" y="669"/>
                    <a:pt x="628" y="667"/>
                  </a:cubicBezTo>
                  <a:cubicBezTo>
                    <a:pt x="618" y="666"/>
                    <a:pt x="608" y="662"/>
                    <a:pt x="596" y="664"/>
                  </a:cubicBezTo>
                  <a:cubicBezTo>
                    <a:pt x="583" y="664"/>
                    <a:pt x="573" y="669"/>
                    <a:pt x="564" y="672"/>
                  </a:cubicBezTo>
                  <a:cubicBezTo>
                    <a:pt x="555" y="675"/>
                    <a:pt x="547" y="679"/>
                    <a:pt x="539" y="680"/>
                  </a:cubicBezTo>
                  <a:cubicBezTo>
                    <a:pt x="527" y="680"/>
                    <a:pt x="519" y="675"/>
                    <a:pt x="509" y="671"/>
                  </a:cubicBezTo>
                  <a:cubicBezTo>
                    <a:pt x="504" y="667"/>
                    <a:pt x="498" y="664"/>
                    <a:pt x="491" y="661"/>
                  </a:cubicBezTo>
                  <a:cubicBezTo>
                    <a:pt x="473" y="654"/>
                    <a:pt x="466" y="656"/>
                    <a:pt x="456" y="661"/>
                  </a:cubicBezTo>
                  <a:cubicBezTo>
                    <a:pt x="453" y="662"/>
                    <a:pt x="450" y="662"/>
                    <a:pt x="447" y="664"/>
                  </a:cubicBezTo>
                  <a:cubicBezTo>
                    <a:pt x="440" y="666"/>
                    <a:pt x="433" y="666"/>
                    <a:pt x="430" y="664"/>
                  </a:cubicBezTo>
                  <a:cubicBezTo>
                    <a:pt x="425" y="661"/>
                    <a:pt x="423" y="646"/>
                    <a:pt x="422" y="634"/>
                  </a:cubicBezTo>
                  <a:cubicBezTo>
                    <a:pt x="420" y="618"/>
                    <a:pt x="417" y="600"/>
                    <a:pt x="407" y="587"/>
                  </a:cubicBezTo>
                  <a:cubicBezTo>
                    <a:pt x="379" y="554"/>
                    <a:pt x="335" y="557"/>
                    <a:pt x="283" y="598"/>
                  </a:cubicBezTo>
                  <a:cubicBezTo>
                    <a:pt x="272" y="606"/>
                    <a:pt x="260" y="611"/>
                    <a:pt x="247" y="615"/>
                  </a:cubicBezTo>
                  <a:cubicBezTo>
                    <a:pt x="239" y="616"/>
                    <a:pt x="231" y="616"/>
                    <a:pt x="221" y="616"/>
                  </a:cubicBezTo>
                  <a:cubicBezTo>
                    <a:pt x="219" y="616"/>
                    <a:pt x="218" y="616"/>
                    <a:pt x="216" y="616"/>
                  </a:cubicBezTo>
                  <a:cubicBezTo>
                    <a:pt x="203" y="618"/>
                    <a:pt x="190" y="618"/>
                    <a:pt x="176" y="621"/>
                  </a:cubicBezTo>
                  <a:cubicBezTo>
                    <a:pt x="140" y="628"/>
                    <a:pt x="102" y="628"/>
                    <a:pt x="64" y="628"/>
                  </a:cubicBezTo>
                  <a:lnTo>
                    <a:pt x="36" y="628"/>
                  </a:lnTo>
                  <a:cubicBezTo>
                    <a:pt x="23" y="626"/>
                    <a:pt x="10" y="626"/>
                    <a:pt x="0" y="624"/>
                  </a:cubicBezTo>
                  <a:cubicBezTo>
                    <a:pt x="2" y="619"/>
                    <a:pt x="3" y="615"/>
                    <a:pt x="5" y="611"/>
                  </a:cubicBezTo>
                  <a:lnTo>
                    <a:pt x="8" y="600"/>
                  </a:lnTo>
                  <a:cubicBezTo>
                    <a:pt x="12" y="591"/>
                    <a:pt x="17" y="583"/>
                    <a:pt x="23" y="573"/>
                  </a:cubicBezTo>
                  <a:cubicBezTo>
                    <a:pt x="38" y="550"/>
                    <a:pt x="56" y="522"/>
                    <a:pt x="36" y="489"/>
                  </a:cubicBezTo>
                  <a:cubicBezTo>
                    <a:pt x="30" y="478"/>
                    <a:pt x="23" y="470"/>
                    <a:pt x="18" y="463"/>
                  </a:cubicBezTo>
                  <a:cubicBezTo>
                    <a:pt x="5" y="450"/>
                    <a:pt x="2" y="446"/>
                    <a:pt x="13" y="42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3281D727-A376-446E-8F9A-6E2DAFBBE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890963"/>
              <a:ext cx="293688" cy="412750"/>
            </a:xfrm>
            <a:custGeom>
              <a:avLst/>
              <a:gdLst>
                <a:gd name="T0" fmla="*/ 539 w 816"/>
                <a:gd name="T1" fmla="*/ 1040 h 1146"/>
                <a:gd name="T2" fmla="*/ 343 w 816"/>
                <a:gd name="T3" fmla="*/ 1144 h 1146"/>
                <a:gd name="T4" fmla="*/ 273 w 816"/>
                <a:gd name="T5" fmla="*/ 1058 h 1146"/>
                <a:gd name="T6" fmla="*/ 198 w 816"/>
                <a:gd name="T7" fmla="*/ 963 h 1146"/>
                <a:gd name="T8" fmla="*/ 148 w 816"/>
                <a:gd name="T9" fmla="*/ 911 h 1146"/>
                <a:gd name="T10" fmla="*/ 155 w 816"/>
                <a:gd name="T11" fmla="*/ 832 h 1146"/>
                <a:gd name="T12" fmla="*/ 140 w 816"/>
                <a:gd name="T13" fmla="*/ 788 h 1146"/>
                <a:gd name="T14" fmla="*/ 66 w 816"/>
                <a:gd name="T15" fmla="*/ 613 h 1146"/>
                <a:gd name="T16" fmla="*/ 61 w 816"/>
                <a:gd name="T17" fmla="*/ 603 h 1146"/>
                <a:gd name="T18" fmla="*/ 53 w 816"/>
                <a:gd name="T19" fmla="*/ 580 h 1146"/>
                <a:gd name="T20" fmla="*/ 49 w 816"/>
                <a:gd name="T21" fmla="*/ 513 h 1146"/>
                <a:gd name="T22" fmla="*/ 59 w 816"/>
                <a:gd name="T23" fmla="*/ 425 h 1146"/>
                <a:gd name="T24" fmla="*/ 15 w 816"/>
                <a:gd name="T25" fmla="*/ 355 h 1146"/>
                <a:gd name="T26" fmla="*/ 7 w 816"/>
                <a:gd name="T27" fmla="*/ 341 h 1146"/>
                <a:gd name="T28" fmla="*/ 2 w 816"/>
                <a:gd name="T29" fmla="*/ 320 h 1146"/>
                <a:gd name="T30" fmla="*/ 0 w 816"/>
                <a:gd name="T31" fmla="*/ 318 h 1146"/>
                <a:gd name="T32" fmla="*/ 13 w 816"/>
                <a:gd name="T33" fmla="*/ 318 h 1146"/>
                <a:gd name="T34" fmla="*/ 21 w 816"/>
                <a:gd name="T35" fmla="*/ 323 h 1146"/>
                <a:gd name="T36" fmla="*/ 30 w 816"/>
                <a:gd name="T37" fmla="*/ 333 h 1146"/>
                <a:gd name="T38" fmla="*/ 63 w 816"/>
                <a:gd name="T39" fmla="*/ 341 h 1146"/>
                <a:gd name="T40" fmla="*/ 102 w 816"/>
                <a:gd name="T41" fmla="*/ 333 h 1146"/>
                <a:gd name="T42" fmla="*/ 142 w 816"/>
                <a:gd name="T43" fmla="*/ 350 h 1146"/>
                <a:gd name="T44" fmla="*/ 165 w 816"/>
                <a:gd name="T45" fmla="*/ 336 h 1146"/>
                <a:gd name="T46" fmla="*/ 214 w 816"/>
                <a:gd name="T47" fmla="*/ 289 h 1146"/>
                <a:gd name="T48" fmla="*/ 252 w 816"/>
                <a:gd name="T49" fmla="*/ 287 h 1146"/>
                <a:gd name="T50" fmla="*/ 359 w 816"/>
                <a:gd name="T51" fmla="*/ 259 h 1146"/>
                <a:gd name="T52" fmla="*/ 443 w 816"/>
                <a:gd name="T53" fmla="*/ 162 h 1146"/>
                <a:gd name="T54" fmla="*/ 445 w 816"/>
                <a:gd name="T55" fmla="*/ 126 h 1146"/>
                <a:gd name="T56" fmla="*/ 387 w 816"/>
                <a:gd name="T57" fmla="*/ 116 h 1146"/>
                <a:gd name="T58" fmla="*/ 353 w 816"/>
                <a:gd name="T59" fmla="*/ 122 h 1146"/>
                <a:gd name="T60" fmla="*/ 349 w 816"/>
                <a:gd name="T61" fmla="*/ 88 h 1146"/>
                <a:gd name="T62" fmla="*/ 351 w 816"/>
                <a:gd name="T63" fmla="*/ 45 h 1146"/>
                <a:gd name="T64" fmla="*/ 412 w 816"/>
                <a:gd name="T65" fmla="*/ 37 h 1146"/>
                <a:gd name="T66" fmla="*/ 463 w 816"/>
                <a:gd name="T67" fmla="*/ 45 h 1146"/>
                <a:gd name="T68" fmla="*/ 501 w 816"/>
                <a:gd name="T69" fmla="*/ 56 h 1146"/>
                <a:gd name="T70" fmla="*/ 580 w 816"/>
                <a:gd name="T71" fmla="*/ 32 h 1146"/>
                <a:gd name="T72" fmla="*/ 610 w 816"/>
                <a:gd name="T73" fmla="*/ 35 h 1146"/>
                <a:gd name="T74" fmla="*/ 651 w 816"/>
                <a:gd name="T75" fmla="*/ 101 h 1146"/>
                <a:gd name="T76" fmla="*/ 690 w 816"/>
                <a:gd name="T77" fmla="*/ 131 h 1146"/>
                <a:gd name="T78" fmla="*/ 692 w 816"/>
                <a:gd name="T79" fmla="*/ 137 h 1146"/>
                <a:gd name="T80" fmla="*/ 707 w 816"/>
                <a:gd name="T81" fmla="*/ 160 h 1146"/>
                <a:gd name="T82" fmla="*/ 726 w 816"/>
                <a:gd name="T83" fmla="*/ 251 h 1146"/>
                <a:gd name="T84" fmla="*/ 713 w 816"/>
                <a:gd name="T85" fmla="*/ 313 h 1146"/>
                <a:gd name="T86" fmla="*/ 712 w 816"/>
                <a:gd name="T87" fmla="*/ 355 h 1146"/>
                <a:gd name="T88" fmla="*/ 774 w 816"/>
                <a:gd name="T89" fmla="*/ 458 h 1146"/>
                <a:gd name="T90" fmla="*/ 781 w 816"/>
                <a:gd name="T91" fmla="*/ 514 h 1146"/>
                <a:gd name="T92" fmla="*/ 717 w 816"/>
                <a:gd name="T93" fmla="*/ 638 h 1146"/>
                <a:gd name="T94" fmla="*/ 715 w 816"/>
                <a:gd name="T95" fmla="*/ 709 h 1146"/>
                <a:gd name="T96" fmla="*/ 667 w 816"/>
                <a:gd name="T97" fmla="*/ 712 h 1146"/>
                <a:gd name="T98" fmla="*/ 628 w 816"/>
                <a:gd name="T99" fmla="*/ 730 h 1146"/>
                <a:gd name="T100" fmla="*/ 550 w 816"/>
                <a:gd name="T101" fmla="*/ 702 h 1146"/>
                <a:gd name="T102" fmla="*/ 539 w 816"/>
                <a:gd name="T103" fmla="*/ 762 h 1146"/>
                <a:gd name="T104" fmla="*/ 547 w 816"/>
                <a:gd name="T105" fmla="*/ 790 h 1146"/>
                <a:gd name="T106" fmla="*/ 563 w 816"/>
                <a:gd name="T107" fmla="*/ 842 h 1146"/>
                <a:gd name="T108" fmla="*/ 544 w 816"/>
                <a:gd name="T109" fmla="*/ 867 h 1146"/>
                <a:gd name="T110" fmla="*/ 440 w 816"/>
                <a:gd name="T111" fmla="*/ 946 h 1146"/>
                <a:gd name="T112" fmla="*/ 532 w 816"/>
                <a:gd name="T113" fmla="*/ 1014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6" h="1146">
                  <a:moveTo>
                    <a:pt x="532" y="1014"/>
                  </a:moveTo>
                  <a:cubicBezTo>
                    <a:pt x="535" y="1020"/>
                    <a:pt x="537" y="1030"/>
                    <a:pt x="539" y="1040"/>
                  </a:cubicBezTo>
                  <a:cubicBezTo>
                    <a:pt x="524" y="1050"/>
                    <a:pt x="509" y="1061"/>
                    <a:pt x="491" y="1073"/>
                  </a:cubicBezTo>
                  <a:cubicBezTo>
                    <a:pt x="448" y="1099"/>
                    <a:pt x="395" y="1139"/>
                    <a:pt x="343" y="1144"/>
                  </a:cubicBezTo>
                  <a:cubicBezTo>
                    <a:pt x="323" y="1145"/>
                    <a:pt x="298" y="1140"/>
                    <a:pt x="273" y="1139"/>
                  </a:cubicBezTo>
                  <a:cubicBezTo>
                    <a:pt x="278" y="1111"/>
                    <a:pt x="280" y="1083"/>
                    <a:pt x="273" y="1058"/>
                  </a:cubicBezTo>
                  <a:cubicBezTo>
                    <a:pt x="262" y="1030"/>
                    <a:pt x="244" y="1010"/>
                    <a:pt x="224" y="992"/>
                  </a:cubicBezTo>
                  <a:cubicBezTo>
                    <a:pt x="214" y="982"/>
                    <a:pt x="204" y="972"/>
                    <a:pt x="198" y="963"/>
                  </a:cubicBezTo>
                  <a:cubicBezTo>
                    <a:pt x="194" y="958"/>
                    <a:pt x="191" y="954"/>
                    <a:pt x="188" y="951"/>
                  </a:cubicBezTo>
                  <a:cubicBezTo>
                    <a:pt x="178" y="936"/>
                    <a:pt x="166" y="918"/>
                    <a:pt x="148" y="911"/>
                  </a:cubicBezTo>
                  <a:lnTo>
                    <a:pt x="153" y="857"/>
                  </a:lnTo>
                  <a:cubicBezTo>
                    <a:pt x="155" y="849"/>
                    <a:pt x="155" y="842"/>
                    <a:pt x="155" y="832"/>
                  </a:cubicBezTo>
                  <a:cubicBezTo>
                    <a:pt x="153" y="819"/>
                    <a:pt x="148" y="808"/>
                    <a:pt x="143" y="796"/>
                  </a:cubicBezTo>
                  <a:lnTo>
                    <a:pt x="140" y="788"/>
                  </a:lnTo>
                  <a:cubicBezTo>
                    <a:pt x="130" y="763"/>
                    <a:pt x="122" y="734"/>
                    <a:pt x="119" y="714"/>
                  </a:cubicBezTo>
                  <a:cubicBezTo>
                    <a:pt x="110" y="678"/>
                    <a:pt x="92" y="643"/>
                    <a:pt x="66" y="613"/>
                  </a:cubicBezTo>
                  <a:cubicBezTo>
                    <a:pt x="64" y="612"/>
                    <a:pt x="63" y="608"/>
                    <a:pt x="63" y="608"/>
                  </a:cubicBezTo>
                  <a:cubicBezTo>
                    <a:pt x="61" y="607"/>
                    <a:pt x="61" y="605"/>
                    <a:pt x="61" y="603"/>
                  </a:cubicBezTo>
                  <a:lnTo>
                    <a:pt x="61" y="598"/>
                  </a:lnTo>
                  <a:cubicBezTo>
                    <a:pt x="59" y="592"/>
                    <a:pt x="56" y="585"/>
                    <a:pt x="53" y="580"/>
                  </a:cubicBezTo>
                  <a:cubicBezTo>
                    <a:pt x="53" y="579"/>
                    <a:pt x="51" y="575"/>
                    <a:pt x="51" y="574"/>
                  </a:cubicBezTo>
                  <a:cubicBezTo>
                    <a:pt x="43" y="556"/>
                    <a:pt x="46" y="533"/>
                    <a:pt x="49" y="513"/>
                  </a:cubicBezTo>
                  <a:lnTo>
                    <a:pt x="58" y="458"/>
                  </a:lnTo>
                  <a:cubicBezTo>
                    <a:pt x="59" y="449"/>
                    <a:pt x="61" y="437"/>
                    <a:pt x="59" y="425"/>
                  </a:cubicBezTo>
                  <a:cubicBezTo>
                    <a:pt x="58" y="414"/>
                    <a:pt x="51" y="406"/>
                    <a:pt x="46" y="397"/>
                  </a:cubicBezTo>
                  <a:lnTo>
                    <a:pt x="15" y="355"/>
                  </a:lnTo>
                  <a:cubicBezTo>
                    <a:pt x="12" y="350"/>
                    <a:pt x="8" y="346"/>
                    <a:pt x="7" y="341"/>
                  </a:cubicBezTo>
                  <a:lnTo>
                    <a:pt x="7" y="341"/>
                  </a:lnTo>
                  <a:cubicBezTo>
                    <a:pt x="3" y="336"/>
                    <a:pt x="3" y="330"/>
                    <a:pt x="2" y="323"/>
                  </a:cubicBezTo>
                  <a:cubicBezTo>
                    <a:pt x="2" y="322"/>
                    <a:pt x="2" y="322"/>
                    <a:pt x="2" y="320"/>
                  </a:cubicBezTo>
                  <a:lnTo>
                    <a:pt x="2" y="318"/>
                  </a:lnTo>
                  <a:cubicBezTo>
                    <a:pt x="2" y="318"/>
                    <a:pt x="2" y="318"/>
                    <a:pt x="0" y="318"/>
                  </a:cubicBezTo>
                  <a:cubicBezTo>
                    <a:pt x="2" y="318"/>
                    <a:pt x="2" y="318"/>
                    <a:pt x="2" y="318"/>
                  </a:cubicBezTo>
                  <a:lnTo>
                    <a:pt x="13" y="318"/>
                  </a:lnTo>
                  <a:cubicBezTo>
                    <a:pt x="15" y="318"/>
                    <a:pt x="18" y="320"/>
                    <a:pt x="20" y="320"/>
                  </a:cubicBezTo>
                  <a:lnTo>
                    <a:pt x="21" y="323"/>
                  </a:lnTo>
                  <a:cubicBezTo>
                    <a:pt x="23" y="327"/>
                    <a:pt x="25" y="330"/>
                    <a:pt x="28" y="332"/>
                  </a:cubicBezTo>
                  <a:cubicBezTo>
                    <a:pt x="28" y="333"/>
                    <a:pt x="28" y="333"/>
                    <a:pt x="30" y="333"/>
                  </a:cubicBezTo>
                  <a:cubicBezTo>
                    <a:pt x="35" y="340"/>
                    <a:pt x="41" y="341"/>
                    <a:pt x="48" y="341"/>
                  </a:cubicBezTo>
                  <a:cubicBezTo>
                    <a:pt x="54" y="341"/>
                    <a:pt x="59" y="341"/>
                    <a:pt x="63" y="341"/>
                  </a:cubicBezTo>
                  <a:cubicBezTo>
                    <a:pt x="72" y="340"/>
                    <a:pt x="82" y="340"/>
                    <a:pt x="96" y="335"/>
                  </a:cubicBezTo>
                  <a:cubicBezTo>
                    <a:pt x="99" y="335"/>
                    <a:pt x="102" y="333"/>
                    <a:pt x="102" y="333"/>
                  </a:cubicBezTo>
                  <a:cubicBezTo>
                    <a:pt x="107" y="335"/>
                    <a:pt x="109" y="336"/>
                    <a:pt x="112" y="340"/>
                  </a:cubicBezTo>
                  <a:cubicBezTo>
                    <a:pt x="119" y="343"/>
                    <a:pt x="128" y="351"/>
                    <a:pt x="142" y="350"/>
                  </a:cubicBezTo>
                  <a:cubicBezTo>
                    <a:pt x="148" y="348"/>
                    <a:pt x="153" y="345"/>
                    <a:pt x="156" y="341"/>
                  </a:cubicBezTo>
                  <a:cubicBezTo>
                    <a:pt x="160" y="340"/>
                    <a:pt x="161" y="338"/>
                    <a:pt x="165" y="336"/>
                  </a:cubicBezTo>
                  <a:cubicBezTo>
                    <a:pt x="171" y="332"/>
                    <a:pt x="181" y="327"/>
                    <a:pt x="186" y="317"/>
                  </a:cubicBezTo>
                  <a:cubicBezTo>
                    <a:pt x="194" y="305"/>
                    <a:pt x="203" y="292"/>
                    <a:pt x="214" y="289"/>
                  </a:cubicBezTo>
                  <a:cubicBezTo>
                    <a:pt x="221" y="285"/>
                    <a:pt x="229" y="285"/>
                    <a:pt x="236" y="285"/>
                  </a:cubicBezTo>
                  <a:lnTo>
                    <a:pt x="252" y="287"/>
                  </a:lnTo>
                  <a:cubicBezTo>
                    <a:pt x="264" y="289"/>
                    <a:pt x="275" y="290"/>
                    <a:pt x="288" y="289"/>
                  </a:cubicBezTo>
                  <a:cubicBezTo>
                    <a:pt x="311" y="287"/>
                    <a:pt x="336" y="277"/>
                    <a:pt x="359" y="259"/>
                  </a:cubicBezTo>
                  <a:cubicBezTo>
                    <a:pt x="379" y="243"/>
                    <a:pt x="395" y="223"/>
                    <a:pt x="409" y="206"/>
                  </a:cubicBezTo>
                  <a:cubicBezTo>
                    <a:pt x="420" y="192"/>
                    <a:pt x="432" y="177"/>
                    <a:pt x="443" y="162"/>
                  </a:cubicBezTo>
                  <a:cubicBezTo>
                    <a:pt x="445" y="159"/>
                    <a:pt x="446" y="155"/>
                    <a:pt x="448" y="150"/>
                  </a:cubicBezTo>
                  <a:cubicBezTo>
                    <a:pt x="451" y="142"/>
                    <a:pt x="450" y="134"/>
                    <a:pt x="445" y="126"/>
                  </a:cubicBezTo>
                  <a:cubicBezTo>
                    <a:pt x="435" y="109"/>
                    <a:pt x="413" y="103"/>
                    <a:pt x="397" y="111"/>
                  </a:cubicBezTo>
                  <a:cubicBezTo>
                    <a:pt x="392" y="111"/>
                    <a:pt x="390" y="114"/>
                    <a:pt x="387" y="116"/>
                  </a:cubicBezTo>
                  <a:lnTo>
                    <a:pt x="384" y="117"/>
                  </a:lnTo>
                  <a:cubicBezTo>
                    <a:pt x="376" y="122"/>
                    <a:pt x="364" y="124"/>
                    <a:pt x="353" y="122"/>
                  </a:cubicBezTo>
                  <a:cubicBezTo>
                    <a:pt x="351" y="122"/>
                    <a:pt x="344" y="121"/>
                    <a:pt x="344" y="117"/>
                  </a:cubicBezTo>
                  <a:cubicBezTo>
                    <a:pt x="344" y="107"/>
                    <a:pt x="346" y="98"/>
                    <a:pt x="349" y="88"/>
                  </a:cubicBezTo>
                  <a:lnTo>
                    <a:pt x="351" y="81"/>
                  </a:lnTo>
                  <a:cubicBezTo>
                    <a:pt x="354" y="68"/>
                    <a:pt x="354" y="55"/>
                    <a:pt x="351" y="45"/>
                  </a:cubicBezTo>
                  <a:cubicBezTo>
                    <a:pt x="366" y="38"/>
                    <a:pt x="381" y="33"/>
                    <a:pt x="394" y="32"/>
                  </a:cubicBezTo>
                  <a:cubicBezTo>
                    <a:pt x="402" y="30"/>
                    <a:pt x="405" y="32"/>
                    <a:pt x="412" y="37"/>
                  </a:cubicBezTo>
                  <a:cubicBezTo>
                    <a:pt x="417" y="40"/>
                    <a:pt x="423" y="45"/>
                    <a:pt x="432" y="47"/>
                  </a:cubicBezTo>
                  <a:cubicBezTo>
                    <a:pt x="445" y="50"/>
                    <a:pt x="455" y="47"/>
                    <a:pt x="463" y="45"/>
                  </a:cubicBezTo>
                  <a:cubicBezTo>
                    <a:pt x="469" y="43"/>
                    <a:pt x="474" y="42"/>
                    <a:pt x="479" y="42"/>
                  </a:cubicBezTo>
                  <a:cubicBezTo>
                    <a:pt x="488" y="42"/>
                    <a:pt x="493" y="47"/>
                    <a:pt x="501" y="56"/>
                  </a:cubicBezTo>
                  <a:cubicBezTo>
                    <a:pt x="511" y="66"/>
                    <a:pt x="525" y="83"/>
                    <a:pt x="550" y="73"/>
                  </a:cubicBezTo>
                  <a:cubicBezTo>
                    <a:pt x="565" y="66"/>
                    <a:pt x="573" y="48"/>
                    <a:pt x="580" y="32"/>
                  </a:cubicBezTo>
                  <a:cubicBezTo>
                    <a:pt x="591" y="4"/>
                    <a:pt x="596" y="0"/>
                    <a:pt x="605" y="4"/>
                  </a:cubicBezTo>
                  <a:cubicBezTo>
                    <a:pt x="611" y="7"/>
                    <a:pt x="613" y="14"/>
                    <a:pt x="610" y="35"/>
                  </a:cubicBezTo>
                  <a:cubicBezTo>
                    <a:pt x="608" y="51"/>
                    <a:pt x="605" y="71"/>
                    <a:pt x="618" y="84"/>
                  </a:cubicBezTo>
                  <a:cubicBezTo>
                    <a:pt x="626" y="96"/>
                    <a:pt x="641" y="98"/>
                    <a:pt x="651" y="101"/>
                  </a:cubicBezTo>
                  <a:cubicBezTo>
                    <a:pt x="656" y="101"/>
                    <a:pt x="659" y="101"/>
                    <a:pt x="662" y="103"/>
                  </a:cubicBezTo>
                  <a:cubicBezTo>
                    <a:pt x="677" y="109"/>
                    <a:pt x="682" y="116"/>
                    <a:pt x="690" y="131"/>
                  </a:cubicBezTo>
                  <a:cubicBezTo>
                    <a:pt x="689" y="132"/>
                    <a:pt x="690" y="132"/>
                    <a:pt x="690" y="132"/>
                  </a:cubicBezTo>
                  <a:lnTo>
                    <a:pt x="692" y="137"/>
                  </a:lnTo>
                  <a:cubicBezTo>
                    <a:pt x="695" y="142"/>
                    <a:pt x="700" y="150"/>
                    <a:pt x="705" y="159"/>
                  </a:cubicBezTo>
                  <a:cubicBezTo>
                    <a:pt x="705" y="159"/>
                    <a:pt x="705" y="159"/>
                    <a:pt x="707" y="160"/>
                  </a:cubicBezTo>
                  <a:cubicBezTo>
                    <a:pt x="720" y="183"/>
                    <a:pt x="740" y="216"/>
                    <a:pt x="735" y="236"/>
                  </a:cubicBezTo>
                  <a:cubicBezTo>
                    <a:pt x="733" y="241"/>
                    <a:pt x="731" y="246"/>
                    <a:pt x="726" y="251"/>
                  </a:cubicBezTo>
                  <a:cubicBezTo>
                    <a:pt x="722" y="257"/>
                    <a:pt x="717" y="267"/>
                    <a:pt x="713" y="279"/>
                  </a:cubicBezTo>
                  <a:cubicBezTo>
                    <a:pt x="712" y="292"/>
                    <a:pt x="713" y="304"/>
                    <a:pt x="713" y="313"/>
                  </a:cubicBezTo>
                  <a:cubicBezTo>
                    <a:pt x="715" y="325"/>
                    <a:pt x="715" y="336"/>
                    <a:pt x="713" y="348"/>
                  </a:cubicBezTo>
                  <a:lnTo>
                    <a:pt x="712" y="355"/>
                  </a:lnTo>
                  <a:cubicBezTo>
                    <a:pt x="703" y="388"/>
                    <a:pt x="694" y="429"/>
                    <a:pt x="743" y="450"/>
                  </a:cubicBezTo>
                  <a:cubicBezTo>
                    <a:pt x="753" y="455"/>
                    <a:pt x="764" y="457"/>
                    <a:pt x="774" y="458"/>
                  </a:cubicBezTo>
                  <a:cubicBezTo>
                    <a:pt x="801" y="463"/>
                    <a:pt x="811" y="467"/>
                    <a:pt x="812" y="483"/>
                  </a:cubicBezTo>
                  <a:cubicBezTo>
                    <a:pt x="815" y="501"/>
                    <a:pt x="806" y="506"/>
                    <a:pt x="781" y="514"/>
                  </a:cubicBezTo>
                  <a:cubicBezTo>
                    <a:pt x="771" y="519"/>
                    <a:pt x="761" y="523"/>
                    <a:pt x="751" y="529"/>
                  </a:cubicBezTo>
                  <a:cubicBezTo>
                    <a:pt x="725" y="547"/>
                    <a:pt x="713" y="582"/>
                    <a:pt x="717" y="638"/>
                  </a:cubicBezTo>
                  <a:cubicBezTo>
                    <a:pt x="717" y="649"/>
                    <a:pt x="720" y="661"/>
                    <a:pt x="723" y="671"/>
                  </a:cubicBezTo>
                  <a:cubicBezTo>
                    <a:pt x="730" y="692"/>
                    <a:pt x="731" y="699"/>
                    <a:pt x="715" y="709"/>
                  </a:cubicBezTo>
                  <a:cubicBezTo>
                    <a:pt x="707" y="712"/>
                    <a:pt x="702" y="712"/>
                    <a:pt x="694" y="712"/>
                  </a:cubicBezTo>
                  <a:cubicBezTo>
                    <a:pt x="685" y="710"/>
                    <a:pt x="677" y="710"/>
                    <a:pt x="667" y="712"/>
                  </a:cubicBezTo>
                  <a:cubicBezTo>
                    <a:pt x="657" y="715"/>
                    <a:pt x="651" y="720"/>
                    <a:pt x="646" y="724"/>
                  </a:cubicBezTo>
                  <a:cubicBezTo>
                    <a:pt x="638" y="729"/>
                    <a:pt x="634" y="730"/>
                    <a:pt x="628" y="730"/>
                  </a:cubicBezTo>
                  <a:cubicBezTo>
                    <a:pt x="626" y="729"/>
                    <a:pt x="616" y="724"/>
                    <a:pt x="611" y="720"/>
                  </a:cubicBezTo>
                  <a:cubicBezTo>
                    <a:pt x="591" y="710"/>
                    <a:pt x="568" y="697"/>
                    <a:pt x="550" y="702"/>
                  </a:cubicBezTo>
                  <a:cubicBezTo>
                    <a:pt x="540" y="706"/>
                    <a:pt x="534" y="712"/>
                    <a:pt x="530" y="720"/>
                  </a:cubicBezTo>
                  <a:cubicBezTo>
                    <a:pt x="521" y="740"/>
                    <a:pt x="532" y="753"/>
                    <a:pt x="539" y="762"/>
                  </a:cubicBezTo>
                  <a:cubicBezTo>
                    <a:pt x="542" y="763"/>
                    <a:pt x="544" y="766"/>
                    <a:pt x="545" y="768"/>
                  </a:cubicBezTo>
                  <a:cubicBezTo>
                    <a:pt x="550" y="776"/>
                    <a:pt x="549" y="781"/>
                    <a:pt x="547" y="790"/>
                  </a:cubicBezTo>
                  <a:cubicBezTo>
                    <a:pt x="545" y="798"/>
                    <a:pt x="544" y="808"/>
                    <a:pt x="547" y="819"/>
                  </a:cubicBezTo>
                  <a:cubicBezTo>
                    <a:pt x="549" y="829"/>
                    <a:pt x="557" y="836"/>
                    <a:pt x="563" y="842"/>
                  </a:cubicBezTo>
                  <a:cubicBezTo>
                    <a:pt x="565" y="844"/>
                    <a:pt x="568" y="847"/>
                    <a:pt x="570" y="847"/>
                  </a:cubicBezTo>
                  <a:cubicBezTo>
                    <a:pt x="568" y="850"/>
                    <a:pt x="565" y="855"/>
                    <a:pt x="544" y="867"/>
                  </a:cubicBezTo>
                  <a:cubicBezTo>
                    <a:pt x="539" y="869"/>
                    <a:pt x="532" y="872"/>
                    <a:pt x="525" y="875"/>
                  </a:cubicBezTo>
                  <a:cubicBezTo>
                    <a:pt x="489" y="890"/>
                    <a:pt x="440" y="913"/>
                    <a:pt x="440" y="946"/>
                  </a:cubicBezTo>
                  <a:cubicBezTo>
                    <a:pt x="441" y="969"/>
                    <a:pt x="469" y="982"/>
                    <a:pt x="496" y="994"/>
                  </a:cubicBezTo>
                  <a:cubicBezTo>
                    <a:pt x="511" y="1000"/>
                    <a:pt x="527" y="1007"/>
                    <a:pt x="532" y="101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862F3003-5A70-451A-97F4-285A7AAAC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150" y="2889250"/>
              <a:ext cx="238125" cy="168275"/>
            </a:xfrm>
            <a:custGeom>
              <a:avLst/>
              <a:gdLst>
                <a:gd name="T0" fmla="*/ 33 w 660"/>
                <a:gd name="T1" fmla="*/ 280 h 469"/>
                <a:gd name="T2" fmla="*/ 60 w 660"/>
                <a:gd name="T3" fmla="*/ 242 h 469"/>
                <a:gd name="T4" fmla="*/ 50 w 660"/>
                <a:gd name="T5" fmla="*/ 184 h 469"/>
                <a:gd name="T6" fmla="*/ 45 w 660"/>
                <a:gd name="T7" fmla="*/ 168 h 469"/>
                <a:gd name="T8" fmla="*/ 40 w 660"/>
                <a:gd name="T9" fmla="*/ 95 h 469"/>
                <a:gd name="T10" fmla="*/ 40 w 660"/>
                <a:gd name="T11" fmla="*/ 62 h 469"/>
                <a:gd name="T12" fmla="*/ 93 w 660"/>
                <a:gd name="T13" fmla="*/ 41 h 469"/>
                <a:gd name="T14" fmla="*/ 177 w 660"/>
                <a:gd name="T15" fmla="*/ 26 h 469"/>
                <a:gd name="T16" fmla="*/ 186 w 660"/>
                <a:gd name="T17" fmla="*/ 61 h 469"/>
                <a:gd name="T18" fmla="*/ 206 w 660"/>
                <a:gd name="T19" fmla="*/ 108 h 469"/>
                <a:gd name="T20" fmla="*/ 242 w 660"/>
                <a:gd name="T21" fmla="*/ 113 h 469"/>
                <a:gd name="T22" fmla="*/ 259 w 660"/>
                <a:gd name="T23" fmla="*/ 107 h 469"/>
                <a:gd name="T24" fmla="*/ 272 w 660"/>
                <a:gd name="T25" fmla="*/ 108 h 469"/>
                <a:gd name="T26" fmla="*/ 287 w 660"/>
                <a:gd name="T27" fmla="*/ 115 h 469"/>
                <a:gd name="T28" fmla="*/ 330 w 660"/>
                <a:gd name="T29" fmla="*/ 130 h 469"/>
                <a:gd name="T30" fmla="*/ 364 w 660"/>
                <a:gd name="T31" fmla="*/ 120 h 469"/>
                <a:gd name="T32" fmla="*/ 389 w 660"/>
                <a:gd name="T33" fmla="*/ 112 h 469"/>
                <a:gd name="T34" fmla="*/ 414 w 660"/>
                <a:gd name="T35" fmla="*/ 115 h 469"/>
                <a:gd name="T36" fmla="*/ 450 w 660"/>
                <a:gd name="T37" fmla="*/ 118 h 469"/>
                <a:gd name="T38" fmla="*/ 513 w 660"/>
                <a:gd name="T39" fmla="*/ 97 h 469"/>
                <a:gd name="T40" fmla="*/ 519 w 660"/>
                <a:gd name="T41" fmla="*/ 112 h 469"/>
                <a:gd name="T42" fmla="*/ 524 w 660"/>
                <a:gd name="T43" fmla="*/ 122 h 469"/>
                <a:gd name="T44" fmla="*/ 562 w 660"/>
                <a:gd name="T45" fmla="*/ 189 h 469"/>
                <a:gd name="T46" fmla="*/ 603 w 660"/>
                <a:gd name="T47" fmla="*/ 224 h 469"/>
                <a:gd name="T48" fmla="*/ 628 w 660"/>
                <a:gd name="T49" fmla="*/ 239 h 469"/>
                <a:gd name="T50" fmla="*/ 659 w 660"/>
                <a:gd name="T51" fmla="*/ 316 h 469"/>
                <a:gd name="T52" fmla="*/ 633 w 660"/>
                <a:gd name="T53" fmla="*/ 364 h 469"/>
                <a:gd name="T54" fmla="*/ 613 w 660"/>
                <a:gd name="T55" fmla="*/ 390 h 469"/>
                <a:gd name="T56" fmla="*/ 597 w 660"/>
                <a:gd name="T57" fmla="*/ 431 h 469"/>
                <a:gd name="T58" fmla="*/ 575 w 660"/>
                <a:gd name="T59" fmla="*/ 436 h 469"/>
                <a:gd name="T60" fmla="*/ 539 w 660"/>
                <a:gd name="T61" fmla="*/ 431 h 469"/>
                <a:gd name="T62" fmla="*/ 529 w 660"/>
                <a:gd name="T63" fmla="*/ 426 h 469"/>
                <a:gd name="T64" fmla="*/ 476 w 660"/>
                <a:gd name="T65" fmla="*/ 433 h 469"/>
                <a:gd name="T66" fmla="*/ 465 w 660"/>
                <a:gd name="T67" fmla="*/ 448 h 469"/>
                <a:gd name="T68" fmla="*/ 458 w 660"/>
                <a:gd name="T69" fmla="*/ 458 h 469"/>
                <a:gd name="T70" fmla="*/ 442 w 660"/>
                <a:gd name="T71" fmla="*/ 443 h 469"/>
                <a:gd name="T72" fmla="*/ 435 w 660"/>
                <a:gd name="T73" fmla="*/ 435 h 469"/>
                <a:gd name="T74" fmla="*/ 303 w 660"/>
                <a:gd name="T75" fmla="*/ 407 h 469"/>
                <a:gd name="T76" fmla="*/ 280 w 660"/>
                <a:gd name="T77" fmla="*/ 413 h 469"/>
                <a:gd name="T78" fmla="*/ 191 w 660"/>
                <a:gd name="T79" fmla="*/ 461 h 469"/>
                <a:gd name="T80" fmla="*/ 190 w 660"/>
                <a:gd name="T81" fmla="*/ 468 h 469"/>
                <a:gd name="T82" fmla="*/ 163 w 660"/>
                <a:gd name="T83" fmla="*/ 456 h 469"/>
                <a:gd name="T84" fmla="*/ 157 w 660"/>
                <a:gd name="T85" fmla="*/ 454 h 469"/>
                <a:gd name="T86" fmla="*/ 137 w 660"/>
                <a:gd name="T87" fmla="*/ 448 h 469"/>
                <a:gd name="T88" fmla="*/ 132 w 660"/>
                <a:gd name="T89" fmla="*/ 443 h 469"/>
                <a:gd name="T90" fmla="*/ 112 w 660"/>
                <a:gd name="T91" fmla="*/ 433 h 469"/>
                <a:gd name="T92" fmla="*/ 68 w 660"/>
                <a:gd name="T93" fmla="*/ 431 h 469"/>
                <a:gd name="T94" fmla="*/ 37 w 660"/>
                <a:gd name="T95" fmla="*/ 431 h 469"/>
                <a:gd name="T96" fmla="*/ 13 w 660"/>
                <a:gd name="T97" fmla="*/ 418 h 469"/>
                <a:gd name="T98" fmla="*/ 18 w 660"/>
                <a:gd name="T99" fmla="*/ 407 h 469"/>
                <a:gd name="T100" fmla="*/ 10 w 660"/>
                <a:gd name="T101" fmla="*/ 362 h 469"/>
                <a:gd name="T102" fmla="*/ 5 w 660"/>
                <a:gd name="T103" fmla="*/ 344 h 469"/>
                <a:gd name="T104" fmla="*/ 20 w 660"/>
                <a:gd name="T105" fmla="*/ 295 h 469"/>
                <a:gd name="T106" fmla="*/ 33 w 660"/>
                <a:gd name="T107" fmla="*/ 28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0" h="469">
                  <a:moveTo>
                    <a:pt x="33" y="280"/>
                  </a:moveTo>
                  <a:cubicBezTo>
                    <a:pt x="43" y="270"/>
                    <a:pt x="55" y="260"/>
                    <a:pt x="60" y="242"/>
                  </a:cubicBezTo>
                  <a:cubicBezTo>
                    <a:pt x="63" y="220"/>
                    <a:pt x="56" y="202"/>
                    <a:pt x="50" y="184"/>
                  </a:cubicBezTo>
                  <a:cubicBezTo>
                    <a:pt x="48" y="179"/>
                    <a:pt x="46" y="174"/>
                    <a:pt x="45" y="168"/>
                  </a:cubicBezTo>
                  <a:cubicBezTo>
                    <a:pt x="38" y="146"/>
                    <a:pt x="40" y="122"/>
                    <a:pt x="40" y="95"/>
                  </a:cubicBezTo>
                  <a:cubicBezTo>
                    <a:pt x="40" y="85"/>
                    <a:pt x="42" y="74"/>
                    <a:pt x="40" y="62"/>
                  </a:cubicBezTo>
                  <a:cubicBezTo>
                    <a:pt x="58" y="61"/>
                    <a:pt x="74" y="54"/>
                    <a:pt x="93" y="41"/>
                  </a:cubicBezTo>
                  <a:cubicBezTo>
                    <a:pt x="119" y="19"/>
                    <a:pt x="154" y="0"/>
                    <a:pt x="177" y="26"/>
                  </a:cubicBezTo>
                  <a:cubicBezTo>
                    <a:pt x="183" y="34"/>
                    <a:pt x="185" y="47"/>
                    <a:pt x="186" y="61"/>
                  </a:cubicBezTo>
                  <a:cubicBezTo>
                    <a:pt x="188" y="79"/>
                    <a:pt x="191" y="98"/>
                    <a:pt x="206" y="108"/>
                  </a:cubicBezTo>
                  <a:cubicBezTo>
                    <a:pt x="214" y="115"/>
                    <a:pt x="228" y="117"/>
                    <a:pt x="242" y="113"/>
                  </a:cubicBezTo>
                  <a:cubicBezTo>
                    <a:pt x="251" y="112"/>
                    <a:pt x="256" y="108"/>
                    <a:pt x="259" y="107"/>
                  </a:cubicBezTo>
                  <a:cubicBezTo>
                    <a:pt x="264" y="105"/>
                    <a:pt x="264" y="105"/>
                    <a:pt x="272" y="108"/>
                  </a:cubicBezTo>
                  <a:cubicBezTo>
                    <a:pt x="277" y="110"/>
                    <a:pt x="282" y="113"/>
                    <a:pt x="287" y="115"/>
                  </a:cubicBezTo>
                  <a:cubicBezTo>
                    <a:pt x="299" y="123"/>
                    <a:pt x="312" y="130"/>
                    <a:pt x="330" y="130"/>
                  </a:cubicBezTo>
                  <a:cubicBezTo>
                    <a:pt x="343" y="128"/>
                    <a:pt x="355" y="123"/>
                    <a:pt x="364" y="120"/>
                  </a:cubicBezTo>
                  <a:cubicBezTo>
                    <a:pt x="373" y="117"/>
                    <a:pt x="381" y="112"/>
                    <a:pt x="389" y="112"/>
                  </a:cubicBezTo>
                  <a:cubicBezTo>
                    <a:pt x="397" y="111"/>
                    <a:pt x="406" y="113"/>
                    <a:pt x="414" y="115"/>
                  </a:cubicBezTo>
                  <a:cubicBezTo>
                    <a:pt x="424" y="118"/>
                    <a:pt x="437" y="122"/>
                    <a:pt x="450" y="118"/>
                  </a:cubicBezTo>
                  <a:cubicBezTo>
                    <a:pt x="473" y="117"/>
                    <a:pt x="493" y="107"/>
                    <a:pt x="513" y="97"/>
                  </a:cubicBezTo>
                  <a:cubicBezTo>
                    <a:pt x="514" y="102"/>
                    <a:pt x="516" y="107"/>
                    <a:pt x="519" y="112"/>
                  </a:cubicBezTo>
                  <a:lnTo>
                    <a:pt x="524" y="122"/>
                  </a:lnTo>
                  <a:cubicBezTo>
                    <a:pt x="537" y="145"/>
                    <a:pt x="551" y="166"/>
                    <a:pt x="562" y="189"/>
                  </a:cubicBezTo>
                  <a:cubicBezTo>
                    <a:pt x="574" y="212"/>
                    <a:pt x="588" y="219"/>
                    <a:pt x="603" y="224"/>
                  </a:cubicBezTo>
                  <a:cubicBezTo>
                    <a:pt x="612" y="227"/>
                    <a:pt x="620" y="230"/>
                    <a:pt x="628" y="239"/>
                  </a:cubicBezTo>
                  <a:cubicBezTo>
                    <a:pt x="641" y="250"/>
                    <a:pt x="659" y="296"/>
                    <a:pt x="659" y="316"/>
                  </a:cubicBezTo>
                  <a:cubicBezTo>
                    <a:pt x="658" y="331"/>
                    <a:pt x="644" y="347"/>
                    <a:pt x="633" y="364"/>
                  </a:cubicBezTo>
                  <a:cubicBezTo>
                    <a:pt x="626" y="372"/>
                    <a:pt x="620" y="382"/>
                    <a:pt x="613" y="390"/>
                  </a:cubicBezTo>
                  <a:cubicBezTo>
                    <a:pt x="607" y="403"/>
                    <a:pt x="600" y="418"/>
                    <a:pt x="597" y="431"/>
                  </a:cubicBezTo>
                  <a:cubicBezTo>
                    <a:pt x="590" y="431"/>
                    <a:pt x="584" y="433"/>
                    <a:pt x="575" y="436"/>
                  </a:cubicBezTo>
                  <a:cubicBezTo>
                    <a:pt x="555" y="441"/>
                    <a:pt x="554" y="440"/>
                    <a:pt x="539" y="431"/>
                  </a:cubicBezTo>
                  <a:lnTo>
                    <a:pt x="529" y="426"/>
                  </a:lnTo>
                  <a:cubicBezTo>
                    <a:pt x="506" y="416"/>
                    <a:pt x="498" y="415"/>
                    <a:pt x="476" y="433"/>
                  </a:cubicBezTo>
                  <a:cubicBezTo>
                    <a:pt x="471" y="438"/>
                    <a:pt x="468" y="443"/>
                    <a:pt x="465" y="448"/>
                  </a:cubicBezTo>
                  <a:cubicBezTo>
                    <a:pt x="462" y="454"/>
                    <a:pt x="460" y="458"/>
                    <a:pt x="458" y="458"/>
                  </a:cubicBezTo>
                  <a:cubicBezTo>
                    <a:pt x="453" y="458"/>
                    <a:pt x="450" y="454"/>
                    <a:pt x="442" y="443"/>
                  </a:cubicBezTo>
                  <a:cubicBezTo>
                    <a:pt x="440" y="440"/>
                    <a:pt x="437" y="436"/>
                    <a:pt x="435" y="435"/>
                  </a:cubicBezTo>
                  <a:cubicBezTo>
                    <a:pt x="392" y="382"/>
                    <a:pt x="346" y="390"/>
                    <a:pt x="303" y="407"/>
                  </a:cubicBezTo>
                  <a:cubicBezTo>
                    <a:pt x="297" y="408"/>
                    <a:pt x="289" y="411"/>
                    <a:pt x="280" y="413"/>
                  </a:cubicBezTo>
                  <a:cubicBezTo>
                    <a:pt x="247" y="425"/>
                    <a:pt x="208" y="436"/>
                    <a:pt x="191" y="461"/>
                  </a:cubicBezTo>
                  <a:cubicBezTo>
                    <a:pt x="191" y="463"/>
                    <a:pt x="190" y="464"/>
                    <a:pt x="190" y="468"/>
                  </a:cubicBezTo>
                  <a:cubicBezTo>
                    <a:pt x="178" y="463"/>
                    <a:pt x="170" y="459"/>
                    <a:pt x="163" y="456"/>
                  </a:cubicBezTo>
                  <a:lnTo>
                    <a:pt x="157" y="454"/>
                  </a:lnTo>
                  <a:cubicBezTo>
                    <a:pt x="150" y="453"/>
                    <a:pt x="145" y="451"/>
                    <a:pt x="137" y="448"/>
                  </a:cubicBezTo>
                  <a:cubicBezTo>
                    <a:pt x="135" y="448"/>
                    <a:pt x="134" y="446"/>
                    <a:pt x="132" y="443"/>
                  </a:cubicBezTo>
                  <a:cubicBezTo>
                    <a:pt x="127" y="440"/>
                    <a:pt x="121" y="435"/>
                    <a:pt x="112" y="433"/>
                  </a:cubicBezTo>
                  <a:cubicBezTo>
                    <a:pt x="96" y="428"/>
                    <a:pt x="81" y="430"/>
                    <a:pt x="68" y="431"/>
                  </a:cubicBezTo>
                  <a:cubicBezTo>
                    <a:pt x="56" y="433"/>
                    <a:pt x="45" y="433"/>
                    <a:pt x="37" y="431"/>
                  </a:cubicBezTo>
                  <a:cubicBezTo>
                    <a:pt x="28" y="428"/>
                    <a:pt x="20" y="423"/>
                    <a:pt x="13" y="418"/>
                  </a:cubicBezTo>
                  <a:cubicBezTo>
                    <a:pt x="15" y="415"/>
                    <a:pt x="17" y="411"/>
                    <a:pt x="18" y="407"/>
                  </a:cubicBezTo>
                  <a:cubicBezTo>
                    <a:pt x="22" y="390"/>
                    <a:pt x="17" y="375"/>
                    <a:pt x="10" y="362"/>
                  </a:cubicBezTo>
                  <a:cubicBezTo>
                    <a:pt x="9" y="357"/>
                    <a:pt x="5" y="351"/>
                    <a:pt x="5" y="344"/>
                  </a:cubicBezTo>
                  <a:cubicBezTo>
                    <a:pt x="0" y="326"/>
                    <a:pt x="10" y="306"/>
                    <a:pt x="20" y="295"/>
                  </a:cubicBezTo>
                  <a:cubicBezTo>
                    <a:pt x="23" y="290"/>
                    <a:pt x="28" y="285"/>
                    <a:pt x="33" y="28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485C70CF-2942-45BD-82EC-569EE3991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025" y="3205163"/>
              <a:ext cx="196850" cy="198437"/>
            </a:xfrm>
            <a:custGeom>
              <a:avLst/>
              <a:gdLst>
                <a:gd name="T0" fmla="*/ 382 w 549"/>
                <a:gd name="T1" fmla="*/ 382 h 551"/>
                <a:gd name="T2" fmla="*/ 387 w 549"/>
                <a:gd name="T3" fmla="*/ 464 h 551"/>
                <a:gd name="T4" fmla="*/ 394 w 549"/>
                <a:gd name="T5" fmla="*/ 482 h 551"/>
                <a:gd name="T6" fmla="*/ 394 w 549"/>
                <a:gd name="T7" fmla="*/ 502 h 551"/>
                <a:gd name="T8" fmla="*/ 369 w 549"/>
                <a:gd name="T9" fmla="*/ 524 h 551"/>
                <a:gd name="T10" fmla="*/ 351 w 549"/>
                <a:gd name="T11" fmla="*/ 533 h 551"/>
                <a:gd name="T12" fmla="*/ 333 w 549"/>
                <a:gd name="T13" fmla="*/ 550 h 551"/>
                <a:gd name="T14" fmla="*/ 316 w 549"/>
                <a:gd name="T15" fmla="*/ 538 h 551"/>
                <a:gd name="T16" fmla="*/ 291 w 549"/>
                <a:gd name="T17" fmla="*/ 509 h 551"/>
                <a:gd name="T18" fmla="*/ 255 w 549"/>
                <a:gd name="T19" fmla="*/ 471 h 551"/>
                <a:gd name="T20" fmla="*/ 237 w 549"/>
                <a:gd name="T21" fmla="*/ 461 h 551"/>
                <a:gd name="T22" fmla="*/ 221 w 549"/>
                <a:gd name="T23" fmla="*/ 451 h 551"/>
                <a:gd name="T24" fmla="*/ 216 w 549"/>
                <a:gd name="T25" fmla="*/ 421 h 551"/>
                <a:gd name="T26" fmla="*/ 216 w 549"/>
                <a:gd name="T27" fmla="*/ 413 h 551"/>
                <a:gd name="T28" fmla="*/ 169 w 549"/>
                <a:gd name="T29" fmla="*/ 339 h 551"/>
                <a:gd name="T30" fmla="*/ 150 w 549"/>
                <a:gd name="T31" fmla="*/ 313 h 551"/>
                <a:gd name="T32" fmla="*/ 132 w 549"/>
                <a:gd name="T33" fmla="*/ 273 h 551"/>
                <a:gd name="T34" fmla="*/ 56 w 549"/>
                <a:gd name="T35" fmla="*/ 262 h 551"/>
                <a:gd name="T36" fmla="*/ 56 w 549"/>
                <a:gd name="T37" fmla="*/ 262 h 551"/>
                <a:gd name="T38" fmla="*/ 39 w 549"/>
                <a:gd name="T39" fmla="*/ 245 h 551"/>
                <a:gd name="T40" fmla="*/ 20 w 549"/>
                <a:gd name="T41" fmla="*/ 235 h 551"/>
                <a:gd name="T42" fmla="*/ 3 w 549"/>
                <a:gd name="T43" fmla="*/ 227 h 551"/>
                <a:gd name="T44" fmla="*/ 1 w 549"/>
                <a:gd name="T45" fmla="*/ 206 h 551"/>
                <a:gd name="T46" fmla="*/ 3 w 549"/>
                <a:gd name="T47" fmla="*/ 196 h 551"/>
                <a:gd name="T48" fmla="*/ 6 w 549"/>
                <a:gd name="T49" fmla="*/ 183 h 551"/>
                <a:gd name="T50" fmla="*/ 13 w 549"/>
                <a:gd name="T51" fmla="*/ 184 h 551"/>
                <a:gd name="T52" fmla="*/ 102 w 549"/>
                <a:gd name="T53" fmla="*/ 132 h 551"/>
                <a:gd name="T54" fmla="*/ 230 w 549"/>
                <a:gd name="T55" fmla="*/ 0 h 551"/>
                <a:gd name="T56" fmla="*/ 244 w 549"/>
                <a:gd name="T57" fmla="*/ 15 h 551"/>
                <a:gd name="T58" fmla="*/ 272 w 549"/>
                <a:gd name="T59" fmla="*/ 54 h 551"/>
                <a:gd name="T60" fmla="*/ 295 w 549"/>
                <a:gd name="T61" fmla="*/ 90 h 551"/>
                <a:gd name="T62" fmla="*/ 303 w 549"/>
                <a:gd name="T63" fmla="*/ 92 h 551"/>
                <a:gd name="T64" fmla="*/ 331 w 549"/>
                <a:gd name="T65" fmla="*/ 87 h 551"/>
                <a:gd name="T66" fmla="*/ 359 w 549"/>
                <a:gd name="T67" fmla="*/ 67 h 551"/>
                <a:gd name="T68" fmla="*/ 379 w 549"/>
                <a:gd name="T69" fmla="*/ 54 h 551"/>
                <a:gd name="T70" fmla="*/ 418 w 549"/>
                <a:gd name="T71" fmla="*/ 38 h 551"/>
                <a:gd name="T72" fmla="*/ 426 w 549"/>
                <a:gd name="T73" fmla="*/ 34 h 551"/>
                <a:gd name="T74" fmla="*/ 445 w 549"/>
                <a:gd name="T75" fmla="*/ 34 h 551"/>
                <a:gd name="T76" fmla="*/ 468 w 549"/>
                <a:gd name="T77" fmla="*/ 36 h 551"/>
                <a:gd name="T78" fmla="*/ 474 w 549"/>
                <a:gd name="T79" fmla="*/ 34 h 551"/>
                <a:gd name="T80" fmla="*/ 479 w 549"/>
                <a:gd name="T81" fmla="*/ 47 h 551"/>
                <a:gd name="T82" fmla="*/ 492 w 549"/>
                <a:gd name="T83" fmla="*/ 87 h 551"/>
                <a:gd name="T84" fmla="*/ 497 w 549"/>
                <a:gd name="T85" fmla="*/ 112 h 551"/>
                <a:gd name="T86" fmla="*/ 514 w 549"/>
                <a:gd name="T87" fmla="*/ 168 h 551"/>
                <a:gd name="T88" fmla="*/ 527 w 549"/>
                <a:gd name="T89" fmla="*/ 188 h 551"/>
                <a:gd name="T90" fmla="*/ 540 w 549"/>
                <a:gd name="T91" fmla="*/ 206 h 551"/>
                <a:gd name="T92" fmla="*/ 542 w 549"/>
                <a:gd name="T93" fmla="*/ 212 h 551"/>
                <a:gd name="T94" fmla="*/ 548 w 549"/>
                <a:gd name="T95" fmla="*/ 225 h 551"/>
                <a:gd name="T96" fmla="*/ 504 w 549"/>
                <a:gd name="T97" fmla="*/ 283 h 551"/>
                <a:gd name="T98" fmla="*/ 463 w 549"/>
                <a:gd name="T99" fmla="*/ 304 h 551"/>
                <a:gd name="T100" fmla="*/ 382 w 549"/>
                <a:gd name="T101" fmla="*/ 382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9" h="551">
                  <a:moveTo>
                    <a:pt x="382" y="382"/>
                  </a:moveTo>
                  <a:cubicBezTo>
                    <a:pt x="379" y="403"/>
                    <a:pt x="380" y="440"/>
                    <a:pt x="387" y="464"/>
                  </a:cubicBezTo>
                  <a:cubicBezTo>
                    <a:pt x="389" y="471"/>
                    <a:pt x="392" y="477"/>
                    <a:pt x="394" y="482"/>
                  </a:cubicBezTo>
                  <a:cubicBezTo>
                    <a:pt x="398" y="491"/>
                    <a:pt x="400" y="494"/>
                    <a:pt x="394" y="502"/>
                  </a:cubicBezTo>
                  <a:cubicBezTo>
                    <a:pt x="389" y="512"/>
                    <a:pt x="379" y="517"/>
                    <a:pt x="369" y="524"/>
                  </a:cubicBezTo>
                  <a:cubicBezTo>
                    <a:pt x="362" y="527"/>
                    <a:pt x="356" y="530"/>
                    <a:pt x="351" y="533"/>
                  </a:cubicBezTo>
                  <a:cubicBezTo>
                    <a:pt x="344" y="538"/>
                    <a:pt x="338" y="545"/>
                    <a:pt x="333" y="550"/>
                  </a:cubicBezTo>
                  <a:cubicBezTo>
                    <a:pt x="326" y="547"/>
                    <a:pt x="321" y="542"/>
                    <a:pt x="316" y="538"/>
                  </a:cubicBezTo>
                  <a:cubicBezTo>
                    <a:pt x="306" y="530"/>
                    <a:pt x="298" y="520"/>
                    <a:pt x="291" y="509"/>
                  </a:cubicBezTo>
                  <a:cubicBezTo>
                    <a:pt x="282" y="496"/>
                    <a:pt x="272" y="481"/>
                    <a:pt x="255" y="471"/>
                  </a:cubicBezTo>
                  <a:cubicBezTo>
                    <a:pt x="250" y="466"/>
                    <a:pt x="244" y="463"/>
                    <a:pt x="237" y="461"/>
                  </a:cubicBezTo>
                  <a:cubicBezTo>
                    <a:pt x="229" y="458"/>
                    <a:pt x="224" y="456"/>
                    <a:pt x="221" y="451"/>
                  </a:cubicBezTo>
                  <a:cubicBezTo>
                    <a:pt x="216" y="445"/>
                    <a:pt x="216" y="433"/>
                    <a:pt x="216" y="421"/>
                  </a:cubicBezTo>
                  <a:lnTo>
                    <a:pt x="216" y="413"/>
                  </a:lnTo>
                  <a:cubicBezTo>
                    <a:pt x="216" y="370"/>
                    <a:pt x="209" y="354"/>
                    <a:pt x="169" y="339"/>
                  </a:cubicBezTo>
                  <a:cubicBezTo>
                    <a:pt x="155" y="334"/>
                    <a:pt x="153" y="328"/>
                    <a:pt x="150" y="313"/>
                  </a:cubicBezTo>
                  <a:cubicBezTo>
                    <a:pt x="148" y="301"/>
                    <a:pt x="145" y="288"/>
                    <a:pt x="132" y="273"/>
                  </a:cubicBezTo>
                  <a:cubicBezTo>
                    <a:pt x="110" y="252"/>
                    <a:pt x="81" y="252"/>
                    <a:pt x="56" y="262"/>
                  </a:cubicBezTo>
                  <a:lnTo>
                    <a:pt x="56" y="262"/>
                  </a:lnTo>
                  <a:cubicBezTo>
                    <a:pt x="51" y="255"/>
                    <a:pt x="46" y="250"/>
                    <a:pt x="39" y="245"/>
                  </a:cubicBezTo>
                  <a:cubicBezTo>
                    <a:pt x="33" y="240"/>
                    <a:pt x="26" y="237"/>
                    <a:pt x="20" y="235"/>
                  </a:cubicBezTo>
                  <a:cubicBezTo>
                    <a:pt x="13" y="232"/>
                    <a:pt x="6" y="230"/>
                    <a:pt x="3" y="227"/>
                  </a:cubicBezTo>
                  <a:cubicBezTo>
                    <a:pt x="0" y="220"/>
                    <a:pt x="0" y="212"/>
                    <a:pt x="1" y="206"/>
                  </a:cubicBezTo>
                  <a:cubicBezTo>
                    <a:pt x="1" y="202"/>
                    <a:pt x="3" y="199"/>
                    <a:pt x="3" y="196"/>
                  </a:cubicBezTo>
                  <a:cubicBezTo>
                    <a:pt x="5" y="192"/>
                    <a:pt x="5" y="188"/>
                    <a:pt x="6" y="183"/>
                  </a:cubicBezTo>
                  <a:cubicBezTo>
                    <a:pt x="8" y="184"/>
                    <a:pt x="11" y="184"/>
                    <a:pt x="13" y="184"/>
                  </a:cubicBezTo>
                  <a:cubicBezTo>
                    <a:pt x="54" y="189"/>
                    <a:pt x="82" y="171"/>
                    <a:pt x="102" y="132"/>
                  </a:cubicBezTo>
                  <a:cubicBezTo>
                    <a:pt x="132" y="77"/>
                    <a:pt x="179" y="36"/>
                    <a:pt x="230" y="0"/>
                  </a:cubicBezTo>
                  <a:cubicBezTo>
                    <a:pt x="235" y="5"/>
                    <a:pt x="240" y="10"/>
                    <a:pt x="244" y="15"/>
                  </a:cubicBezTo>
                  <a:cubicBezTo>
                    <a:pt x="255" y="28"/>
                    <a:pt x="267" y="39"/>
                    <a:pt x="272" y="54"/>
                  </a:cubicBezTo>
                  <a:cubicBezTo>
                    <a:pt x="277" y="71"/>
                    <a:pt x="282" y="84"/>
                    <a:pt x="295" y="90"/>
                  </a:cubicBezTo>
                  <a:cubicBezTo>
                    <a:pt x="296" y="90"/>
                    <a:pt x="300" y="92"/>
                    <a:pt x="303" y="92"/>
                  </a:cubicBezTo>
                  <a:cubicBezTo>
                    <a:pt x="311" y="94"/>
                    <a:pt x="319" y="92"/>
                    <a:pt x="331" y="87"/>
                  </a:cubicBezTo>
                  <a:cubicBezTo>
                    <a:pt x="342" y="82"/>
                    <a:pt x="351" y="75"/>
                    <a:pt x="359" y="67"/>
                  </a:cubicBezTo>
                  <a:cubicBezTo>
                    <a:pt x="366" y="62"/>
                    <a:pt x="372" y="57"/>
                    <a:pt x="379" y="54"/>
                  </a:cubicBezTo>
                  <a:cubicBezTo>
                    <a:pt x="390" y="47"/>
                    <a:pt x="405" y="43"/>
                    <a:pt x="418" y="38"/>
                  </a:cubicBezTo>
                  <a:lnTo>
                    <a:pt x="426" y="34"/>
                  </a:lnTo>
                  <a:cubicBezTo>
                    <a:pt x="433" y="31"/>
                    <a:pt x="438" y="33"/>
                    <a:pt x="445" y="34"/>
                  </a:cubicBezTo>
                  <a:cubicBezTo>
                    <a:pt x="451" y="34"/>
                    <a:pt x="458" y="36"/>
                    <a:pt x="468" y="36"/>
                  </a:cubicBezTo>
                  <a:cubicBezTo>
                    <a:pt x="469" y="36"/>
                    <a:pt x="473" y="34"/>
                    <a:pt x="474" y="34"/>
                  </a:cubicBezTo>
                  <a:cubicBezTo>
                    <a:pt x="476" y="39"/>
                    <a:pt x="478" y="43"/>
                    <a:pt x="479" y="47"/>
                  </a:cubicBezTo>
                  <a:cubicBezTo>
                    <a:pt x="484" y="61"/>
                    <a:pt x="489" y="74"/>
                    <a:pt x="492" y="87"/>
                  </a:cubicBezTo>
                  <a:cubicBezTo>
                    <a:pt x="496" y="95"/>
                    <a:pt x="496" y="104"/>
                    <a:pt x="497" y="112"/>
                  </a:cubicBezTo>
                  <a:cubicBezTo>
                    <a:pt x="501" y="130"/>
                    <a:pt x="504" y="150"/>
                    <a:pt x="514" y="168"/>
                  </a:cubicBezTo>
                  <a:cubicBezTo>
                    <a:pt x="517" y="174"/>
                    <a:pt x="522" y="181"/>
                    <a:pt x="527" y="188"/>
                  </a:cubicBezTo>
                  <a:cubicBezTo>
                    <a:pt x="532" y="194"/>
                    <a:pt x="537" y="199"/>
                    <a:pt x="540" y="206"/>
                  </a:cubicBezTo>
                  <a:cubicBezTo>
                    <a:pt x="540" y="209"/>
                    <a:pt x="542" y="211"/>
                    <a:pt x="542" y="212"/>
                  </a:cubicBezTo>
                  <a:cubicBezTo>
                    <a:pt x="543" y="217"/>
                    <a:pt x="545" y="222"/>
                    <a:pt x="548" y="225"/>
                  </a:cubicBezTo>
                  <a:cubicBezTo>
                    <a:pt x="537" y="248"/>
                    <a:pt x="524" y="270"/>
                    <a:pt x="504" y="283"/>
                  </a:cubicBezTo>
                  <a:cubicBezTo>
                    <a:pt x="492" y="291"/>
                    <a:pt x="479" y="296"/>
                    <a:pt x="463" y="304"/>
                  </a:cubicBezTo>
                  <a:cubicBezTo>
                    <a:pt x="428" y="319"/>
                    <a:pt x="389" y="336"/>
                    <a:pt x="382" y="38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8EB3064-892C-4EAE-BC7D-76B18182E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725" y="3305175"/>
              <a:ext cx="292100" cy="287338"/>
            </a:xfrm>
            <a:custGeom>
              <a:avLst/>
              <a:gdLst>
                <a:gd name="T0" fmla="*/ 0 w 813"/>
                <a:gd name="T1" fmla="*/ 542 h 798"/>
                <a:gd name="T2" fmla="*/ 58 w 813"/>
                <a:gd name="T3" fmla="*/ 487 h 798"/>
                <a:gd name="T4" fmla="*/ 94 w 813"/>
                <a:gd name="T5" fmla="*/ 445 h 798"/>
                <a:gd name="T6" fmla="*/ 157 w 813"/>
                <a:gd name="T7" fmla="*/ 329 h 798"/>
                <a:gd name="T8" fmla="*/ 185 w 813"/>
                <a:gd name="T9" fmla="*/ 278 h 798"/>
                <a:gd name="T10" fmla="*/ 196 w 813"/>
                <a:gd name="T11" fmla="*/ 197 h 798"/>
                <a:gd name="T12" fmla="*/ 201 w 813"/>
                <a:gd name="T13" fmla="*/ 171 h 798"/>
                <a:gd name="T14" fmla="*/ 224 w 813"/>
                <a:gd name="T15" fmla="*/ 141 h 798"/>
                <a:gd name="T16" fmla="*/ 224 w 813"/>
                <a:gd name="T17" fmla="*/ 110 h 798"/>
                <a:gd name="T18" fmla="*/ 239 w 813"/>
                <a:gd name="T19" fmla="*/ 82 h 798"/>
                <a:gd name="T20" fmla="*/ 264 w 813"/>
                <a:gd name="T21" fmla="*/ 49 h 798"/>
                <a:gd name="T22" fmla="*/ 290 w 813"/>
                <a:gd name="T23" fmla="*/ 36 h 798"/>
                <a:gd name="T24" fmla="*/ 335 w 813"/>
                <a:gd name="T25" fmla="*/ 51 h 798"/>
                <a:gd name="T26" fmla="*/ 364 w 813"/>
                <a:gd name="T27" fmla="*/ 18 h 798"/>
                <a:gd name="T28" fmla="*/ 386 w 813"/>
                <a:gd name="T29" fmla="*/ 3 h 798"/>
                <a:gd name="T30" fmla="*/ 440 w 813"/>
                <a:gd name="T31" fmla="*/ 38 h 798"/>
                <a:gd name="T32" fmla="*/ 504 w 813"/>
                <a:gd name="T33" fmla="*/ 133 h 798"/>
                <a:gd name="T34" fmla="*/ 516 w 813"/>
                <a:gd name="T35" fmla="*/ 188 h 798"/>
                <a:gd name="T36" fmla="*/ 555 w 813"/>
                <a:gd name="T37" fmla="*/ 212 h 798"/>
                <a:gd name="T38" fmla="*/ 613 w 813"/>
                <a:gd name="T39" fmla="*/ 278 h 798"/>
                <a:gd name="T40" fmla="*/ 643 w 813"/>
                <a:gd name="T41" fmla="*/ 334 h 798"/>
                <a:gd name="T42" fmla="*/ 641 w 813"/>
                <a:gd name="T43" fmla="*/ 375 h 798"/>
                <a:gd name="T44" fmla="*/ 669 w 813"/>
                <a:gd name="T45" fmla="*/ 435 h 798"/>
                <a:gd name="T46" fmla="*/ 713 w 813"/>
                <a:gd name="T47" fmla="*/ 466 h 798"/>
                <a:gd name="T48" fmla="*/ 730 w 813"/>
                <a:gd name="T49" fmla="*/ 529 h 798"/>
                <a:gd name="T50" fmla="*/ 812 w 813"/>
                <a:gd name="T51" fmla="*/ 632 h 798"/>
                <a:gd name="T52" fmla="*/ 793 w 813"/>
                <a:gd name="T53" fmla="*/ 725 h 798"/>
                <a:gd name="T54" fmla="*/ 769 w 813"/>
                <a:gd name="T55" fmla="*/ 723 h 798"/>
                <a:gd name="T56" fmla="*/ 720 w 813"/>
                <a:gd name="T57" fmla="*/ 688 h 798"/>
                <a:gd name="T58" fmla="*/ 682 w 813"/>
                <a:gd name="T59" fmla="*/ 670 h 798"/>
                <a:gd name="T60" fmla="*/ 662 w 813"/>
                <a:gd name="T61" fmla="*/ 629 h 798"/>
                <a:gd name="T62" fmla="*/ 601 w 813"/>
                <a:gd name="T63" fmla="*/ 627 h 798"/>
                <a:gd name="T64" fmla="*/ 545 w 813"/>
                <a:gd name="T65" fmla="*/ 627 h 798"/>
                <a:gd name="T66" fmla="*/ 456 w 813"/>
                <a:gd name="T67" fmla="*/ 675 h 798"/>
                <a:gd name="T68" fmla="*/ 433 w 813"/>
                <a:gd name="T69" fmla="*/ 713 h 798"/>
                <a:gd name="T70" fmla="*/ 410 w 813"/>
                <a:gd name="T71" fmla="*/ 736 h 798"/>
                <a:gd name="T72" fmla="*/ 368 w 813"/>
                <a:gd name="T73" fmla="*/ 763 h 798"/>
                <a:gd name="T74" fmla="*/ 343 w 813"/>
                <a:gd name="T75" fmla="*/ 774 h 798"/>
                <a:gd name="T76" fmla="*/ 310 w 813"/>
                <a:gd name="T77" fmla="*/ 774 h 798"/>
                <a:gd name="T78" fmla="*/ 247 w 813"/>
                <a:gd name="T79" fmla="*/ 786 h 798"/>
                <a:gd name="T80" fmla="*/ 186 w 813"/>
                <a:gd name="T81" fmla="*/ 789 h 798"/>
                <a:gd name="T82" fmla="*/ 86 w 813"/>
                <a:gd name="T83" fmla="*/ 721 h 798"/>
                <a:gd name="T84" fmla="*/ 73 w 813"/>
                <a:gd name="T85" fmla="*/ 707 h 798"/>
                <a:gd name="T86" fmla="*/ 25 w 813"/>
                <a:gd name="T87" fmla="*/ 674 h 798"/>
                <a:gd name="T88" fmla="*/ 3 w 813"/>
                <a:gd name="T89" fmla="*/ 552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3" h="798">
                  <a:moveTo>
                    <a:pt x="3" y="552"/>
                  </a:moveTo>
                  <a:cubicBezTo>
                    <a:pt x="3" y="548"/>
                    <a:pt x="2" y="545"/>
                    <a:pt x="0" y="542"/>
                  </a:cubicBezTo>
                  <a:cubicBezTo>
                    <a:pt x="7" y="538"/>
                    <a:pt x="13" y="534"/>
                    <a:pt x="20" y="530"/>
                  </a:cubicBezTo>
                  <a:cubicBezTo>
                    <a:pt x="43" y="519"/>
                    <a:pt x="51" y="502"/>
                    <a:pt x="58" y="487"/>
                  </a:cubicBezTo>
                  <a:cubicBezTo>
                    <a:pt x="63" y="478"/>
                    <a:pt x="68" y="469"/>
                    <a:pt x="76" y="461"/>
                  </a:cubicBezTo>
                  <a:cubicBezTo>
                    <a:pt x="81" y="456"/>
                    <a:pt x="87" y="450"/>
                    <a:pt x="94" y="445"/>
                  </a:cubicBezTo>
                  <a:cubicBezTo>
                    <a:pt x="117" y="425"/>
                    <a:pt x="142" y="403"/>
                    <a:pt x="153" y="372"/>
                  </a:cubicBezTo>
                  <a:cubicBezTo>
                    <a:pt x="158" y="357"/>
                    <a:pt x="158" y="342"/>
                    <a:pt x="157" y="329"/>
                  </a:cubicBezTo>
                  <a:cubicBezTo>
                    <a:pt x="157" y="311"/>
                    <a:pt x="155" y="301"/>
                    <a:pt x="165" y="291"/>
                  </a:cubicBezTo>
                  <a:cubicBezTo>
                    <a:pt x="170" y="286"/>
                    <a:pt x="176" y="281"/>
                    <a:pt x="185" y="278"/>
                  </a:cubicBezTo>
                  <a:cubicBezTo>
                    <a:pt x="201" y="268"/>
                    <a:pt x="226" y="253"/>
                    <a:pt x="213" y="221"/>
                  </a:cubicBezTo>
                  <a:cubicBezTo>
                    <a:pt x="209" y="211"/>
                    <a:pt x="203" y="204"/>
                    <a:pt x="196" y="197"/>
                  </a:cubicBezTo>
                  <a:cubicBezTo>
                    <a:pt x="186" y="188"/>
                    <a:pt x="186" y="186"/>
                    <a:pt x="191" y="179"/>
                  </a:cubicBezTo>
                  <a:cubicBezTo>
                    <a:pt x="193" y="176"/>
                    <a:pt x="196" y="174"/>
                    <a:pt x="201" y="171"/>
                  </a:cubicBezTo>
                  <a:cubicBezTo>
                    <a:pt x="208" y="166"/>
                    <a:pt x="216" y="161"/>
                    <a:pt x="223" y="150"/>
                  </a:cubicBezTo>
                  <a:cubicBezTo>
                    <a:pt x="224" y="146"/>
                    <a:pt x="224" y="143"/>
                    <a:pt x="224" y="141"/>
                  </a:cubicBezTo>
                  <a:cubicBezTo>
                    <a:pt x="227" y="133"/>
                    <a:pt x="226" y="125"/>
                    <a:pt x="226" y="118"/>
                  </a:cubicBezTo>
                  <a:cubicBezTo>
                    <a:pt x="224" y="115"/>
                    <a:pt x="224" y="112"/>
                    <a:pt x="224" y="110"/>
                  </a:cubicBezTo>
                  <a:cubicBezTo>
                    <a:pt x="224" y="109"/>
                    <a:pt x="224" y="107"/>
                    <a:pt x="224" y="105"/>
                  </a:cubicBezTo>
                  <a:cubicBezTo>
                    <a:pt x="226" y="94"/>
                    <a:pt x="231" y="89"/>
                    <a:pt x="239" y="82"/>
                  </a:cubicBezTo>
                  <a:cubicBezTo>
                    <a:pt x="246" y="76"/>
                    <a:pt x="255" y="67"/>
                    <a:pt x="260" y="54"/>
                  </a:cubicBezTo>
                  <a:lnTo>
                    <a:pt x="264" y="49"/>
                  </a:lnTo>
                  <a:cubicBezTo>
                    <a:pt x="267" y="41"/>
                    <a:pt x="272" y="29"/>
                    <a:pt x="275" y="29"/>
                  </a:cubicBezTo>
                  <a:cubicBezTo>
                    <a:pt x="277" y="28"/>
                    <a:pt x="282" y="29"/>
                    <a:pt x="290" y="36"/>
                  </a:cubicBezTo>
                  <a:cubicBezTo>
                    <a:pt x="293" y="38"/>
                    <a:pt x="297" y="41"/>
                    <a:pt x="298" y="43"/>
                  </a:cubicBezTo>
                  <a:cubicBezTo>
                    <a:pt x="305" y="51"/>
                    <a:pt x="315" y="59"/>
                    <a:pt x="335" y="51"/>
                  </a:cubicBezTo>
                  <a:cubicBezTo>
                    <a:pt x="344" y="48"/>
                    <a:pt x="351" y="36"/>
                    <a:pt x="358" y="26"/>
                  </a:cubicBezTo>
                  <a:cubicBezTo>
                    <a:pt x="359" y="23"/>
                    <a:pt x="363" y="20"/>
                    <a:pt x="364" y="18"/>
                  </a:cubicBezTo>
                  <a:cubicBezTo>
                    <a:pt x="366" y="16"/>
                    <a:pt x="366" y="15"/>
                    <a:pt x="368" y="13"/>
                  </a:cubicBezTo>
                  <a:cubicBezTo>
                    <a:pt x="372" y="10"/>
                    <a:pt x="379" y="6"/>
                    <a:pt x="386" y="3"/>
                  </a:cubicBezTo>
                  <a:cubicBezTo>
                    <a:pt x="400" y="0"/>
                    <a:pt x="417" y="1"/>
                    <a:pt x="427" y="13"/>
                  </a:cubicBezTo>
                  <a:cubicBezTo>
                    <a:pt x="435" y="20"/>
                    <a:pt x="437" y="28"/>
                    <a:pt x="440" y="38"/>
                  </a:cubicBezTo>
                  <a:cubicBezTo>
                    <a:pt x="442" y="54"/>
                    <a:pt x="447" y="74"/>
                    <a:pt x="475" y="84"/>
                  </a:cubicBezTo>
                  <a:cubicBezTo>
                    <a:pt x="503" y="94"/>
                    <a:pt x="504" y="99"/>
                    <a:pt x="504" y="133"/>
                  </a:cubicBezTo>
                  <a:lnTo>
                    <a:pt x="504" y="141"/>
                  </a:lnTo>
                  <a:cubicBezTo>
                    <a:pt x="504" y="155"/>
                    <a:pt x="504" y="173"/>
                    <a:pt x="516" y="188"/>
                  </a:cubicBezTo>
                  <a:cubicBezTo>
                    <a:pt x="522" y="199"/>
                    <a:pt x="534" y="202"/>
                    <a:pt x="544" y="206"/>
                  </a:cubicBezTo>
                  <a:cubicBezTo>
                    <a:pt x="549" y="207"/>
                    <a:pt x="552" y="209"/>
                    <a:pt x="555" y="212"/>
                  </a:cubicBezTo>
                  <a:cubicBezTo>
                    <a:pt x="567" y="219"/>
                    <a:pt x="575" y="232"/>
                    <a:pt x="585" y="244"/>
                  </a:cubicBezTo>
                  <a:cubicBezTo>
                    <a:pt x="593" y="255"/>
                    <a:pt x="601" y="268"/>
                    <a:pt x="613" y="278"/>
                  </a:cubicBezTo>
                  <a:cubicBezTo>
                    <a:pt x="621" y="283"/>
                    <a:pt x="629" y="290"/>
                    <a:pt x="638" y="295"/>
                  </a:cubicBezTo>
                  <a:cubicBezTo>
                    <a:pt x="636" y="306"/>
                    <a:pt x="639" y="319"/>
                    <a:pt x="643" y="334"/>
                  </a:cubicBezTo>
                  <a:cubicBezTo>
                    <a:pt x="648" y="351"/>
                    <a:pt x="648" y="352"/>
                    <a:pt x="644" y="364"/>
                  </a:cubicBezTo>
                  <a:cubicBezTo>
                    <a:pt x="643" y="367"/>
                    <a:pt x="643" y="370"/>
                    <a:pt x="641" y="375"/>
                  </a:cubicBezTo>
                  <a:lnTo>
                    <a:pt x="641" y="380"/>
                  </a:lnTo>
                  <a:cubicBezTo>
                    <a:pt x="634" y="408"/>
                    <a:pt x="636" y="418"/>
                    <a:pt x="669" y="435"/>
                  </a:cubicBezTo>
                  <a:lnTo>
                    <a:pt x="677" y="438"/>
                  </a:lnTo>
                  <a:cubicBezTo>
                    <a:pt x="694" y="446"/>
                    <a:pt x="704" y="451"/>
                    <a:pt x="713" y="466"/>
                  </a:cubicBezTo>
                  <a:cubicBezTo>
                    <a:pt x="718" y="476"/>
                    <a:pt x="720" y="486"/>
                    <a:pt x="722" y="497"/>
                  </a:cubicBezTo>
                  <a:cubicBezTo>
                    <a:pt x="723" y="507"/>
                    <a:pt x="725" y="519"/>
                    <a:pt x="730" y="529"/>
                  </a:cubicBezTo>
                  <a:cubicBezTo>
                    <a:pt x="738" y="550"/>
                    <a:pt x="769" y="621"/>
                    <a:pt x="812" y="632"/>
                  </a:cubicBezTo>
                  <a:lnTo>
                    <a:pt x="812" y="632"/>
                  </a:lnTo>
                  <a:cubicBezTo>
                    <a:pt x="812" y="639"/>
                    <a:pt x="812" y="646"/>
                    <a:pt x="812" y="652"/>
                  </a:cubicBezTo>
                  <a:cubicBezTo>
                    <a:pt x="811" y="672"/>
                    <a:pt x="809" y="703"/>
                    <a:pt x="793" y="725"/>
                  </a:cubicBezTo>
                  <a:cubicBezTo>
                    <a:pt x="789" y="728"/>
                    <a:pt x="786" y="731"/>
                    <a:pt x="783" y="735"/>
                  </a:cubicBezTo>
                  <a:cubicBezTo>
                    <a:pt x="779" y="730"/>
                    <a:pt x="774" y="726"/>
                    <a:pt x="769" y="723"/>
                  </a:cubicBezTo>
                  <a:cubicBezTo>
                    <a:pt x="765" y="720"/>
                    <a:pt x="758" y="715"/>
                    <a:pt x="753" y="711"/>
                  </a:cubicBezTo>
                  <a:cubicBezTo>
                    <a:pt x="743" y="703"/>
                    <a:pt x="732" y="695"/>
                    <a:pt x="720" y="688"/>
                  </a:cubicBezTo>
                  <a:cubicBezTo>
                    <a:pt x="715" y="687"/>
                    <a:pt x="709" y="683"/>
                    <a:pt x="704" y="682"/>
                  </a:cubicBezTo>
                  <a:cubicBezTo>
                    <a:pt x="695" y="679"/>
                    <a:pt x="687" y="675"/>
                    <a:pt x="682" y="670"/>
                  </a:cubicBezTo>
                  <a:cubicBezTo>
                    <a:pt x="679" y="667"/>
                    <a:pt x="677" y="662"/>
                    <a:pt x="676" y="655"/>
                  </a:cubicBezTo>
                  <a:cubicBezTo>
                    <a:pt x="674" y="647"/>
                    <a:pt x="671" y="637"/>
                    <a:pt x="662" y="629"/>
                  </a:cubicBezTo>
                  <a:cubicBezTo>
                    <a:pt x="648" y="616"/>
                    <a:pt x="628" y="621"/>
                    <a:pt x="616" y="624"/>
                  </a:cubicBezTo>
                  <a:lnTo>
                    <a:pt x="601" y="627"/>
                  </a:lnTo>
                  <a:cubicBezTo>
                    <a:pt x="587" y="632"/>
                    <a:pt x="577" y="636"/>
                    <a:pt x="562" y="632"/>
                  </a:cubicBezTo>
                  <a:cubicBezTo>
                    <a:pt x="555" y="631"/>
                    <a:pt x="550" y="629"/>
                    <a:pt x="545" y="627"/>
                  </a:cubicBezTo>
                  <a:cubicBezTo>
                    <a:pt x="531" y="624"/>
                    <a:pt x="516" y="621"/>
                    <a:pt x="499" y="624"/>
                  </a:cubicBezTo>
                  <a:cubicBezTo>
                    <a:pt x="463" y="632"/>
                    <a:pt x="460" y="657"/>
                    <a:pt x="456" y="675"/>
                  </a:cubicBezTo>
                  <a:cubicBezTo>
                    <a:pt x="455" y="685"/>
                    <a:pt x="453" y="695"/>
                    <a:pt x="447" y="703"/>
                  </a:cubicBezTo>
                  <a:cubicBezTo>
                    <a:pt x="443" y="707"/>
                    <a:pt x="438" y="710"/>
                    <a:pt x="433" y="713"/>
                  </a:cubicBezTo>
                  <a:cubicBezTo>
                    <a:pt x="428" y="718"/>
                    <a:pt x="422" y="723"/>
                    <a:pt x="417" y="728"/>
                  </a:cubicBezTo>
                  <a:cubicBezTo>
                    <a:pt x="414" y="731"/>
                    <a:pt x="412" y="735"/>
                    <a:pt x="410" y="736"/>
                  </a:cubicBezTo>
                  <a:cubicBezTo>
                    <a:pt x="402" y="744"/>
                    <a:pt x="399" y="748"/>
                    <a:pt x="387" y="753"/>
                  </a:cubicBezTo>
                  <a:cubicBezTo>
                    <a:pt x="381" y="756"/>
                    <a:pt x="374" y="759"/>
                    <a:pt x="368" y="763"/>
                  </a:cubicBezTo>
                  <a:cubicBezTo>
                    <a:pt x="366" y="763"/>
                    <a:pt x="366" y="763"/>
                    <a:pt x="364" y="764"/>
                  </a:cubicBezTo>
                  <a:cubicBezTo>
                    <a:pt x="358" y="767"/>
                    <a:pt x="349" y="771"/>
                    <a:pt x="343" y="774"/>
                  </a:cubicBezTo>
                  <a:cubicBezTo>
                    <a:pt x="340" y="776"/>
                    <a:pt x="336" y="776"/>
                    <a:pt x="333" y="777"/>
                  </a:cubicBezTo>
                  <a:cubicBezTo>
                    <a:pt x="326" y="777"/>
                    <a:pt x="318" y="776"/>
                    <a:pt x="310" y="774"/>
                  </a:cubicBezTo>
                  <a:cubicBezTo>
                    <a:pt x="300" y="772"/>
                    <a:pt x="290" y="771"/>
                    <a:pt x="279" y="772"/>
                  </a:cubicBezTo>
                  <a:cubicBezTo>
                    <a:pt x="265" y="772"/>
                    <a:pt x="255" y="779"/>
                    <a:pt x="247" y="786"/>
                  </a:cubicBezTo>
                  <a:cubicBezTo>
                    <a:pt x="239" y="789"/>
                    <a:pt x="234" y="792"/>
                    <a:pt x="227" y="794"/>
                  </a:cubicBezTo>
                  <a:cubicBezTo>
                    <a:pt x="216" y="797"/>
                    <a:pt x="198" y="792"/>
                    <a:pt x="186" y="789"/>
                  </a:cubicBezTo>
                  <a:cubicBezTo>
                    <a:pt x="158" y="781"/>
                    <a:pt x="140" y="766"/>
                    <a:pt x="120" y="749"/>
                  </a:cubicBezTo>
                  <a:cubicBezTo>
                    <a:pt x="109" y="739"/>
                    <a:pt x="99" y="731"/>
                    <a:pt x="86" y="721"/>
                  </a:cubicBezTo>
                  <a:cubicBezTo>
                    <a:pt x="83" y="720"/>
                    <a:pt x="79" y="718"/>
                    <a:pt x="76" y="716"/>
                  </a:cubicBezTo>
                  <a:cubicBezTo>
                    <a:pt x="74" y="713"/>
                    <a:pt x="73" y="710"/>
                    <a:pt x="73" y="707"/>
                  </a:cubicBezTo>
                  <a:cubicBezTo>
                    <a:pt x="66" y="693"/>
                    <a:pt x="53" y="687"/>
                    <a:pt x="41" y="682"/>
                  </a:cubicBezTo>
                  <a:cubicBezTo>
                    <a:pt x="35" y="680"/>
                    <a:pt x="28" y="677"/>
                    <a:pt x="25" y="674"/>
                  </a:cubicBezTo>
                  <a:cubicBezTo>
                    <a:pt x="12" y="657"/>
                    <a:pt x="10" y="632"/>
                    <a:pt x="10" y="606"/>
                  </a:cubicBezTo>
                  <a:cubicBezTo>
                    <a:pt x="10" y="588"/>
                    <a:pt x="10" y="568"/>
                    <a:pt x="3" y="55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66A550DE-9BC4-4D32-A131-F9E29BB6A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763" y="3040063"/>
              <a:ext cx="176212" cy="188912"/>
            </a:xfrm>
            <a:custGeom>
              <a:avLst/>
              <a:gdLst>
                <a:gd name="T0" fmla="*/ 77 w 489"/>
                <a:gd name="T1" fmla="*/ 420 h 526"/>
                <a:gd name="T2" fmla="*/ 77 w 489"/>
                <a:gd name="T3" fmla="*/ 420 h 526"/>
                <a:gd name="T4" fmla="*/ 79 w 489"/>
                <a:gd name="T5" fmla="*/ 374 h 526"/>
                <a:gd name="T6" fmla="*/ 66 w 489"/>
                <a:gd name="T7" fmla="*/ 291 h 526"/>
                <a:gd name="T8" fmla="*/ 59 w 489"/>
                <a:gd name="T9" fmla="*/ 285 h 526"/>
                <a:gd name="T10" fmla="*/ 15 w 489"/>
                <a:gd name="T11" fmla="*/ 201 h 526"/>
                <a:gd name="T12" fmla="*/ 11 w 489"/>
                <a:gd name="T13" fmla="*/ 178 h 526"/>
                <a:gd name="T14" fmla="*/ 0 w 489"/>
                <a:gd name="T15" fmla="*/ 87 h 526"/>
                <a:gd name="T16" fmla="*/ 5 w 489"/>
                <a:gd name="T17" fmla="*/ 59 h 526"/>
                <a:gd name="T18" fmla="*/ 6 w 489"/>
                <a:gd name="T19" fmla="*/ 56 h 526"/>
                <a:gd name="T20" fmla="*/ 81 w 489"/>
                <a:gd name="T21" fmla="*/ 20 h 526"/>
                <a:gd name="T22" fmla="*/ 105 w 489"/>
                <a:gd name="T23" fmla="*/ 11 h 526"/>
                <a:gd name="T24" fmla="*/ 158 w 489"/>
                <a:gd name="T25" fmla="*/ 1 h 526"/>
                <a:gd name="T26" fmla="*/ 206 w 489"/>
                <a:gd name="T27" fmla="*/ 31 h 526"/>
                <a:gd name="T28" fmla="*/ 212 w 489"/>
                <a:gd name="T29" fmla="*/ 38 h 526"/>
                <a:gd name="T30" fmla="*/ 255 w 489"/>
                <a:gd name="T31" fmla="*/ 62 h 526"/>
                <a:gd name="T32" fmla="*/ 280 w 489"/>
                <a:gd name="T33" fmla="*/ 41 h 526"/>
                <a:gd name="T34" fmla="*/ 287 w 489"/>
                <a:gd name="T35" fmla="*/ 33 h 526"/>
                <a:gd name="T36" fmla="*/ 310 w 489"/>
                <a:gd name="T37" fmla="*/ 31 h 526"/>
                <a:gd name="T38" fmla="*/ 319 w 489"/>
                <a:gd name="T39" fmla="*/ 36 h 526"/>
                <a:gd name="T40" fmla="*/ 374 w 489"/>
                <a:gd name="T41" fmla="*/ 41 h 526"/>
                <a:gd name="T42" fmla="*/ 379 w 489"/>
                <a:gd name="T43" fmla="*/ 39 h 526"/>
                <a:gd name="T44" fmla="*/ 405 w 489"/>
                <a:gd name="T45" fmla="*/ 44 h 526"/>
                <a:gd name="T46" fmla="*/ 408 w 489"/>
                <a:gd name="T47" fmla="*/ 48 h 526"/>
                <a:gd name="T48" fmla="*/ 425 w 489"/>
                <a:gd name="T49" fmla="*/ 74 h 526"/>
                <a:gd name="T50" fmla="*/ 461 w 489"/>
                <a:gd name="T51" fmla="*/ 94 h 526"/>
                <a:gd name="T52" fmla="*/ 478 w 489"/>
                <a:gd name="T53" fmla="*/ 100 h 526"/>
                <a:gd name="T54" fmla="*/ 486 w 489"/>
                <a:gd name="T55" fmla="*/ 143 h 526"/>
                <a:gd name="T56" fmla="*/ 484 w 489"/>
                <a:gd name="T57" fmla="*/ 155 h 526"/>
                <a:gd name="T58" fmla="*/ 486 w 489"/>
                <a:gd name="T59" fmla="*/ 158 h 526"/>
                <a:gd name="T60" fmla="*/ 474 w 489"/>
                <a:gd name="T61" fmla="*/ 211 h 526"/>
                <a:gd name="T62" fmla="*/ 460 w 489"/>
                <a:gd name="T63" fmla="*/ 227 h 526"/>
                <a:gd name="T64" fmla="*/ 433 w 489"/>
                <a:gd name="T65" fmla="*/ 265 h 526"/>
                <a:gd name="T66" fmla="*/ 425 w 489"/>
                <a:gd name="T67" fmla="*/ 306 h 526"/>
                <a:gd name="T68" fmla="*/ 397 w 489"/>
                <a:gd name="T69" fmla="*/ 346 h 526"/>
                <a:gd name="T70" fmla="*/ 387 w 489"/>
                <a:gd name="T71" fmla="*/ 362 h 526"/>
                <a:gd name="T72" fmla="*/ 374 w 489"/>
                <a:gd name="T73" fmla="*/ 384 h 526"/>
                <a:gd name="T74" fmla="*/ 326 w 489"/>
                <a:gd name="T75" fmla="*/ 451 h 526"/>
                <a:gd name="T76" fmla="*/ 303 w 489"/>
                <a:gd name="T77" fmla="*/ 468 h 526"/>
                <a:gd name="T78" fmla="*/ 301 w 489"/>
                <a:gd name="T79" fmla="*/ 468 h 526"/>
                <a:gd name="T80" fmla="*/ 287 w 489"/>
                <a:gd name="T81" fmla="*/ 466 h 526"/>
                <a:gd name="T82" fmla="*/ 254 w 489"/>
                <a:gd name="T83" fmla="*/ 468 h 526"/>
                <a:gd name="T84" fmla="*/ 245 w 489"/>
                <a:gd name="T85" fmla="*/ 471 h 526"/>
                <a:gd name="T86" fmla="*/ 204 w 489"/>
                <a:gd name="T87" fmla="*/ 487 h 526"/>
                <a:gd name="T88" fmla="*/ 179 w 489"/>
                <a:gd name="T89" fmla="*/ 505 h 526"/>
                <a:gd name="T90" fmla="*/ 158 w 489"/>
                <a:gd name="T91" fmla="*/ 520 h 526"/>
                <a:gd name="T92" fmla="*/ 142 w 489"/>
                <a:gd name="T93" fmla="*/ 524 h 526"/>
                <a:gd name="T94" fmla="*/ 133 w 489"/>
                <a:gd name="T95" fmla="*/ 504 h 526"/>
                <a:gd name="T96" fmla="*/ 100 w 489"/>
                <a:gd name="T97" fmla="*/ 456 h 526"/>
                <a:gd name="T98" fmla="*/ 91 w 489"/>
                <a:gd name="T99" fmla="*/ 443 h 526"/>
                <a:gd name="T100" fmla="*/ 77 w 489"/>
                <a:gd name="T101" fmla="*/ 42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9" h="526">
                  <a:moveTo>
                    <a:pt x="77" y="420"/>
                  </a:moveTo>
                  <a:lnTo>
                    <a:pt x="77" y="420"/>
                  </a:lnTo>
                  <a:cubicBezTo>
                    <a:pt x="72" y="403"/>
                    <a:pt x="76" y="390"/>
                    <a:pt x="79" y="374"/>
                  </a:cubicBezTo>
                  <a:cubicBezTo>
                    <a:pt x="84" y="349"/>
                    <a:pt x="89" y="321"/>
                    <a:pt x="66" y="291"/>
                  </a:cubicBezTo>
                  <a:lnTo>
                    <a:pt x="59" y="285"/>
                  </a:lnTo>
                  <a:cubicBezTo>
                    <a:pt x="34" y="255"/>
                    <a:pt x="21" y="239"/>
                    <a:pt x="15" y="201"/>
                  </a:cubicBezTo>
                  <a:cubicBezTo>
                    <a:pt x="15" y="194"/>
                    <a:pt x="13" y="186"/>
                    <a:pt x="11" y="178"/>
                  </a:cubicBezTo>
                  <a:cubicBezTo>
                    <a:pt x="6" y="153"/>
                    <a:pt x="0" y="115"/>
                    <a:pt x="0" y="87"/>
                  </a:cubicBezTo>
                  <a:cubicBezTo>
                    <a:pt x="0" y="76"/>
                    <a:pt x="2" y="67"/>
                    <a:pt x="5" y="59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18" y="38"/>
                    <a:pt x="54" y="28"/>
                    <a:pt x="81" y="20"/>
                  </a:cubicBezTo>
                  <a:cubicBezTo>
                    <a:pt x="91" y="16"/>
                    <a:pt x="99" y="13"/>
                    <a:pt x="105" y="11"/>
                  </a:cubicBezTo>
                  <a:cubicBezTo>
                    <a:pt x="127" y="3"/>
                    <a:pt x="143" y="0"/>
                    <a:pt x="158" y="1"/>
                  </a:cubicBezTo>
                  <a:cubicBezTo>
                    <a:pt x="176" y="3"/>
                    <a:pt x="191" y="13"/>
                    <a:pt x="206" y="31"/>
                  </a:cubicBezTo>
                  <a:cubicBezTo>
                    <a:pt x="209" y="33"/>
                    <a:pt x="211" y="36"/>
                    <a:pt x="212" y="38"/>
                  </a:cubicBezTo>
                  <a:cubicBezTo>
                    <a:pt x="219" y="49"/>
                    <a:pt x="232" y="67"/>
                    <a:pt x="255" y="62"/>
                  </a:cubicBezTo>
                  <a:cubicBezTo>
                    <a:pt x="270" y="61"/>
                    <a:pt x="277" y="49"/>
                    <a:pt x="280" y="41"/>
                  </a:cubicBezTo>
                  <a:cubicBezTo>
                    <a:pt x="283" y="38"/>
                    <a:pt x="285" y="34"/>
                    <a:pt x="287" y="33"/>
                  </a:cubicBezTo>
                  <a:cubicBezTo>
                    <a:pt x="296" y="24"/>
                    <a:pt x="296" y="24"/>
                    <a:pt x="310" y="31"/>
                  </a:cubicBezTo>
                  <a:lnTo>
                    <a:pt x="319" y="36"/>
                  </a:lnTo>
                  <a:cubicBezTo>
                    <a:pt x="338" y="44"/>
                    <a:pt x="346" y="48"/>
                    <a:pt x="374" y="41"/>
                  </a:cubicBezTo>
                  <a:cubicBezTo>
                    <a:pt x="376" y="41"/>
                    <a:pt x="379" y="39"/>
                    <a:pt x="379" y="39"/>
                  </a:cubicBezTo>
                  <a:cubicBezTo>
                    <a:pt x="399" y="34"/>
                    <a:pt x="402" y="36"/>
                    <a:pt x="405" y="44"/>
                  </a:cubicBezTo>
                  <a:cubicBezTo>
                    <a:pt x="407" y="44"/>
                    <a:pt x="407" y="46"/>
                    <a:pt x="408" y="48"/>
                  </a:cubicBezTo>
                  <a:cubicBezTo>
                    <a:pt x="412" y="54"/>
                    <a:pt x="415" y="64"/>
                    <a:pt x="425" y="74"/>
                  </a:cubicBezTo>
                  <a:cubicBezTo>
                    <a:pt x="436" y="90"/>
                    <a:pt x="451" y="94"/>
                    <a:pt x="461" y="94"/>
                  </a:cubicBezTo>
                  <a:cubicBezTo>
                    <a:pt x="469" y="95"/>
                    <a:pt x="473" y="95"/>
                    <a:pt x="478" y="100"/>
                  </a:cubicBezTo>
                  <a:cubicBezTo>
                    <a:pt x="488" y="107"/>
                    <a:pt x="486" y="127"/>
                    <a:pt x="486" y="143"/>
                  </a:cubicBezTo>
                  <a:cubicBezTo>
                    <a:pt x="486" y="146"/>
                    <a:pt x="486" y="151"/>
                    <a:pt x="484" y="155"/>
                  </a:cubicBezTo>
                  <a:lnTo>
                    <a:pt x="486" y="158"/>
                  </a:lnTo>
                  <a:cubicBezTo>
                    <a:pt x="486" y="179"/>
                    <a:pt x="486" y="194"/>
                    <a:pt x="474" y="211"/>
                  </a:cubicBezTo>
                  <a:cubicBezTo>
                    <a:pt x="469" y="217"/>
                    <a:pt x="464" y="222"/>
                    <a:pt x="460" y="227"/>
                  </a:cubicBezTo>
                  <a:cubicBezTo>
                    <a:pt x="450" y="237"/>
                    <a:pt x="440" y="248"/>
                    <a:pt x="433" y="265"/>
                  </a:cubicBezTo>
                  <a:cubicBezTo>
                    <a:pt x="428" y="278"/>
                    <a:pt x="427" y="293"/>
                    <a:pt x="425" y="306"/>
                  </a:cubicBezTo>
                  <a:cubicBezTo>
                    <a:pt x="413" y="318"/>
                    <a:pt x="405" y="333"/>
                    <a:pt x="397" y="346"/>
                  </a:cubicBezTo>
                  <a:cubicBezTo>
                    <a:pt x="394" y="352"/>
                    <a:pt x="390" y="357"/>
                    <a:pt x="387" y="362"/>
                  </a:cubicBezTo>
                  <a:cubicBezTo>
                    <a:pt x="382" y="369"/>
                    <a:pt x="379" y="375"/>
                    <a:pt x="374" y="384"/>
                  </a:cubicBezTo>
                  <a:cubicBezTo>
                    <a:pt x="362" y="403"/>
                    <a:pt x="344" y="433"/>
                    <a:pt x="326" y="451"/>
                  </a:cubicBezTo>
                  <a:cubicBezTo>
                    <a:pt x="318" y="459"/>
                    <a:pt x="311" y="466"/>
                    <a:pt x="303" y="468"/>
                  </a:cubicBezTo>
                  <a:lnTo>
                    <a:pt x="301" y="468"/>
                  </a:lnTo>
                  <a:cubicBezTo>
                    <a:pt x="296" y="468"/>
                    <a:pt x="291" y="468"/>
                    <a:pt x="287" y="466"/>
                  </a:cubicBezTo>
                  <a:cubicBezTo>
                    <a:pt x="278" y="464"/>
                    <a:pt x="267" y="463"/>
                    <a:pt x="254" y="468"/>
                  </a:cubicBezTo>
                  <a:lnTo>
                    <a:pt x="245" y="471"/>
                  </a:lnTo>
                  <a:cubicBezTo>
                    <a:pt x="232" y="476"/>
                    <a:pt x="217" y="482"/>
                    <a:pt x="204" y="487"/>
                  </a:cubicBezTo>
                  <a:cubicBezTo>
                    <a:pt x="196" y="492"/>
                    <a:pt x="188" y="499"/>
                    <a:pt x="179" y="505"/>
                  </a:cubicBezTo>
                  <a:cubicBezTo>
                    <a:pt x="173" y="512"/>
                    <a:pt x="165" y="517"/>
                    <a:pt x="158" y="520"/>
                  </a:cubicBezTo>
                  <a:cubicBezTo>
                    <a:pt x="147" y="525"/>
                    <a:pt x="143" y="524"/>
                    <a:pt x="142" y="524"/>
                  </a:cubicBezTo>
                  <a:cubicBezTo>
                    <a:pt x="140" y="522"/>
                    <a:pt x="135" y="512"/>
                    <a:pt x="133" y="504"/>
                  </a:cubicBezTo>
                  <a:cubicBezTo>
                    <a:pt x="127" y="484"/>
                    <a:pt x="114" y="469"/>
                    <a:pt x="100" y="456"/>
                  </a:cubicBezTo>
                  <a:cubicBezTo>
                    <a:pt x="97" y="451"/>
                    <a:pt x="92" y="446"/>
                    <a:pt x="91" y="443"/>
                  </a:cubicBezTo>
                  <a:cubicBezTo>
                    <a:pt x="84" y="435"/>
                    <a:pt x="79" y="428"/>
                    <a:pt x="77" y="42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10D4B2A6-D2CD-4C9E-9E9F-54F3D258F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688" y="3916363"/>
              <a:ext cx="222250" cy="385762"/>
            </a:xfrm>
            <a:custGeom>
              <a:avLst/>
              <a:gdLst>
                <a:gd name="T0" fmla="*/ 587 w 616"/>
                <a:gd name="T1" fmla="*/ 693 h 1070"/>
                <a:gd name="T2" fmla="*/ 521 w 616"/>
                <a:gd name="T3" fmla="*/ 846 h 1070"/>
                <a:gd name="T4" fmla="*/ 499 w 616"/>
                <a:gd name="T5" fmla="*/ 1009 h 1070"/>
                <a:gd name="T6" fmla="*/ 468 w 616"/>
                <a:gd name="T7" fmla="*/ 1037 h 1070"/>
                <a:gd name="T8" fmla="*/ 361 w 616"/>
                <a:gd name="T9" fmla="*/ 1054 h 1070"/>
                <a:gd name="T10" fmla="*/ 320 w 616"/>
                <a:gd name="T11" fmla="*/ 1019 h 1070"/>
                <a:gd name="T12" fmla="*/ 208 w 616"/>
                <a:gd name="T13" fmla="*/ 1013 h 1070"/>
                <a:gd name="T14" fmla="*/ 97 w 616"/>
                <a:gd name="T15" fmla="*/ 960 h 1070"/>
                <a:gd name="T16" fmla="*/ 40 w 616"/>
                <a:gd name="T17" fmla="*/ 899 h 1070"/>
                <a:gd name="T18" fmla="*/ 69 w 616"/>
                <a:gd name="T19" fmla="*/ 828 h 1070"/>
                <a:gd name="T20" fmla="*/ 129 w 616"/>
                <a:gd name="T21" fmla="*/ 779 h 1070"/>
                <a:gd name="T22" fmla="*/ 106 w 616"/>
                <a:gd name="T23" fmla="*/ 743 h 1070"/>
                <a:gd name="T24" fmla="*/ 101 w 616"/>
                <a:gd name="T25" fmla="*/ 685 h 1070"/>
                <a:gd name="T26" fmla="*/ 88 w 616"/>
                <a:gd name="T27" fmla="*/ 662 h 1070"/>
                <a:gd name="T28" fmla="*/ 132 w 616"/>
                <a:gd name="T29" fmla="*/ 673 h 1070"/>
                <a:gd name="T30" fmla="*/ 195 w 616"/>
                <a:gd name="T31" fmla="*/ 677 h 1070"/>
                <a:gd name="T32" fmla="*/ 224 w 616"/>
                <a:gd name="T33" fmla="*/ 668 h 1070"/>
                <a:gd name="T34" fmla="*/ 282 w 616"/>
                <a:gd name="T35" fmla="*/ 593 h 1070"/>
                <a:gd name="T36" fmla="*/ 302 w 616"/>
                <a:gd name="T37" fmla="*/ 481 h 1070"/>
                <a:gd name="T38" fmla="*/ 373 w 616"/>
                <a:gd name="T39" fmla="*/ 410 h 1070"/>
                <a:gd name="T40" fmla="*/ 288 w 616"/>
                <a:gd name="T41" fmla="*/ 357 h 1070"/>
                <a:gd name="T42" fmla="*/ 272 w 616"/>
                <a:gd name="T43" fmla="*/ 283 h 1070"/>
                <a:gd name="T44" fmla="*/ 274 w 616"/>
                <a:gd name="T45" fmla="*/ 214 h 1070"/>
                <a:gd name="T46" fmla="*/ 295 w 616"/>
                <a:gd name="T47" fmla="*/ 173 h 1070"/>
                <a:gd name="T48" fmla="*/ 252 w 616"/>
                <a:gd name="T49" fmla="*/ 59 h 1070"/>
                <a:gd name="T50" fmla="*/ 262 w 616"/>
                <a:gd name="T51" fmla="*/ 16 h 1070"/>
                <a:gd name="T52" fmla="*/ 295 w 616"/>
                <a:gd name="T53" fmla="*/ 3 h 1070"/>
                <a:gd name="T54" fmla="*/ 338 w 616"/>
                <a:gd name="T55" fmla="*/ 3 h 1070"/>
                <a:gd name="T56" fmla="*/ 381 w 616"/>
                <a:gd name="T57" fmla="*/ 14 h 1070"/>
                <a:gd name="T58" fmla="*/ 424 w 616"/>
                <a:gd name="T59" fmla="*/ 34 h 1070"/>
                <a:gd name="T60" fmla="*/ 491 w 616"/>
                <a:gd name="T61" fmla="*/ 9 h 1070"/>
                <a:gd name="T62" fmla="*/ 547 w 616"/>
                <a:gd name="T63" fmla="*/ 82 h 1070"/>
                <a:gd name="T64" fmla="*/ 521 w 616"/>
                <a:gd name="T65" fmla="*/ 214 h 1070"/>
                <a:gd name="T66" fmla="*/ 529 w 616"/>
                <a:gd name="T67" fmla="*/ 303 h 1070"/>
                <a:gd name="T68" fmla="*/ 483 w 616"/>
                <a:gd name="T69" fmla="*/ 382 h 1070"/>
                <a:gd name="T70" fmla="*/ 570 w 616"/>
                <a:gd name="T71" fmla="*/ 484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6" h="1070">
                  <a:moveTo>
                    <a:pt x="595" y="631"/>
                  </a:moveTo>
                  <a:cubicBezTo>
                    <a:pt x="590" y="650"/>
                    <a:pt x="588" y="672"/>
                    <a:pt x="587" y="693"/>
                  </a:cubicBezTo>
                  <a:cubicBezTo>
                    <a:pt x="582" y="736"/>
                    <a:pt x="577" y="780"/>
                    <a:pt x="552" y="815"/>
                  </a:cubicBezTo>
                  <a:cubicBezTo>
                    <a:pt x="544" y="827"/>
                    <a:pt x="532" y="836"/>
                    <a:pt x="521" y="846"/>
                  </a:cubicBezTo>
                  <a:cubicBezTo>
                    <a:pt x="494" y="873"/>
                    <a:pt x="463" y="902"/>
                    <a:pt x="475" y="955"/>
                  </a:cubicBezTo>
                  <a:cubicBezTo>
                    <a:pt x="480" y="975"/>
                    <a:pt x="489" y="993"/>
                    <a:pt x="499" y="1009"/>
                  </a:cubicBezTo>
                  <a:cubicBezTo>
                    <a:pt x="501" y="1014"/>
                    <a:pt x="504" y="1019"/>
                    <a:pt x="506" y="1026"/>
                  </a:cubicBezTo>
                  <a:cubicBezTo>
                    <a:pt x="494" y="1033"/>
                    <a:pt x="483" y="1037"/>
                    <a:pt x="468" y="1037"/>
                  </a:cubicBezTo>
                  <a:cubicBezTo>
                    <a:pt x="442" y="1036"/>
                    <a:pt x="414" y="1014"/>
                    <a:pt x="389" y="1023"/>
                  </a:cubicBezTo>
                  <a:cubicBezTo>
                    <a:pt x="371" y="1028"/>
                    <a:pt x="373" y="1044"/>
                    <a:pt x="361" y="1054"/>
                  </a:cubicBezTo>
                  <a:cubicBezTo>
                    <a:pt x="346" y="1069"/>
                    <a:pt x="338" y="1069"/>
                    <a:pt x="326" y="1047"/>
                  </a:cubicBezTo>
                  <a:cubicBezTo>
                    <a:pt x="321" y="1039"/>
                    <a:pt x="325" y="1028"/>
                    <a:pt x="320" y="1019"/>
                  </a:cubicBezTo>
                  <a:cubicBezTo>
                    <a:pt x="308" y="1006"/>
                    <a:pt x="312" y="1014"/>
                    <a:pt x="297" y="1014"/>
                  </a:cubicBezTo>
                  <a:cubicBezTo>
                    <a:pt x="262" y="1011"/>
                    <a:pt x="239" y="1031"/>
                    <a:pt x="208" y="1013"/>
                  </a:cubicBezTo>
                  <a:cubicBezTo>
                    <a:pt x="185" y="1000"/>
                    <a:pt x="163" y="983"/>
                    <a:pt x="140" y="970"/>
                  </a:cubicBezTo>
                  <a:cubicBezTo>
                    <a:pt x="124" y="958"/>
                    <a:pt x="111" y="957"/>
                    <a:pt x="97" y="960"/>
                  </a:cubicBezTo>
                  <a:cubicBezTo>
                    <a:pt x="96" y="949"/>
                    <a:pt x="94" y="939"/>
                    <a:pt x="88" y="930"/>
                  </a:cubicBezTo>
                  <a:cubicBezTo>
                    <a:pt x="79" y="917"/>
                    <a:pt x="61" y="909"/>
                    <a:pt x="40" y="899"/>
                  </a:cubicBezTo>
                  <a:cubicBezTo>
                    <a:pt x="27" y="894"/>
                    <a:pt x="0" y="883"/>
                    <a:pt x="0" y="876"/>
                  </a:cubicBezTo>
                  <a:cubicBezTo>
                    <a:pt x="0" y="860"/>
                    <a:pt x="51" y="838"/>
                    <a:pt x="69" y="828"/>
                  </a:cubicBezTo>
                  <a:cubicBezTo>
                    <a:pt x="78" y="825"/>
                    <a:pt x="84" y="822"/>
                    <a:pt x="89" y="820"/>
                  </a:cubicBezTo>
                  <a:cubicBezTo>
                    <a:pt x="111" y="808"/>
                    <a:pt x="130" y="797"/>
                    <a:pt x="129" y="779"/>
                  </a:cubicBezTo>
                  <a:cubicBezTo>
                    <a:pt x="130" y="767"/>
                    <a:pt x="122" y="761"/>
                    <a:pt x="116" y="754"/>
                  </a:cubicBezTo>
                  <a:cubicBezTo>
                    <a:pt x="112" y="751"/>
                    <a:pt x="107" y="746"/>
                    <a:pt x="106" y="743"/>
                  </a:cubicBezTo>
                  <a:cubicBezTo>
                    <a:pt x="106" y="736"/>
                    <a:pt x="106" y="731"/>
                    <a:pt x="107" y="726"/>
                  </a:cubicBezTo>
                  <a:cubicBezTo>
                    <a:pt x="109" y="715"/>
                    <a:pt x="112" y="701"/>
                    <a:pt x="101" y="685"/>
                  </a:cubicBezTo>
                  <a:cubicBezTo>
                    <a:pt x="99" y="680"/>
                    <a:pt x="96" y="677"/>
                    <a:pt x="92" y="673"/>
                  </a:cubicBezTo>
                  <a:cubicBezTo>
                    <a:pt x="86" y="665"/>
                    <a:pt x="86" y="667"/>
                    <a:pt x="88" y="662"/>
                  </a:cubicBezTo>
                  <a:cubicBezTo>
                    <a:pt x="89" y="659"/>
                    <a:pt x="91" y="659"/>
                    <a:pt x="91" y="659"/>
                  </a:cubicBezTo>
                  <a:cubicBezTo>
                    <a:pt x="99" y="655"/>
                    <a:pt x="119" y="667"/>
                    <a:pt x="132" y="673"/>
                  </a:cubicBezTo>
                  <a:cubicBezTo>
                    <a:pt x="142" y="680"/>
                    <a:pt x="152" y="685"/>
                    <a:pt x="158" y="687"/>
                  </a:cubicBezTo>
                  <a:cubicBezTo>
                    <a:pt x="175" y="688"/>
                    <a:pt x="186" y="682"/>
                    <a:pt x="195" y="677"/>
                  </a:cubicBezTo>
                  <a:cubicBezTo>
                    <a:pt x="198" y="673"/>
                    <a:pt x="203" y="670"/>
                    <a:pt x="208" y="668"/>
                  </a:cubicBezTo>
                  <a:cubicBezTo>
                    <a:pt x="214" y="667"/>
                    <a:pt x="219" y="668"/>
                    <a:pt x="224" y="668"/>
                  </a:cubicBezTo>
                  <a:cubicBezTo>
                    <a:pt x="236" y="668"/>
                    <a:pt x="247" y="670"/>
                    <a:pt x="262" y="662"/>
                  </a:cubicBezTo>
                  <a:cubicBezTo>
                    <a:pt x="297" y="642"/>
                    <a:pt x="288" y="614"/>
                    <a:pt x="282" y="593"/>
                  </a:cubicBezTo>
                  <a:cubicBezTo>
                    <a:pt x="280" y="584"/>
                    <a:pt x="277" y="576"/>
                    <a:pt x="277" y="566"/>
                  </a:cubicBezTo>
                  <a:cubicBezTo>
                    <a:pt x="275" y="522"/>
                    <a:pt x="284" y="494"/>
                    <a:pt x="302" y="481"/>
                  </a:cubicBezTo>
                  <a:cubicBezTo>
                    <a:pt x="307" y="476"/>
                    <a:pt x="315" y="474"/>
                    <a:pt x="325" y="471"/>
                  </a:cubicBezTo>
                  <a:cubicBezTo>
                    <a:pt x="346" y="463"/>
                    <a:pt x="377" y="451"/>
                    <a:pt x="373" y="410"/>
                  </a:cubicBezTo>
                  <a:cubicBezTo>
                    <a:pt x="368" y="372"/>
                    <a:pt x="336" y="367"/>
                    <a:pt x="313" y="362"/>
                  </a:cubicBezTo>
                  <a:cubicBezTo>
                    <a:pt x="303" y="360"/>
                    <a:pt x="295" y="359"/>
                    <a:pt x="288" y="357"/>
                  </a:cubicBezTo>
                  <a:cubicBezTo>
                    <a:pt x="260" y="344"/>
                    <a:pt x="262" y="326"/>
                    <a:pt x="270" y="291"/>
                  </a:cubicBezTo>
                  <a:lnTo>
                    <a:pt x="272" y="283"/>
                  </a:lnTo>
                  <a:cubicBezTo>
                    <a:pt x="275" y="268"/>
                    <a:pt x="275" y="255"/>
                    <a:pt x="274" y="242"/>
                  </a:cubicBezTo>
                  <a:cubicBezTo>
                    <a:pt x="274" y="232"/>
                    <a:pt x="272" y="224"/>
                    <a:pt x="274" y="214"/>
                  </a:cubicBezTo>
                  <a:cubicBezTo>
                    <a:pt x="275" y="207"/>
                    <a:pt x="279" y="202"/>
                    <a:pt x="284" y="196"/>
                  </a:cubicBezTo>
                  <a:cubicBezTo>
                    <a:pt x="288" y="189"/>
                    <a:pt x="292" y="182"/>
                    <a:pt x="295" y="173"/>
                  </a:cubicBezTo>
                  <a:cubicBezTo>
                    <a:pt x="303" y="141"/>
                    <a:pt x="280" y="105"/>
                    <a:pt x="262" y="75"/>
                  </a:cubicBezTo>
                  <a:cubicBezTo>
                    <a:pt x="259" y="70"/>
                    <a:pt x="256" y="64"/>
                    <a:pt x="252" y="59"/>
                  </a:cubicBezTo>
                  <a:cubicBezTo>
                    <a:pt x="257" y="51"/>
                    <a:pt x="259" y="41"/>
                    <a:pt x="260" y="33"/>
                  </a:cubicBezTo>
                  <a:cubicBezTo>
                    <a:pt x="260" y="26"/>
                    <a:pt x="260" y="21"/>
                    <a:pt x="262" y="16"/>
                  </a:cubicBezTo>
                  <a:cubicBezTo>
                    <a:pt x="262" y="1"/>
                    <a:pt x="262" y="1"/>
                    <a:pt x="277" y="0"/>
                  </a:cubicBezTo>
                  <a:cubicBezTo>
                    <a:pt x="282" y="0"/>
                    <a:pt x="288" y="1"/>
                    <a:pt x="295" y="3"/>
                  </a:cubicBezTo>
                  <a:cubicBezTo>
                    <a:pt x="303" y="5"/>
                    <a:pt x="312" y="6"/>
                    <a:pt x="321" y="6"/>
                  </a:cubicBezTo>
                  <a:cubicBezTo>
                    <a:pt x="326" y="5"/>
                    <a:pt x="331" y="5"/>
                    <a:pt x="338" y="3"/>
                  </a:cubicBezTo>
                  <a:cubicBezTo>
                    <a:pt x="345" y="1"/>
                    <a:pt x="349" y="0"/>
                    <a:pt x="354" y="1"/>
                  </a:cubicBezTo>
                  <a:cubicBezTo>
                    <a:pt x="363" y="3"/>
                    <a:pt x="373" y="9"/>
                    <a:pt x="381" y="14"/>
                  </a:cubicBezTo>
                  <a:cubicBezTo>
                    <a:pt x="392" y="23"/>
                    <a:pt x="405" y="33"/>
                    <a:pt x="422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43" y="36"/>
                    <a:pt x="457" y="28"/>
                    <a:pt x="466" y="19"/>
                  </a:cubicBezTo>
                  <a:cubicBezTo>
                    <a:pt x="475" y="14"/>
                    <a:pt x="483" y="9"/>
                    <a:pt x="491" y="9"/>
                  </a:cubicBezTo>
                  <a:cubicBezTo>
                    <a:pt x="509" y="9"/>
                    <a:pt x="532" y="24"/>
                    <a:pt x="541" y="41"/>
                  </a:cubicBezTo>
                  <a:cubicBezTo>
                    <a:pt x="547" y="52"/>
                    <a:pt x="547" y="67"/>
                    <a:pt x="547" y="82"/>
                  </a:cubicBezTo>
                  <a:cubicBezTo>
                    <a:pt x="547" y="94"/>
                    <a:pt x="547" y="107"/>
                    <a:pt x="550" y="118"/>
                  </a:cubicBezTo>
                  <a:cubicBezTo>
                    <a:pt x="522" y="141"/>
                    <a:pt x="513" y="174"/>
                    <a:pt x="521" y="214"/>
                  </a:cubicBezTo>
                  <a:cubicBezTo>
                    <a:pt x="522" y="222"/>
                    <a:pt x="526" y="229"/>
                    <a:pt x="527" y="235"/>
                  </a:cubicBezTo>
                  <a:cubicBezTo>
                    <a:pt x="534" y="260"/>
                    <a:pt x="539" y="280"/>
                    <a:pt x="529" y="303"/>
                  </a:cubicBezTo>
                  <a:cubicBezTo>
                    <a:pt x="524" y="313"/>
                    <a:pt x="517" y="321"/>
                    <a:pt x="511" y="331"/>
                  </a:cubicBezTo>
                  <a:cubicBezTo>
                    <a:pt x="498" y="346"/>
                    <a:pt x="486" y="360"/>
                    <a:pt x="483" y="382"/>
                  </a:cubicBezTo>
                  <a:cubicBezTo>
                    <a:pt x="476" y="426"/>
                    <a:pt x="513" y="449"/>
                    <a:pt x="542" y="466"/>
                  </a:cubicBezTo>
                  <a:cubicBezTo>
                    <a:pt x="554" y="472"/>
                    <a:pt x="564" y="479"/>
                    <a:pt x="570" y="484"/>
                  </a:cubicBezTo>
                  <a:cubicBezTo>
                    <a:pt x="615" y="522"/>
                    <a:pt x="608" y="573"/>
                    <a:pt x="595" y="63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6A0D5E4E-AB0F-4842-B08B-04B7B477F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438" y="3292475"/>
              <a:ext cx="204787" cy="231775"/>
            </a:xfrm>
            <a:custGeom>
              <a:avLst/>
              <a:gdLst>
                <a:gd name="T0" fmla="*/ 159 w 568"/>
                <a:gd name="T1" fmla="*/ 642 h 643"/>
                <a:gd name="T2" fmla="*/ 150 w 568"/>
                <a:gd name="T3" fmla="*/ 639 h 643"/>
                <a:gd name="T4" fmla="*/ 91 w 568"/>
                <a:gd name="T5" fmla="*/ 555 h 643"/>
                <a:gd name="T6" fmla="*/ 86 w 568"/>
                <a:gd name="T7" fmla="*/ 530 h 643"/>
                <a:gd name="T8" fmla="*/ 73 w 568"/>
                <a:gd name="T9" fmla="*/ 489 h 643"/>
                <a:gd name="T10" fmla="*/ 27 w 568"/>
                <a:gd name="T11" fmla="*/ 451 h 643"/>
                <a:gd name="T12" fmla="*/ 19 w 568"/>
                <a:gd name="T13" fmla="*/ 446 h 643"/>
                <a:gd name="T14" fmla="*/ 4 w 568"/>
                <a:gd name="T15" fmla="*/ 421 h 643"/>
                <a:gd name="T16" fmla="*/ 7 w 568"/>
                <a:gd name="T17" fmla="*/ 406 h 643"/>
                <a:gd name="T18" fmla="*/ 5 w 568"/>
                <a:gd name="T19" fmla="*/ 364 h 643"/>
                <a:gd name="T20" fmla="*/ 0 w 568"/>
                <a:gd name="T21" fmla="*/ 342 h 643"/>
                <a:gd name="T22" fmla="*/ 10 w 568"/>
                <a:gd name="T23" fmla="*/ 317 h 643"/>
                <a:gd name="T24" fmla="*/ 20 w 568"/>
                <a:gd name="T25" fmla="*/ 311 h 643"/>
                <a:gd name="T26" fmla="*/ 35 w 568"/>
                <a:gd name="T27" fmla="*/ 303 h 643"/>
                <a:gd name="T28" fmla="*/ 70 w 568"/>
                <a:gd name="T29" fmla="*/ 271 h 643"/>
                <a:gd name="T30" fmla="*/ 70 w 568"/>
                <a:gd name="T31" fmla="*/ 225 h 643"/>
                <a:gd name="T32" fmla="*/ 65 w 568"/>
                <a:gd name="T33" fmla="*/ 214 h 643"/>
                <a:gd name="T34" fmla="*/ 61 w 568"/>
                <a:gd name="T35" fmla="*/ 141 h 643"/>
                <a:gd name="T36" fmla="*/ 126 w 568"/>
                <a:gd name="T37" fmla="*/ 84 h 643"/>
                <a:gd name="T38" fmla="*/ 173 w 568"/>
                <a:gd name="T39" fmla="*/ 60 h 643"/>
                <a:gd name="T40" fmla="*/ 223 w 568"/>
                <a:gd name="T41" fmla="*/ 0 h 643"/>
                <a:gd name="T42" fmla="*/ 236 w 568"/>
                <a:gd name="T43" fmla="*/ 6 h 643"/>
                <a:gd name="T44" fmla="*/ 280 w 568"/>
                <a:gd name="T45" fmla="*/ 14 h 643"/>
                <a:gd name="T46" fmla="*/ 290 w 568"/>
                <a:gd name="T47" fmla="*/ 13 h 643"/>
                <a:gd name="T48" fmla="*/ 300 w 568"/>
                <a:gd name="T49" fmla="*/ 13 h 643"/>
                <a:gd name="T50" fmla="*/ 333 w 568"/>
                <a:gd name="T51" fmla="*/ 37 h 643"/>
                <a:gd name="T52" fmla="*/ 341 w 568"/>
                <a:gd name="T53" fmla="*/ 52 h 643"/>
                <a:gd name="T54" fmla="*/ 366 w 568"/>
                <a:gd name="T55" fmla="*/ 88 h 643"/>
                <a:gd name="T56" fmla="*/ 420 w 568"/>
                <a:gd name="T57" fmla="*/ 108 h 643"/>
                <a:gd name="T58" fmla="*/ 475 w 568"/>
                <a:gd name="T59" fmla="*/ 82 h 643"/>
                <a:gd name="T60" fmla="*/ 478 w 568"/>
                <a:gd name="T61" fmla="*/ 79 h 643"/>
                <a:gd name="T62" fmla="*/ 486 w 568"/>
                <a:gd name="T63" fmla="*/ 82 h 643"/>
                <a:gd name="T64" fmla="*/ 567 w 568"/>
                <a:gd name="T65" fmla="*/ 141 h 643"/>
                <a:gd name="T66" fmla="*/ 501 w 568"/>
                <a:gd name="T67" fmla="*/ 233 h 643"/>
                <a:gd name="T68" fmla="*/ 501 w 568"/>
                <a:gd name="T69" fmla="*/ 263 h 643"/>
                <a:gd name="T70" fmla="*/ 491 w 568"/>
                <a:gd name="T71" fmla="*/ 309 h 643"/>
                <a:gd name="T72" fmla="*/ 483 w 568"/>
                <a:gd name="T73" fmla="*/ 392 h 643"/>
                <a:gd name="T74" fmla="*/ 486 w 568"/>
                <a:gd name="T75" fmla="*/ 401 h 643"/>
                <a:gd name="T76" fmla="*/ 477 w 568"/>
                <a:gd name="T77" fmla="*/ 497 h 643"/>
                <a:gd name="T78" fmla="*/ 430 w 568"/>
                <a:gd name="T79" fmla="*/ 527 h 643"/>
                <a:gd name="T80" fmla="*/ 394 w 568"/>
                <a:gd name="T81" fmla="*/ 543 h 643"/>
                <a:gd name="T82" fmla="*/ 378 w 568"/>
                <a:gd name="T83" fmla="*/ 553 h 643"/>
                <a:gd name="T84" fmla="*/ 369 w 568"/>
                <a:gd name="T85" fmla="*/ 556 h 643"/>
                <a:gd name="T86" fmla="*/ 366 w 568"/>
                <a:gd name="T87" fmla="*/ 558 h 643"/>
                <a:gd name="T88" fmla="*/ 322 w 568"/>
                <a:gd name="T89" fmla="*/ 573 h 643"/>
                <a:gd name="T90" fmla="*/ 256 w 568"/>
                <a:gd name="T91" fmla="*/ 599 h 643"/>
                <a:gd name="T92" fmla="*/ 213 w 568"/>
                <a:gd name="T93" fmla="*/ 622 h 643"/>
                <a:gd name="T94" fmla="*/ 208 w 568"/>
                <a:gd name="T95" fmla="*/ 624 h 643"/>
                <a:gd name="T96" fmla="*/ 187 w 568"/>
                <a:gd name="T97" fmla="*/ 634 h 643"/>
                <a:gd name="T98" fmla="*/ 177 w 568"/>
                <a:gd name="T99" fmla="*/ 639 h 643"/>
                <a:gd name="T100" fmla="*/ 159 w 568"/>
                <a:gd name="T101" fmla="*/ 642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8" h="643">
                  <a:moveTo>
                    <a:pt x="159" y="642"/>
                  </a:moveTo>
                  <a:cubicBezTo>
                    <a:pt x="155" y="642"/>
                    <a:pt x="152" y="640"/>
                    <a:pt x="150" y="639"/>
                  </a:cubicBezTo>
                  <a:cubicBezTo>
                    <a:pt x="129" y="627"/>
                    <a:pt x="106" y="589"/>
                    <a:pt x="91" y="555"/>
                  </a:cubicBezTo>
                  <a:cubicBezTo>
                    <a:pt x="88" y="546"/>
                    <a:pt x="88" y="538"/>
                    <a:pt x="86" y="530"/>
                  </a:cubicBezTo>
                  <a:cubicBezTo>
                    <a:pt x="84" y="517"/>
                    <a:pt x="81" y="502"/>
                    <a:pt x="73" y="489"/>
                  </a:cubicBezTo>
                  <a:cubicBezTo>
                    <a:pt x="60" y="466"/>
                    <a:pt x="45" y="459"/>
                    <a:pt x="27" y="451"/>
                  </a:cubicBezTo>
                  <a:lnTo>
                    <a:pt x="19" y="446"/>
                  </a:lnTo>
                  <a:cubicBezTo>
                    <a:pt x="0" y="438"/>
                    <a:pt x="0" y="438"/>
                    <a:pt x="4" y="421"/>
                  </a:cubicBezTo>
                  <a:lnTo>
                    <a:pt x="7" y="406"/>
                  </a:lnTo>
                  <a:cubicBezTo>
                    <a:pt x="12" y="392"/>
                    <a:pt x="12" y="385"/>
                    <a:pt x="5" y="364"/>
                  </a:cubicBezTo>
                  <a:cubicBezTo>
                    <a:pt x="4" y="354"/>
                    <a:pt x="2" y="347"/>
                    <a:pt x="0" y="342"/>
                  </a:cubicBezTo>
                  <a:cubicBezTo>
                    <a:pt x="0" y="332"/>
                    <a:pt x="2" y="326"/>
                    <a:pt x="10" y="317"/>
                  </a:cubicBezTo>
                  <a:cubicBezTo>
                    <a:pt x="14" y="316"/>
                    <a:pt x="15" y="314"/>
                    <a:pt x="20" y="311"/>
                  </a:cubicBezTo>
                  <a:cubicBezTo>
                    <a:pt x="23" y="308"/>
                    <a:pt x="28" y="304"/>
                    <a:pt x="35" y="303"/>
                  </a:cubicBezTo>
                  <a:cubicBezTo>
                    <a:pt x="47" y="294"/>
                    <a:pt x="61" y="288"/>
                    <a:pt x="70" y="271"/>
                  </a:cubicBezTo>
                  <a:cubicBezTo>
                    <a:pt x="83" y="250"/>
                    <a:pt x="76" y="237"/>
                    <a:pt x="70" y="225"/>
                  </a:cubicBezTo>
                  <a:cubicBezTo>
                    <a:pt x="68" y="222"/>
                    <a:pt x="66" y="219"/>
                    <a:pt x="65" y="214"/>
                  </a:cubicBezTo>
                  <a:cubicBezTo>
                    <a:pt x="60" y="194"/>
                    <a:pt x="58" y="161"/>
                    <a:pt x="61" y="141"/>
                  </a:cubicBezTo>
                  <a:cubicBezTo>
                    <a:pt x="66" y="110"/>
                    <a:pt x="94" y="98"/>
                    <a:pt x="126" y="84"/>
                  </a:cubicBezTo>
                  <a:cubicBezTo>
                    <a:pt x="142" y="77"/>
                    <a:pt x="159" y="70"/>
                    <a:pt x="173" y="60"/>
                  </a:cubicBezTo>
                  <a:cubicBezTo>
                    <a:pt x="193" y="46"/>
                    <a:pt x="210" y="24"/>
                    <a:pt x="223" y="0"/>
                  </a:cubicBezTo>
                  <a:cubicBezTo>
                    <a:pt x="228" y="3"/>
                    <a:pt x="231" y="4"/>
                    <a:pt x="236" y="6"/>
                  </a:cubicBezTo>
                  <a:cubicBezTo>
                    <a:pt x="249" y="11"/>
                    <a:pt x="264" y="16"/>
                    <a:pt x="280" y="14"/>
                  </a:cubicBezTo>
                  <a:cubicBezTo>
                    <a:pt x="284" y="14"/>
                    <a:pt x="287" y="14"/>
                    <a:pt x="290" y="13"/>
                  </a:cubicBezTo>
                  <a:cubicBezTo>
                    <a:pt x="294" y="13"/>
                    <a:pt x="297" y="13"/>
                    <a:pt x="300" y="13"/>
                  </a:cubicBezTo>
                  <a:cubicBezTo>
                    <a:pt x="317" y="11"/>
                    <a:pt x="328" y="29"/>
                    <a:pt x="333" y="37"/>
                  </a:cubicBezTo>
                  <a:cubicBezTo>
                    <a:pt x="336" y="42"/>
                    <a:pt x="338" y="47"/>
                    <a:pt x="341" y="52"/>
                  </a:cubicBezTo>
                  <a:cubicBezTo>
                    <a:pt x="348" y="64"/>
                    <a:pt x="355" y="77"/>
                    <a:pt x="366" y="88"/>
                  </a:cubicBezTo>
                  <a:cubicBezTo>
                    <a:pt x="379" y="102"/>
                    <a:pt x="399" y="108"/>
                    <a:pt x="420" y="108"/>
                  </a:cubicBezTo>
                  <a:cubicBezTo>
                    <a:pt x="440" y="107"/>
                    <a:pt x="460" y="98"/>
                    <a:pt x="475" y="82"/>
                  </a:cubicBezTo>
                  <a:lnTo>
                    <a:pt x="478" y="79"/>
                  </a:lnTo>
                  <a:cubicBezTo>
                    <a:pt x="478" y="79"/>
                    <a:pt x="480" y="79"/>
                    <a:pt x="486" y="82"/>
                  </a:cubicBezTo>
                  <a:cubicBezTo>
                    <a:pt x="514" y="100"/>
                    <a:pt x="542" y="120"/>
                    <a:pt x="567" y="141"/>
                  </a:cubicBezTo>
                  <a:cubicBezTo>
                    <a:pt x="531" y="153"/>
                    <a:pt x="508" y="186"/>
                    <a:pt x="501" y="233"/>
                  </a:cubicBezTo>
                  <a:cubicBezTo>
                    <a:pt x="501" y="245"/>
                    <a:pt x="501" y="253"/>
                    <a:pt x="501" y="263"/>
                  </a:cubicBezTo>
                  <a:cubicBezTo>
                    <a:pt x="500" y="280"/>
                    <a:pt x="500" y="293"/>
                    <a:pt x="491" y="309"/>
                  </a:cubicBezTo>
                  <a:cubicBezTo>
                    <a:pt x="478" y="337"/>
                    <a:pt x="477" y="357"/>
                    <a:pt x="483" y="392"/>
                  </a:cubicBezTo>
                  <a:lnTo>
                    <a:pt x="486" y="401"/>
                  </a:lnTo>
                  <a:cubicBezTo>
                    <a:pt x="495" y="439"/>
                    <a:pt x="500" y="462"/>
                    <a:pt x="477" y="497"/>
                  </a:cubicBezTo>
                  <a:cubicBezTo>
                    <a:pt x="465" y="515"/>
                    <a:pt x="452" y="518"/>
                    <a:pt x="430" y="527"/>
                  </a:cubicBezTo>
                  <a:cubicBezTo>
                    <a:pt x="416" y="532"/>
                    <a:pt x="404" y="537"/>
                    <a:pt x="394" y="543"/>
                  </a:cubicBezTo>
                  <a:cubicBezTo>
                    <a:pt x="388" y="546"/>
                    <a:pt x="383" y="550"/>
                    <a:pt x="378" y="553"/>
                  </a:cubicBezTo>
                  <a:lnTo>
                    <a:pt x="369" y="556"/>
                  </a:lnTo>
                  <a:lnTo>
                    <a:pt x="366" y="558"/>
                  </a:lnTo>
                  <a:cubicBezTo>
                    <a:pt x="353" y="566"/>
                    <a:pt x="338" y="568"/>
                    <a:pt x="322" y="573"/>
                  </a:cubicBezTo>
                  <a:cubicBezTo>
                    <a:pt x="299" y="576"/>
                    <a:pt x="276" y="581"/>
                    <a:pt x="256" y="599"/>
                  </a:cubicBezTo>
                  <a:cubicBezTo>
                    <a:pt x="239" y="614"/>
                    <a:pt x="234" y="616"/>
                    <a:pt x="213" y="622"/>
                  </a:cubicBezTo>
                  <a:lnTo>
                    <a:pt x="208" y="624"/>
                  </a:lnTo>
                  <a:cubicBezTo>
                    <a:pt x="200" y="627"/>
                    <a:pt x="193" y="630"/>
                    <a:pt x="187" y="634"/>
                  </a:cubicBezTo>
                  <a:cubicBezTo>
                    <a:pt x="183" y="635"/>
                    <a:pt x="180" y="637"/>
                    <a:pt x="177" y="639"/>
                  </a:cubicBezTo>
                  <a:cubicBezTo>
                    <a:pt x="170" y="640"/>
                    <a:pt x="163" y="642"/>
                    <a:pt x="159" y="64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31CDA454-70A9-4883-AA1B-2B53C3D14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238" y="2855913"/>
              <a:ext cx="223837" cy="290512"/>
            </a:xfrm>
            <a:custGeom>
              <a:avLst/>
              <a:gdLst>
                <a:gd name="T0" fmla="*/ 104 w 622"/>
                <a:gd name="T1" fmla="*/ 58 h 805"/>
                <a:gd name="T2" fmla="*/ 129 w 622"/>
                <a:gd name="T3" fmla="*/ 17 h 805"/>
                <a:gd name="T4" fmla="*/ 129 w 622"/>
                <a:gd name="T5" fmla="*/ 17 h 805"/>
                <a:gd name="T6" fmla="*/ 224 w 622"/>
                <a:gd name="T7" fmla="*/ 9 h 805"/>
                <a:gd name="T8" fmla="*/ 289 w 622"/>
                <a:gd name="T9" fmla="*/ 42 h 805"/>
                <a:gd name="T10" fmla="*/ 343 w 622"/>
                <a:gd name="T11" fmla="*/ 94 h 805"/>
                <a:gd name="T12" fmla="*/ 379 w 622"/>
                <a:gd name="T13" fmla="*/ 117 h 805"/>
                <a:gd name="T14" fmla="*/ 465 w 622"/>
                <a:gd name="T15" fmla="*/ 152 h 805"/>
                <a:gd name="T16" fmla="*/ 546 w 622"/>
                <a:gd name="T17" fmla="*/ 177 h 805"/>
                <a:gd name="T18" fmla="*/ 610 w 622"/>
                <a:gd name="T19" fmla="*/ 246 h 805"/>
                <a:gd name="T20" fmla="*/ 621 w 622"/>
                <a:gd name="T21" fmla="*/ 277 h 805"/>
                <a:gd name="T22" fmla="*/ 620 w 622"/>
                <a:gd name="T23" fmla="*/ 284 h 805"/>
                <a:gd name="T24" fmla="*/ 537 w 622"/>
                <a:gd name="T25" fmla="*/ 373 h 805"/>
                <a:gd name="T26" fmla="*/ 506 w 622"/>
                <a:gd name="T27" fmla="*/ 514 h 805"/>
                <a:gd name="T28" fmla="*/ 514 w 622"/>
                <a:gd name="T29" fmla="*/ 541 h 805"/>
                <a:gd name="T30" fmla="*/ 528 w 622"/>
                <a:gd name="T31" fmla="*/ 579 h 805"/>
                <a:gd name="T32" fmla="*/ 536 w 622"/>
                <a:gd name="T33" fmla="*/ 595 h 805"/>
                <a:gd name="T34" fmla="*/ 570 w 622"/>
                <a:gd name="T35" fmla="*/ 645 h 805"/>
                <a:gd name="T36" fmla="*/ 560 w 622"/>
                <a:gd name="T37" fmla="*/ 725 h 805"/>
                <a:gd name="T38" fmla="*/ 455 w 622"/>
                <a:gd name="T39" fmla="*/ 778 h 805"/>
                <a:gd name="T40" fmla="*/ 422 w 622"/>
                <a:gd name="T41" fmla="*/ 794 h 805"/>
                <a:gd name="T42" fmla="*/ 364 w 622"/>
                <a:gd name="T43" fmla="*/ 768 h 805"/>
                <a:gd name="T44" fmla="*/ 305 w 622"/>
                <a:gd name="T45" fmla="*/ 785 h 805"/>
                <a:gd name="T46" fmla="*/ 241 w 622"/>
                <a:gd name="T47" fmla="*/ 770 h 805"/>
                <a:gd name="T48" fmla="*/ 165 w 622"/>
                <a:gd name="T49" fmla="*/ 783 h 805"/>
                <a:gd name="T50" fmla="*/ 132 w 622"/>
                <a:gd name="T51" fmla="*/ 803 h 805"/>
                <a:gd name="T52" fmla="*/ 129 w 622"/>
                <a:gd name="T53" fmla="*/ 788 h 805"/>
                <a:gd name="T54" fmla="*/ 167 w 622"/>
                <a:gd name="T55" fmla="*/ 738 h 805"/>
                <a:gd name="T56" fmla="*/ 183 w 622"/>
                <a:gd name="T57" fmla="*/ 668 h 805"/>
                <a:gd name="T58" fmla="*/ 165 w 622"/>
                <a:gd name="T59" fmla="*/ 592 h 805"/>
                <a:gd name="T60" fmla="*/ 116 w 622"/>
                <a:gd name="T61" fmla="*/ 572 h 805"/>
                <a:gd name="T62" fmla="*/ 86 w 622"/>
                <a:gd name="T63" fmla="*/ 528 h 805"/>
                <a:gd name="T64" fmla="*/ 117 w 622"/>
                <a:gd name="T65" fmla="*/ 473 h 805"/>
                <a:gd name="T66" fmla="*/ 109 w 622"/>
                <a:gd name="T67" fmla="*/ 312 h 805"/>
                <a:gd name="T68" fmla="*/ 48 w 622"/>
                <a:gd name="T69" fmla="*/ 271 h 805"/>
                <a:gd name="T70" fmla="*/ 5 w 622"/>
                <a:gd name="T71" fmla="*/ 191 h 805"/>
                <a:gd name="T72" fmla="*/ 10 w 622"/>
                <a:gd name="T73" fmla="*/ 147 h 805"/>
                <a:gd name="T74" fmla="*/ 28 w 622"/>
                <a:gd name="T75" fmla="*/ 122 h 805"/>
                <a:gd name="T76" fmla="*/ 65 w 622"/>
                <a:gd name="T77" fmla="*/ 78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2" h="805">
                  <a:moveTo>
                    <a:pt x="78" y="71"/>
                  </a:moveTo>
                  <a:cubicBezTo>
                    <a:pt x="86" y="70"/>
                    <a:pt x="96" y="66"/>
                    <a:pt x="104" y="58"/>
                  </a:cubicBezTo>
                  <a:cubicBezTo>
                    <a:pt x="112" y="51"/>
                    <a:pt x="117" y="40"/>
                    <a:pt x="121" y="32"/>
                  </a:cubicBezTo>
                  <a:cubicBezTo>
                    <a:pt x="124" y="25"/>
                    <a:pt x="126" y="20"/>
                    <a:pt x="129" y="17"/>
                  </a:cubicBezTo>
                  <a:lnTo>
                    <a:pt x="129" y="17"/>
                  </a:lnTo>
                  <a:lnTo>
                    <a:pt x="129" y="17"/>
                  </a:lnTo>
                  <a:cubicBezTo>
                    <a:pt x="160" y="22"/>
                    <a:pt x="190" y="17"/>
                    <a:pt x="215" y="12"/>
                  </a:cubicBezTo>
                  <a:lnTo>
                    <a:pt x="224" y="9"/>
                  </a:lnTo>
                  <a:cubicBezTo>
                    <a:pt x="247" y="4"/>
                    <a:pt x="262" y="0"/>
                    <a:pt x="274" y="15"/>
                  </a:cubicBezTo>
                  <a:cubicBezTo>
                    <a:pt x="282" y="23"/>
                    <a:pt x="285" y="32"/>
                    <a:pt x="289" y="42"/>
                  </a:cubicBezTo>
                  <a:cubicBezTo>
                    <a:pt x="295" y="56"/>
                    <a:pt x="302" y="71"/>
                    <a:pt x="325" y="84"/>
                  </a:cubicBezTo>
                  <a:cubicBezTo>
                    <a:pt x="332" y="89"/>
                    <a:pt x="336" y="91"/>
                    <a:pt x="343" y="94"/>
                  </a:cubicBezTo>
                  <a:cubicBezTo>
                    <a:pt x="353" y="98"/>
                    <a:pt x="360" y="103"/>
                    <a:pt x="368" y="109"/>
                  </a:cubicBezTo>
                  <a:cubicBezTo>
                    <a:pt x="373" y="112"/>
                    <a:pt x="376" y="114"/>
                    <a:pt x="379" y="117"/>
                  </a:cubicBezTo>
                  <a:cubicBezTo>
                    <a:pt x="391" y="127"/>
                    <a:pt x="402" y="137"/>
                    <a:pt x="419" y="142"/>
                  </a:cubicBezTo>
                  <a:cubicBezTo>
                    <a:pt x="435" y="149"/>
                    <a:pt x="450" y="150"/>
                    <a:pt x="465" y="152"/>
                  </a:cubicBezTo>
                  <a:cubicBezTo>
                    <a:pt x="481" y="154"/>
                    <a:pt x="496" y="155"/>
                    <a:pt x="513" y="163"/>
                  </a:cubicBezTo>
                  <a:cubicBezTo>
                    <a:pt x="523" y="170"/>
                    <a:pt x="534" y="173"/>
                    <a:pt x="546" y="177"/>
                  </a:cubicBezTo>
                  <a:cubicBezTo>
                    <a:pt x="565" y="185"/>
                    <a:pt x="584" y="191"/>
                    <a:pt x="595" y="206"/>
                  </a:cubicBezTo>
                  <a:cubicBezTo>
                    <a:pt x="603" y="218"/>
                    <a:pt x="607" y="231"/>
                    <a:pt x="610" y="246"/>
                  </a:cubicBezTo>
                  <a:cubicBezTo>
                    <a:pt x="613" y="256"/>
                    <a:pt x="617" y="266"/>
                    <a:pt x="621" y="277"/>
                  </a:cubicBezTo>
                  <a:lnTo>
                    <a:pt x="621" y="277"/>
                  </a:lnTo>
                  <a:cubicBezTo>
                    <a:pt x="620" y="279"/>
                    <a:pt x="620" y="280"/>
                    <a:pt x="620" y="282"/>
                  </a:cubicBezTo>
                  <a:lnTo>
                    <a:pt x="620" y="284"/>
                  </a:lnTo>
                  <a:cubicBezTo>
                    <a:pt x="590" y="297"/>
                    <a:pt x="567" y="327"/>
                    <a:pt x="551" y="353"/>
                  </a:cubicBezTo>
                  <a:cubicBezTo>
                    <a:pt x="547" y="358"/>
                    <a:pt x="542" y="366"/>
                    <a:pt x="537" y="373"/>
                  </a:cubicBezTo>
                  <a:cubicBezTo>
                    <a:pt x="514" y="406"/>
                    <a:pt x="485" y="447"/>
                    <a:pt x="493" y="486"/>
                  </a:cubicBezTo>
                  <a:cubicBezTo>
                    <a:pt x="495" y="498"/>
                    <a:pt x="501" y="506"/>
                    <a:pt x="506" y="514"/>
                  </a:cubicBezTo>
                  <a:cubicBezTo>
                    <a:pt x="509" y="519"/>
                    <a:pt x="513" y="526"/>
                    <a:pt x="514" y="531"/>
                  </a:cubicBezTo>
                  <a:cubicBezTo>
                    <a:pt x="516" y="534"/>
                    <a:pt x="516" y="537"/>
                    <a:pt x="514" y="541"/>
                  </a:cubicBezTo>
                  <a:cubicBezTo>
                    <a:pt x="514" y="547"/>
                    <a:pt x="514" y="556"/>
                    <a:pt x="518" y="564"/>
                  </a:cubicBezTo>
                  <a:cubicBezTo>
                    <a:pt x="519" y="570"/>
                    <a:pt x="524" y="575"/>
                    <a:pt x="528" y="579"/>
                  </a:cubicBezTo>
                  <a:cubicBezTo>
                    <a:pt x="529" y="580"/>
                    <a:pt x="531" y="582"/>
                    <a:pt x="531" y="582"/>
                  </a:cubicBezTo>
                  <a:cubicBezTo>
                    <a:pt x="534" y="587"/>
                    <a:pt x="536" y="590"/>
                    <a:pt x="536" y="595"/>
                  </a:cubicBezTo>
                  <a:cubicBezTo>
                    <a:pt x="539" y="607"/>
                    <a:pt x="542" y="618"/>
                    <a:pt x="552" y="628"/>
                  </a:cubicBezTo>
                  <a:cubicBezTo>
                    <a:pt x="559" y="636"/>
                    <a:pt x="565" y="640"/>
                    <a:pt x="570" y="645"/>
                  </a:cubicBezTo>
                  <a:cubicBezTo>
                    <a:pt x="580" y="651"/>
                    <a:pt x="584" y="653"/>
                    <a:pt x="584" y="668"/>
                  </a:cubicBezTo>
                  <a:cubicBezTo>
                    <a:pt x="582" y="686"/>
                    <a:pt x="572" y="705"/>
                    <a:pt x="560" y="725"/>
                  </a:cubicBezTo>
                  <a:cubicBezTo>
                    <a:pt x="551" y="742"/>
                    <a:pt x="541" y="758"/>
                    <a:pt x="537" y="778"/>
                  </a:cubicBezTo>
                  <a:cubicBezTo>
                    <a:pt x="509" y="773"/>
                    <a:pt x="480" y="770"/>
                    <a:pt x="455" y="778"/>
                  </a:cubicBezTo>
                  <a:cubicBezTo>
                    <a:pt x="447" y="780"/>
                    <a:pt x="442" y="785"/>
                    <a:pt x="435" y="788"/>
                  </a:cubicBezTo>
                  <a:cubicBezTo>
                    <a:pt x="430" y="793"/>
                    <a:pt x="427" y="796"/>
                    <a:pt x="422" y="794"/>
                  </a:cubicBezTo>
                  <a:cubicBezTo>
                    <a:pt x="416" y="793"/>
                    <a:pt x="411" y="789"/>
                    <a:pt x="404" y="785"/>
                  </a:cubicBezTo>
                  <a:cubicBezTo>
                    <a:pt x="394" y="776"/>
                    <a:pt x="383" y="768"/>
                    <a:pt x="364" y="768"/>
                  </a:cubicBezTo>
                  <a:cubicBezTo>
                    <a:pt x="351" y="768"/>
                    <a:pt x="338" y="773"/>
                    <a:pt x="327" y="778"/>
                  </a:cubicBezTo>
                  <a:cubicBezTo>
                    <a:pt x="318" y="781"/>
                    <a:pt x="312" y="783"/>
                    <a:pt x="305" y="785"/>
                  </a:cubicBezTo>
                  <a:cubicBezTo>
                    <a:pt x="284" y="789"/>
                    <a:pt x="272" y="785"/>
                    <a:pt x="251" y="775"/>
                  </a:cubicBezTo>
                  <a:cubicBezTo>
                    <a:pt x="247" y="773"/>
                    <a:pt x="244" y="771"/>
                    <a:pt x="241" y="770"/>
                  </a:cubicBezTo>
                  <a:cubicBezTo>
                    <a:pt x="228" y="763"/>
                    <a:pt x="208" y="753"/>
                    <a:pt x="190" y="761"/>
                  </a:cubicBezTo>
                  <a:cubicBezTo>
                    <a:pt x="178" y="766"/>
                    <a:pt x="170" y="775"/>
                    <a:pt x="165" y="783"/>
                  </a:cubicBezTo>
                  <a:cubicBezTo>
                    <a:pt x="159" y="789"/>
                    <a:pt x="154" y="796"/>
                    <a:pt x="145" y="799"/>
                  </a:cubicBezTo>
                  <a:cubicBezTo>
                    <a:pt x="142" y="799"/>
                    <a:pt x="137" y="801"/>
                    <a:pt x="132" y="803"/>
                  </a:cubicBezTo>
                  <a:cubicBezTo>
                    <a:pt x="131" y="803"/>
                    <a:pt x="127" y="803"/>
                    <a:pt x="126" y="804"/>
                  </a:cubicBezTo>
                  <a:cubicBezTo>
                    <a:pt x="126" y="798"/>
                    <a:pt x="127" y="793"/>
                    <a:pt x="129" y="788"/>
                  </a:cubicBezTo>
                  <a:cubicBezTo>
                    <a:pt x="134" y="776"/>
                    <a:pt x="142" y="768"/>
                    <a:pt x="150" y="758"/>
                  </a:cubicBezTo>
                  <a:cubicBezTo>
                    <a:pt x="157" y="752"/>
                    <a:pt x="162" y="745"/>
                    <a:pt x="167" y="738"/>
                  </a:cubicBezTo>
                  <a:cubicBezTo>
                    <a:pt x="183" y="715"/>
                    <a:pt x="183" y="694"/>
                    <a:pt x="183" y="671"/>
                  </a:cubicBezTo>
                  <a:lnTo>
                    <a:pt x="183" y="668"/>
                  </a:lnTo>
                  <a:cubicBezTo>
                    <a:pt x="183" y="664"/>
                    <a:pt x="183" y="659"/>
                    <a:pt x="183" y="656"/>
                  </a:cubicBezTo>
                  <a:cubicBezTo>
                    <a:pt x="183" y="635"/>
                    <a:pt x="185" y="607"/>
                    <a:pt x="165" y="592"/>
                  </a:cubicBezTo>
                  <a:cubicBezTo>
                    <a:pt x="155" y="584"/>
                    <a:pt x="144" y="582"/>
                    <a:pt x="135" y="582"/>
                  </a:cubicBezTo>
                  <a:cubicBezTo>
                    <a:pt x="127" y="580"/>
                    <a:pt x="122" y="579"/>
                    <a:pt x="116" y="572"/>
                  </a:cubicBezTo>
                  <a:cubicBezTo>
                    <a:pt x="109" y="562"/>
                    <a:pt x="106" y="556"/>
                    <a:pt x="103" y="549"/>
                  </a:cubicBezTo>
                  <a:cubicBezTo>
                    <a:pt x="98" y="537"/>
                    <a:pt x="93" y="531"/>
                    <a:pt x="86" y="528"/>
                  </a:cubicBezTo>
                  <a:cubicBezTo>
                    <a:pt x="89" y="518"/>
                    <a:pt x="94" y="506"/>
                    <a:pt x="101" y="496"/>
                  </a:cubicBezTo>
                  <a:cubicBezTo>
                    <a:pt x="104" y="488"/>
                    <a:pt x="111" y="481"/>
                    <a:pt x="117" y="473"/>
                  </a:cubicBezTo>
                  <a:cubicBezTo>
                    <a:pt x="131" y="455"/>
                    <a:pt x="147" y="434"/>
                    <a:pt x="149" y="411"/>
                  </a:cubicBezTo>
                  <a:cubicBezTo>
                    <a:pt x="150" y="384"/>
                    <a:pt x="129" y="330"/>
                    <a:pt x="109" y="312"/>
                  </a:cubicBezTo>
                  <a:cubicBezTo>
                    <a:pt x="98" y="300"/>
                    <a:pt x="86" y="295"/>
                    <a:pt x="76" y="292"/>
                  </a:cubicBezTo>
                  <a:cubicBezTo>
                    <a:pt x="63" y="287"/>
                    <a:pt x="55" y="285"/>
                    <a:pt x="48" y="271"/>
                  </a:cubicBezTo>
                  <a:cubicBezTo>
                    <a:pt x="37" y="246"/>
                    <a:pt x="25" y="224"/>
                    <a:pt x="10" y="201"/>
                  </a:cubicBezTo>
                  <a:lnTo>
                    <a:pt x="5" y="191"/>
                  </a:lnTo>
                  <a:cubicBezTo>
                    <a:pt x="2" y="187"/>
                    <a:pt x="0" y="183"/>
                    <a:pt x="0" y="178"/>
                  </a:cubicBezTo>
                  <a:lnTo>
                    <a:pt x="10" y="147"/>
                  </a:lnTo>
                  <a:cubicBezTo>
                    <a:pt x="14" y="144"/>
                    <a:pt x="17" y="139"/>
                    <a:pt x="22" y="132"/>
                  </a:cubicBezTo>
                  <a:lnTo>
                    <a:pt x="28" y="122"/>
                  </a:lnTo>
                  <a:cubicBezTo>
                    <a:pt x="32" y="119"/>
                    <a:pt x="37" y="114"/>
                    <a:pt x="40" y="107"/>
                  </a:cubicBezTo>
                  <a:cubicBezTo>
                    <a:pt x="47" y="96"/>
                    <a:pt x="56" y="84"/>
                    <a:pt x="65" y="78"/>
                  </a:cubicBezTo>
                  <a:cubicBezTo>
                    <a:pt x="68" y="75"/>
                    <a:pt x="73" y="75"/>
                    <a:pt x="78" y="7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6AE3946F-A00E-4DCB-983A-2D6C6E350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313" y="3538538"/>
              <a:ext cx="439737" cy="415925"/>
            </a:xfrm>
            <a:custGeom>
              <a:avLst/>
              <a:gdLst>
                <a:gd name="T0" fmla="*/ 1211 w 1222"/>
                <a:gd name="T1" fmla="*/ 904 h 1155"/>
                <a:gd name="T2" fmla="*/ 1070 w 1222"/>
                <a:gd name="T3" fmla="*/ 947 h 1155"/>
                <a:gd name="T4" fmla="*/ 851 w 1222"/>
                <a:gd name="T5" fmla="*/ 1135 h 1155"/>
                <a:gd name="T6" fmla="*/ 794 w 1222"/>
                <a:gd name="T7" fmla="*/ 1133 h 1155"/>
                <a:gd name="T8" fmla="*/ 673 w 1222"/>
                <a:gd name="T9" fmla="*/ 1049 h 1155"/>
                <a:gd name="T10" fmla="*/ 582 w 1222"/>
                <a:gd name="T11" fmla="*/ 1026 h 1155"/>
                <a:gd name="T12" fmla="*/ 521 w 1222"/>
                <a:gd name="T13" fmla="*/ 1028 h 1155"/>
                <a:gd name="T14" fmla="*/ 455 w 1222"/>
                <a:gd name="T15" fmla="*/ 1079 h 1155"/>
                <a:gd name="T16" fmla="*/ 393 w 1222"/>
                <a:gd name="T17" fmla="*/ 1049 h 1155"/>
                <a:gd name="T18" fmla="*/ 310 w 1222"/>
                <a:gd name="T19" fmla="*/ 1003 h 1155"/>
                <a:gd name="T20" fmla="*/ 236 w 1222"/>
                <a:gd name="T21" fmla="*/ 996 h 1155"/>
                <a:gd name="T22" fmla="*/ 182 w 1222"/>
                <a:gd name="T23" fmla="*/ 996 h 1155"/>
                <a:gd name="T24" fmla="*/ 66 w 1222"/>
                <a:gd name="T25" fmla="*/ 996 h 1155"/>
                <a:gd name="T26" fmla="*/ 37 w 1222"/>
                <a:gd name="T27" fmla="*/ 944 h 1155"/>
                <a:gd name="T28" fmla="*/ 24 w 1222"/>
                <a:gd name="T29" fmla="*/ 907 h 1155"/>
                <a:gd name="T30" fmla="*/ 52 w 1222"/>
                <a:gd name="T31" fmla="*/ 790 h 1155"/>
                <a:gd name="T32" fmla="*/ 2 w 1222"/>
                <a:gd name="T33" fmla="*/ 677 h 1155"/>
                <a:gd name="T34" fmla="*/ 103 w 1222"/>
                <a:gd name="T35" fmla="*/ 632 h 1155"/>
                <a:gd name="T36" fmla="*/ 226 w 1222"/>
                <a:gd name="T37" fmla="*/ 645 h 1155"/>
                <a:gd name="T38" fmla="*/ 271 w 1222"/>
                <a:gd name="T39" fmla="*/ 528 h 1155"/>
                <a:gd name="T40" fmla="*/ 267 w 1222"/>
                <a:gd name="T41" fmla="*/ 486 h 1155"/>
                <a:gd name="T42" fmla="*/ 257 w 1222"/>
                <a:gd name="T43" fmla="*/ 431 h 1155"/>
                <a:gd name="T44" fmla="*/ 304 w 1222"/>
                <a:gd name="T45" fmla="*/ 400 h 1155"/>
                <a:gd name="T46" fmla="*/ 356 w 1222"/>
                <a:gd name="T47" fmla="*/ 365 h 1155"/>
                <a:gd name="T48" fmla="*/ 378 w 1222"/>
                <a:gd name="T49" fmla="*/ 278 h 1155"/>
                <a:gd name="T50" fmla="*/ 361 w 1222"/>
                <a:gd name="T51" fmla="*/ 225 h 1155"/>
                <a:gd name="T52" fmla="*/ 366 w 1222"/>
                <a:gd name="T53" fmla="*/ 146 h 1155"/>
                <a:gd name="T54" fmla="*/ 394 w 1222"/>
                <a:gd name="T55" fmla="*/ 131 h 1155"/>
                <a:gd name="T56" fmla="*/ 447 w 1222"/>
                <a:gd name="T57" fmla="*/ 89 h 1155"/>
                <a:gd name="T58" fmla="*/ 501 w 1222"/>
                <a:gd name="T59" fmla="*/ 5 h 1155"/>
                <a:gd name="T60" fmla="*/ 607 w 1222"/>
                <a:gd name="T61" fmla="*/ 8 h 1155"/>
                <a:gd name="T62" fmla="*/ 648 w 1222"/>
                <a:gd name="T63" fmla="*/ 16 h 1155"/>
                <a:gd name="T64" fmla="*/ 704 w 1222"/>
                <a:gd name="T65" fmla="*/ 65 h 1155"/>
                <a:gd name="T66" fmla="*/ 762 w 1222"/>
                <a:gd name="T67" fmla="*/ 107 h 1155"/>
                <a:gd name="T68" fmla="*/ 788 w 1222"/>
                <a:gd name="T69" fmla="*/ 194 h 1155"/>
                <a:gd name="T70" fmla="*/ 903 w 1222"/>
                <a:gd name="T71" fmla="*/ 288 h 1155"/>
                <a:gd name="T72" fmla="*/ 977 w 1222"/>
                <a:gd name="T73" fmla="*/ 324 h 1155"/>
                <a:gd name="T74" fmla="*/ 1032 w 1222"/>
                <a:gd name="T75" fmla="*/ 494 h 1155"/>
                <a:gd name="T76" fmla="*/ 1020 w 1222"/>
                <a:gd name="T77" fmla="*/ 626 h 1155"/>
                <a:gd name="T78" fmla="*/ 1089 w 1222"/>
                <a:gd name="T79" fmla="*/ 614 h 1155"/>
                <a:gd name="T80" fmla="*/ 1131 w 1222"/>
                <a:gd name="T81" fmla="*/ 743 h 1155"/>
                <a:gd name="T82" fmla="*/ 1193 w 1222"/>
                <a:gd name="T83" fmla="*/ 739 h 1155"/>
                <a:gd name="T84" fmla="*/ 1215 w 1222"/>
                <a:gd name="T85" fmla="*/ 832 h 1155"/>
                <a:gd name="T86" fmla="*/ 1220 w 1222"/>
                <a:gd name="T87" fmla="*/ 8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22" h="1155">
                  <a:moveTo>
                    <a:pt x="1220" y="871"/>
                  </a:moveTo>
                  <a:cubicBezTo>
                    <a:pt x="1220" y="878"/>
                    <a:pt x="1221" y="886"/>
                    <a:pt x="1221" y="894"/>
                  </a:cubicBezTo>
                  <a:cubicBezTo>
                    <a:pt x="1218" y="897"/>
                    <a:pt x="1215" y="901"/>
                    <a:pt x="1211" y="904"/>
                  </a:cubicBezTo>
                  <a:cubicBezTo>
                    <a:pt x="1205" y="909"/>
                    <a:pt x="1201" y="914"/>
                    <a:pt x="1196" y="919"/>
                  </a:cubicBezTo>
                  <a:cubicBezTo>
                    <a:pt x="1182" y="935"/>
                    <a:pt x="1172" y="947"/>
                    <a:pt x="1150" y="948"/>
                  </a:cubicBezTo>
                  <a:cubicBezTo>
                    <a:pt x="1126" y="952"/>
                    <a:pt x="1099" y="942"/>
                    <a:pt x="1070" y="947"/>
                  </a:cubicBezTo>
                  <a:cubicBezTo>
                    <a:pt x="1010" y="960"/>
                    <a:pt x="987" y="1006"/>
                    <a:pt x="964" y="1052"/>
                  </a:cubicBezTo>
                  <a:cubicBezTo>
                    <a:pt x="961" y="1059"/>
                    <a:pt x="958" y="1064"/>
                    <a:pt x="954" y="1070"/>
                  </a:cubicBezTo>
                  <a:cubicBezTo>
                    <a:pt x="931" y="1113"/>
                    <a:pt x="895" y="1123"/>
                    <a:pt x="851" y="1135"/>
                  </a:cubicBezTo>
                  <a:lnTo>
                    <a:pt x="841" y="1136"/>
                  </a:lnTo>
                  <a:cubicBezTo>
                    <a:pt x="824" y="1141"/>
                    <a:pt x="809" y="1148"/>
                    <a:pt x="796" y="1154"/>
                  </a:cubicBezTo>
                  <a:cubicBezTo>
                    <a:pt x="794" y="1148"/>
                    <a:pt x="794" y="1141"/>
                    <a:pt x="794" y="1133"/>
                  </a:cubicBezTo>
                  <a:cubicBezTo>
                    <a:pt x="794" y="1115"/>
                    <a:pt x="793" y="1097"/>
                    <a:pt x="785" y="1079"/>
                  </a:cubicBezTo>
                  <a:cubicBezTo>
                    <a:pt x="771" y="1054"/>
                    <a:pt x="740" y="1034"/>
                    <a:pt x="712" y="1034"/>
                  </a:cubicBezTo>
                  <a:cubicBezTo>
                    <a:pt x="696" y="1034"/>
                    <a:pt x="684" y="1042"/>
                    <a:pt x="673" y="1049"/>
                  </a:cubicBezTo>
                  <a:cubicBezTo>
                    <a:pt x="663" y="1056"/>
                    <a:pt x="656" y="1059"/>
                    <a:pt x="646" y="1059"/>
                  </a:cubicBezTo>
                  <a:cubicBezTo>
                    <a:pt x="636" y="1057"/>
                    <a:pt x="626" y="1051"/>
                    <a:pt x="617" y="1044"/>
                  </a:cubicBezTo>
                  <a:cubicBezTo>
                    <a:pt x="607" y="1037"/>
                    <a:pt x="595" y="1029"/>
                    <a:pt x="582" y="1026"/>
                  </a:cubicBezTo>
                  <a:cubicBezTo>
                    <a:pt x="570" y="1024"/>
                    <a:pt x="561" y="1026"/>
                    <a:pt x="552" y="1028"/>
                  </a:cubicBezTo>
                  <a:cubicBezTo>
                    <a:pt x="549" y="1029"/>
                    <a:pt x="544" y="1031"/>
                    <a:pt x="541" y="1031"/>
                  </a:cubicBezTo>
                  <a:cubicBezTo>
                    <a:pt x="534" y="1031"/>
                    <a:pt x="528" y="1029"/>
                    <a:pt x="521" y="1028"/>
                  </a:cubicBezTo>
                  <a:cubicBezTo>
                    <a:pt x="514" y="1026"/>
                    <a:pt x="505" y="1024"/>
                    <a:pt x="496" y="1024"/>
                  </a:cubicBezTo>
                  <a:cubicBezTo>
                    <a:pt x="457" y="1028"/>
                    <a:pt x="457" y="1051"/>
                    <a:pt x="455" y="1067"/>
                  </a:cubicBezTo>
                  <a:cubicBezTo>
                    <a:pt x="457" y="1070"/>
                    <a:pt x="457" y="1074"/>
                    <a:pt x="455" y="1079"/>
                  </a:cubicBezTo>
                  <a:cubicBezTo>
                    <a:pt x="449" y="1070"/>
                    <a:pt x="440" y="1064"/>
                    <a:pt x="427" y="1059"/>
                  </a:cubicBezTo>
                  <a:cubicBezTo>
                    <a:pt x="422" y="1057"/>
                    <a:pt x="416" y="1056"/>
                    <a:pt x="411" y="1056"/>
                  </a:cubicBezTo>
                  <a:cubicBezTo>
                    <a:pt x="401" y="1054"/>
                    <a:pt x="396" y="1052"/>
                    <a:pt x="393" y="1049"/>
                  </a:cubicBezTo>
                  <a:cubicBezTo>
                    <a:pt x="388" y="1044"/>
                    <a:pt x="389" y="1031"/>
                    <a:pt x="391" y="1019"/>
                  </a:cubicBezTo>
                  <a:cubicBezTo>
                    <a:pt x="393" y="1001"/>
                    <a:pt x="397" y="973"/>
                    <a:pt x="369" y="962"/>
                  </a:cubicBezTo>
                  <a:cubicBezTo>
                    <a:pt x="335" y="947"/>
                    <a:pt x="320" y="981"/>
                    <a:pt x="310" y="1003"/>
                  </a:cubicBezTo>
                  <a:cubicBezTo>
                    <a:pt x="307" y="1013"/>
                    <a:pt x="300" y="1028"/>
                    <a:pt x="295" y="1029"/>
                  </a:cubicBezTo>
                  <a:cubicBezTo>
                    <a:pt x="289" y="1031"/>
                    <a:pt x="285" y="1031"/>
                    <a:pt x="276" y="1019"/>
                  </a:cubicBezTo>
                  <a:cubicBezTo>
                    <a:pt x="267" y="1009"/>
                    <a:pt x="254" y="998"/>
                    <a:pt x="236" y="996"/>
                  </a:cubicBezTo>
                  <a:cubicBezTo>
                    <a:pt x="226" y="996"/>
                    <a:pt x="218" y="998"/>
                    <a:pt x="211" y="1000"/>
                  </a:cubicBezTo>
                  <a:cubicBezTo>
                    <a:pt x="205" y="1003"/>
                    <a:pt x="200" y="1004"/>
                    <a:pt x="193" y="1003"/>
                  </a:cubicBezTo>
                  <a:cubicBezTo>
                    <a:pt x="188" y="1001"/>
                    <a:pt x="185" y="1000"/>
                    <a:pt x="182" y="996"/>
                  </a:cubicBezTo>
                  <a:cubicBezTo>
                    <a:pt x="173" y="991"/>
                    <a:pt x="164" y="985"/>
                    <a:pt x="144" y="986"/>
                  </a:cubicBezTo>
                  <a:cubicBezTo>
                    <a:pt x="127" y="990"/>
                    <a:pt x="108" y="996"/>
                    <a:pt x="89" y="1004"/>
                  </a:cubicBezTo>
                  <a:cubicBezTo>
                    <a:pt x="81" y="1000"/>
                    <a:pt x="75" y="998"/>
                    <a:pt x="66" y="996"/>
                  </a:cubicBezTo>
                  <a:cubicBezTo>
                    <a:pt x="58" y="993"/>
                    <a:pt x="50" y="991"/>
                    <a:pt x="47" y="986"/>
                  </a:cubicBezTo>
                  <a:cubicBezTo>
                    <a:pt x="45" y="983"/>
                    <a:pt x="45" y="976"/>
                    <a:pt x="43" y="972"/>
                  </a:cubicBezTo>
                  <a:cubicBezTo>
                    <a:pt x="43" y="962"/>
                    <a:pt x="43" y="953"/>
                    <a:pt x="37" y="944"/>
                  </a:cubicBezTo>
                  <a:cubicBezTo>
                    <a:pt x="35" y="940"/>
                    <a:pt x="32" y="939"/>
                    <a:pt x="30" y="935"/>
                  </a:cubicBezTo>
                  <a:cubicBezTo>
                    <a:pt x="28" y="934"/>
                    <a:pt x="27" y="932"/>
                    <a:pt x="25" y="930"/>
                  </a:cubicBezTo>
                  <a:cubicBezTo>
                    <a:pt x="22" y="924"/>
                    <a:pt x="22" y="916"/>
                    <a:pt x="24" y="907"/>
                  </a:cubicBezTo>
                  <a:cubicBezTo>
                    <a:pt x="25" y="883"/>
                    <a:pt x="30" y="856"/>
                    <a:pt x="38" y="833"/>
                  </a:cubicBezTo>
                  <a:lnTo>
                    <a:pt x="42" y="823"/>
                  </a:lnTo>
                  <a:cubicBezTo>
                    <a:pt x="47" y="813"/>
                    <a:pt x="50" y="802"/>
                    <a:pt x="52" y="790"/>
                  </a:cubicBezTo>
                  <a:cubicBezTo>
                    <a:pt x="56" y="757"/>
                    <a:pt x="42" y="738"/>
                    <a:pt x="24" y="716"/>
                  </a:cubicBezTo>
                  <a:cubicBezTo>
                    <a:pt x="15" y="706"/>
                    <a:pt x="9" y="695"/>
                    <a:pt x="4" y="685"/>
                  </a:cubicBezTo>
                  <a:cubicBezTo>
                    <a:pt x="0" y="678"/>
                    <a:pt x="2" y="677"/>
                    <a:pt x="2" y="677"/>
                  </a:cubicBezTo>
                  <a:cubicBezTo>
                    <a:pt x="2" y="675"/>
                    <a:pt x="5" y="673"/>
                    <a:pt x="7" y="673"/>
                  </a:cubicBezTo>
                  <a:lnTo>
                    <a:pt x="68" y="642"/>
                  </a:lnTo>
                  <a:cubicBezTo>
                    <a:pt x="81" y="635"/>
                    <a:pt x="93" y="631"/>
                    <a:pt x="103" y="632"/>
                  </a:cubicBezTo>
                  <a:cubicBezTo>
                    <a:pt x="108" y="634"/>
                    <a:pt x="114" y="637"/>
                    <a:pt x="122" y="644"/>
                  </a:cubicBezTo>
                  <a:cubicBezTo>
                    <a:pt x="136" y="654"/>
                    <a:pt x="154" y="665"/>
                    <a:pt x="177" y="665"/>
                  </a:cubicBezTo>
                  <a:cubicBezTo>
                    <a:pt x="193" y="665"/>
                    <a:pt x="211" y="659"/>
                    <a:pt x="226" y="645"/>
                  </a:cubicBezTo>
                  <a:cubicBezTo>
                    <a:pt x="239" y="634"/>
                    <a:pt x="249" y="621"/>
                    <a:pt x="257" y="607"/>
                  </a:cubicBezTo>
                  <a:cubicBezTo>
                    <a:pt x="267" y="594"/>
                    <a:pt x="277" y="578"/>
                    <a:pt x="277" y="558"/>
                  </a:cubicBezTo>
                  <a:cubicBezTo>
                    <a:pt x="277" y="546"/>
                    <a:pt x="274" y="537"/>
                    <a:pt x="271" y="528"/>
                  </a:cubicBezTo>
                  <a:cubicBezTo>
                    <a:pt x="269" y="522"/>
                    <a:pt x="267" y="514"/>
                    <a:pt x="267" y="507"/>
                  </a:cubicBezTo>
                  <a:cubicBezTo>
                    <a:pt x="266" y="505"/>
                    <a:pt x="267" y="502"/>
                    <a:pt x="267" y="499"/>
                  </a:cubicBezTo>
                  <a:cubicBezTo>
                    <a:pt x="267" y="495"/>
                    <a:pt x="267" y="490"/>
                    <a:pt x="267" y="486"/>
                  </a:cubicBezTo>
                  <a:cubicBezTo>
                    <a:pt x="267" y="476"/>
                    <a:pt x="264" y="467"/>
                    <a:pt x="261" y="459"/>
                  </a:cubicBezTo>
                  <a:lnTo>
                    <a:pt x="259" y="453"/>
                  </a:lnTo>
                  <a:cubicBezTo>
                    <a:pt x="256" y="443"/>
                    <a:pt x="256" y="436"/>
                    <a:pt x="257" y="431"/>
                  </a:cubicBezTo>
                  <a:cubicBezTo>
                    <a:pt x="259" y="425"/>
                    <a:pt x="264" y="423"/>
                    <a:pt x="272" y="420"/>
                  </a:cubicBezTo>
                  <a:cubicBezTo>
                    <a:pt x="276" y="420"/>
                    <a:pt x="279" y="418"/>
                    <a:pt x="280" y="416"/>
                  </a:cubicBezTo>
                  <a:cubicBezTo>
                    <a:pt x="289" y="413"/>
                    <a:pt x="297" y="406"/>
                    <a:pt x="304" y="400"/>
                  </a:cubicBezTo>
                  <a:cubicBezTo>
                    <a:pt x="309" y="397"/>
                    <a:pt x="312" y="393"/>
                    <a:pt x="315" y="392"/>
                  </a:cubicBezTo>
                  <a:cubicBezTo>
                    <a:pt x="320" y="388"/>
                    <a:pt x="327" y="385"/>
                    <a:pt x="332" y="382"/>
                  </a:cubicBezTo>
                  <a:cubicBezTo>
                    <a:pt x="340" y="377"/>
                    <a:pt x="348" y="372"/>
                    <a:pt x="356" y="365"/>
                  </a:cubicBezTo>
                  <a:cubicBezTo>
                    <a:pt x="365" y="360"/>
                    <a:pt x="369" y="354"/>
                    <a:pt x="373" y="346"/>
                  </a:cubicBezTo>
                  <a:cubicBezTo>
                    <a:pt x="376" y="339"/>
                    <a:pt x="376" y="331"/>
                    <a:pt x="376" y="326"/>
                  </a:cubicBezTo>
                  <a:cubicBezTo>
                    <a:pt x="378" y="309"/>
                    <a:pt x="378" y="294"/>
                    <a:pt x="378" y="278"/>
                  </a:cubicBezTo>
                  <a:cubicBezTo>
                    <a:pt x="376" y="268"/>
                    <a:pt x="374" y="258"/>
                    <a:pt x="371" y="248"/>
                  </a:cubicBezTo>
                  <a:cubicBezTo>
                    <a:pt x="369" y="243"/>
                    <a:pt x="368" y="238"/>
                    <a:pt x="365" y="233"/>
                  </a:cubicBezTo>
                  <a:cubicBezTo>
                    <a:pt x="365" y="232"/>
                    <a:pt x="363" y="229"/>
                    <a:pt x="361" y="225"/>
                  </a:cubicBezTo>
                  <a:cubicBezTo>
                    <a:pt x="355" y="212"/>
                    <a:pt x="353" y="196"/>
                    <a:pt x="356" y="181"/>
                  </a:cubicBezTo>
                  <a:cubicBezTo>
                    <a:pt x="358" y="176"/>
                    <a:pt x="360" y="173"/>
                    <a:pt x="361" y="168"/>
                  </a:cubicBezTo>
                  <a:cubicBezTo>
                    <a:pt x="363" y="161"/>
                    <a:pt x="365" y="153"/>
                    <a:pt x="366" y="146"/>
                  </a:cubicBezTo>
                  <a:cubicBezTo>
                    <a:pt x="366" y="145"/>
                    <a:pt x="366" y="145"/>
                    <a:pt x="366" y="145"/>
                  </a:cubicBezTo>
                  <a:cubicBezTo>
                    <a:pt x="368" y="143"/>
                    <a:pt x="371" y="143"/>
                    <a:pt x="373" y="141"/>
                  </a:cubicBezTo>
                  <a:cubicBezTo>
                    <a:pt x="379" y="138"/>
                    <a:pt x="388" y="133"/>
                    <a:pt x="394" y="131"/>
                  </a:cubicBezTo>
                  <a:cubicBezTo>
                    <a:pt x="412" y="125"/>
                    <a:pt x="417" y="117"/>
                    <a:pt x="425" y="108"/>
                  </a:cubicBezTo>
                  <a:lnTo>
                    <a:pt x="432" y="100"/>
                  </a:lnTo>
                  <a:cubicBezTo>
                    <a:pt x="435" y="97"/>
                    <a:pt x="440" y="93"/>
                    <a:pt x="447" y="89"/>
                  </a:cubicBezTo>
                  <a:cubicBezTo>
                    <a:pt x="452" y="85"/>
                    <a:pt x="458" y="80"/>
                    <a:pt x="463" y="74"/>
                  </a:cubicBezTo>
                  <a:cubicBezTo>
                    <a:pt x="475" y="61"/>
                    <a:pt x="478" y="46"/>
                    <a:pt x="480" y="33"/>
                  </a:cubicBezTo>
                  <a:cubicBezTo>
                    <a:pt x="483" y="16"/>
                    <a:pt x="483" y="8"/>
                    <a:pt x="501" y="5"/>
                  </a:cubicBezTo>
                  <a:cubicBezTo>
                    <a:pt x="513" y="1"/>
                    <a:pt x="523" y="5"/>
                    <a:pt x="534" y="8"/>
                  </a:cubicBezTo>
                  <a:cubicBezTo>
                    <a:pt x="541" y="9"/>
                    <a:pt x="547" y="11"/>
                    <a:pt x="554" y="11"/>
                  </a:cubicBezTo>
                  <a:cubicBezTo>
                    <a:pt x="575" y="14"/>
                    <a:pt x="590" y="11"/>
                    <a:pt x="607" y="8"/>
                  </a:cubicBezTo>
                  <a:lnTo>
                    <a:pt x="618" y="3"/>
                  </a:lnTo>
                  <a:cubicBezTo>
                    <a:pt x="630" y="1"/>
                    <a:pt x="638" y="0"/>
                    <a:pt x="641" y="3"/>
                  </a:cubicBezTo>
                  <a:cubicBezTo>
                    <a:pt x="645" y="5"/>
                    <a:pt x="646" y="9"/>
                    <a:pt x="648" y="16"/>
                  </a:cubicBezTo>
                  <a:cubicBezTo>
                    <a:pt x="650" y="24"/>
                    <a:pt x="651" y="34"/>
                    <a:pt x="659" y="42"/>
                  </a:cubicBezTo>
                  <a:cubicBezTo>
                    <a:pt x="668" y="51"/>
                    <a:pt x="681" y="56"/>
                    <a:pt x="691" y="61"/>
                  </a:cubicBezTo>
                  <a:cubicBezTo>
                    <a:pt x="696" y="62"/>
                    <a:pt x="701" y="64"/>
                    <a:pt x="704" y="65"/>
                  </a:cubicBezTo>
                  <a:cubicBezTo>
                    <a:pt x="714" y="72"/>
                    <a:pt x="724" y="79"/>
                    <a:pt x="735" y="87"/>
                  </a:cubicBezTo>
                  <a:cubicBezTo>
                    <a:pt x="740" y="90"/>
                    <a:pt x="745" y="95"/>
                    <a:pt x="752" y="98"/>
                  </a:cubicBezTo>
                  <a:cubicBezTo>
                    <a:pt x="755" y="102"/>
                    <a:pt x="758" y="103"/>
                    <a:pt x="762" y="107"/>
                  </a:cubicBezTo>
                  <a:cubicBezTo>
                    <a:pt x="768" y="113"/>
                    <a:pt x="773" y="121"/>
                    <a:pt x="776" y="130"/>
                  </a:cubicBezTo>
                  <a:cubicBezTo>
                    <a:pt x="778" y="140"/>
                    <a:pt x="781" y="151"/>
                    <a:pt x="783" y="163"/>
                  </a:cubicBezTo>
                  <a:cubicBezTo>
                    <a:pt x="783" y="173"/>
                    <a:pt x="785" y="182"/>
                    <a:pt x="788" y="194"/>
                  </a:cubicBezTo>
                  <a:cubicBezTo>
                    <a:pt x="798" y="238"/>
                    <a:pt x="822" y="247"/>
                    <a:pt x="847" y="257"/>
                  </a:cubicBezTo>
                  <a:cubicBezTo>
                    <a:pt x="859" y="260"/>
                    <a:pt x="869" y="263"/>
                    <a:pt x="880" y="270"/>
                  </a:cubicBezTo>
                  <a:cubicBezTo>
                    <a:pt x="888" y="275"/>
                    <a:pt x="895" y="280"/>
                    <a:pt x="903" y="288"/>
                  </a:cubicBezTo>
                  <a:cubicBezTo>
                    <a:pt x="910" y="293"/>
                    <a:pt x="915" y="296"/>
                    <a:pt x="921" y="301"/>
                  </a:cubicBezTo>
                  <a:cubicBezTo>
                    <a:pt x="933" y="311"/>
                    <a:pt x="946" y="314"/>
                    <a:pt x="958" y="318"/>
                  </a:cubicBezTo>
                  <a:cubicBezTo>
                    <a:pt x="964" y="319"/>
                    <a:pt x="969" y="321"/>
                    <a:pt x="977" y="324"/>
                  </a:cubicBezTo>
                  <a:cubicBezTo>
                    <a:pt x="992" y="331"/>
                    <a:pt x="1002" y="352"/>
                    <a:pt x="1010" y="372"/>
                  </a:cubicBezTo>
                  <a:cubicBezTo>
                    <a:pt x="1015" y="382"/>
                    <a:pt x="1020" y="392"/>
                    <a:pt x="1027" y="402"/>
                  </a:cubicBezTo>
                  <a:cubicBezTo>
                    <a:pt x="1037" y="416"/>
                    <a:pt x="1056" y="456"/>
                    <a:pt x="1032" y="494"/>
                  </a:cubicBezTo>
                  <a:cubicBezTo>
                    <a:pt x="1028" y="500"/>
                    <a:pt x="1022" y="507"/>
                    <a:pt x="1015" y="514"/>
                  </a:cubicBezTo>
                  <a:cubicBezTo>
                    <a:pt x="1000" y="527"/>
                    <a:pt x="982" y="543"/>
                    <a:pt x="984" y="571"/>
                  </a:cubicBezTo>
                  <a:cubicBezTo>
                    <a:pt x="986" y="589"/>
                    <a:pt x="1000" y="619"/>
                    <a:pt x="1020" y="626"/>
                  </a:cubicBezTo>
                  <a:cubicBezTo>
                    <a:pt x="1040" y="632"/>
                    <a:pt x="1053" y="622"/>
                    <a:pt x="1063" y="616"/>
                  </a:cubicBezTo>
                  <a:cubicBezTo>
                    <a:pt x="1070" y="611"/>
                    <a:pt x="1073" y="609"/>
                    <a:pt x="1078" y="609"/>
                  </a:cubicBezTo>
                  <a:cubicBezTo>
                    <a:pt x="1084" y="609"/>
                    <a:pt x="1088" y="611"/>
                    <a:pt x="1089" y="614"/>
                  </a:cubicBezTo>
                  <a:cubicBezTo>
                    <a:pt x="1094" y="621"/>
                    <a:pt x="1089" y="639"/>
                    <a:pt x="1086" y="652"/>
                  </a:cubicBezTo>
                  <a:cubicBezTo>
                    <a:pt x="1083" y="667"/>
                    <a:pt x="1079" y="682"/>
                    <a:pt x="1083" y="693"/>
                  </a:cubicBezTo>
                  <a:cubicBezTo>
                    <a:pt x="1088" y="711"/>
                    <a:pt x="1109" y="739"/>
                    <a:pt x="1131" y="743"/>
                  </a:cubicBezTo>
                  <a:cubicBezTo>
                    <a:pt x="1145" y="746"/>
                    <a:pt x="1155" y="741"/>
                    <a:pt x="1164" y="738"/>
                  </a:cubicBezTo>
                  <a:cubicBezTo>
                    <a:pt x="1168" y="734"/>
                    <a:pt x="1172" y="733"/>
                    <a:pt x="1178" y="733"/>
                  </a:cubicBezTo>
                  <a:cubicBezTo>
                    <a:pt x="1185" y="733"/>
                    <a:pt x="1190" y="736"/>
                    <a:pt x="1193" y="739"/>
                  </a:cubicBezTo>
                  <a:cubicBezTo>
                    <a:pt x="1200" y="744"/>
                    <a:pt x="1198" y="759"/>
                    <a:pt x="1198" y="774"/>
                  </a:cubicBezTo>
                  <a:cubicBezTo>
                    <a:pt x="1196" y="790"/>
                    <a:pt x="1196" y="807"/>
                    <a:pt x="1205" y="820"/>
                  </a:cubicBezTo>
                  <a:cubicBezTo>
                    <a:pt x="1206" y="825"/>
                    <a:pt x="1211" y="828"/>
                    <a:pt x="1215" y="832"/>
                  </a:cubicBezTo>
                  <a:lnTo>
                    <a:pt x="1216" y="833"/>
                  </a:lnTo>
                  <a:cubicBezTo>
                    <a:pt x="1220" y="838"/>
                    <a:pt x="1220" y="848"/>
                    <a:pt x="1220" y="856"/>
                  </a:cubicBezTo>
                  <a:cubicBezTo>
                    <a:pt x="1220" y="861"/>
                    <a:pt x="1220" y="866"/>
                    <a:pt x="1220" y="87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B2916CDD-B2D7-4633-AEF1-175F9824C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425" y="2447925"/>
              <a:ext cx="328613" cy="279400"/>
            </a:xfrm>
            <a:custGeom>
              <a:avLst/>
              <a:gdLst>
                <a:gd name="T0" fmla="*/ 179 w 915"/>
                <a:gd name="T1" fmla="*/ 117 h 774"/>
                <a:gd name="T2" fmla="*/ 196 w 915"/>
                <a:gd name="T3" fmla="*/ 23 h 774"/>
                <a:gd name="T4" fmla="*/ 257 w 915"/>
                <a:gd name="T5" fmla="*/ 30 h 774"/>
                <a:gd name="T6" fmla="*/ 283 w 915"/>
                <a:gd name="T7" fmla="*/ 30 h 774"/>
                <a:gd name="T8" fmla="*/ 354 w 915"/>
                <a:gd name="T9" fmla="*/ 0 h 774"/>
                <a:gd name="T10" fmla="*/ 390 w 915"/>
                <a:gd name="T11" fmla="*/ 41 h 774"/>
                <a:gd name="T12" fmla="*/ 469 w 915"/>
                <a:gd name="T13" fmla="*/ 58 h 774"/>
                <a:gd name="T14" fmla="*/ 596 w 915"/>
                <a:gd name="T15" fmla="*/ 89 h 774"/>
                <a:gd name="T16" fmla="*/ 656 w 915"/>
                <a:gd name="T17" fmla="*/ 96 h 774"/>
                <a:gd name="T18" fmla="*/ 684 w 915"/>
                <a:gd name="T19" fmla="*/ 114 h 774"/>
                <a:gd name="T20" fmla="*/ 688 w 915"/>
                <a:gd name="T21" fmla="*/ 122 h 774"/>
                <a:gd name="T22" fmla="*/ 674 w 915"/>
                <a:gd name="T23" fmla="*/ 180 h 774"/>
                <a:gd name="T24" fmla="*/ 744 w 915"/>
                <a:gd name="T25" fmla="*/ 233 h 774"/>
                <a:gd name="T26" fmla="*/ 784 w 915"/>
                <a:gd name="T27" fmla="*/ 259 h 774"/>
                <a:gd name="T28" fmla="*/ 822 w 915"/>
                <a:gd name="T29" fmla="*/ 318 h 774"/>
                <a:gd name="T30" fmla="*/ 830 w 915"/>
                <a:gd name="T31" fmla="*/ 414 h 774"/>
                <a:gd name="T32" fmla="*/ 860 w 915"/>
                <a:gd name="T33" fmla="*/ 452 h 774"/>
                <a:gd name="T34" fmla="*/ 873 w 915"/>
                <a:gd name="T35" fmla="*/ 498 h 774"/>
                <a:gd name="T36" fmla="*/ 883 w 915"/>
                <a:gd name="T37" fmla="*/ 518 h 774"/>
                <a:gd name="T38" fmla="*/ 865 w 915"/>
                <a:gd name="T39" fmla="*/ 641 h 774"/>
                <a:gd name="T40" fmla="*/ 893 w 915"/>
                <a:gd name="T41" fmla="*/ 666 h 774"/>
                <a:gd name="T42" fmla="*/ 914 w 915"/>
                <a:gd name="T43" fmla="*/ 720 h 774"/>
                <a:gd name="T44" fmla="*/ 896 w 915"/>
                <a:gd name="T45" fmla="*/ 773 h 774"/>
                <a:gd name="T46" fmla="*/ 845 w 915"/>
                <a:gd name="T47" fmla="*/ 740 h 774"/>
                <a:gd name="T48" fmla="*/ 797 w 915"/>
                <a:gd name="T49" fmla="*/ 697 h 774"/>
                <a:gd name="T50" fmla="*/ 721 w 915"/>
                <a:gd name="T51" fmla="*/ 689 h 774"/>
                <a:gd name="T52" fmla="*/ 679 w 915"/>
                <a:gd name="T53" fmla="*/ 661 h 774"/>
                <a:gd name="T54" fmla="*/ 646 w 915"/>
                <a:gd name="T55" fmla="*/ 646 h 774"/>
                <a:gd name="T56" fmla="*/ 621 w 915"/>
                <a:gd name="T57" fmla="*/ 583 h 774"/>
                <a:gd name="T58" fmla="*/ 553 w 915"/>
                <a:gd name="T59" fmla="*/ 531 h 774"/>
                <a:gd name="T60" fmla="*/ 484 w 915"/>
                <a:gd name="T61" fmla="*/ 582 h 774"/>
                <a:gd name="T62" fmla="*/ 392 w 915"/>
                <a:gd name="T63" fmla="*/ 588 h 774"/>
                <a:gd name="T64" fmla="*/ 311 w 915"/>
                <a:gd name="T65" fmla="*/ 560 h 774"/>
                <a:gd name="T66" fmla="*/ 227 w 915"/>
                <a:gd name="T67" fmla="*/ 527 h 774"/>
                <a:gd name="T68" fmla="*/ 127 w 915"/>
                <a:gd name="T69" fmla="*/ 490 h 774"/>
                <a:gd name="T70" fmla="*/ 64 w 915"/>
                <a:gd name="T71" fmla="*/ 470 h 774"/>
                <a:gd name="T72" fmla="*/ 0 w 915"/>
                <a:gd name="T73" fmla="*/ 399 h 774"/>
                <a:gd name="T74" fmla="*/ 8 w 915"/>
                <a:gd name="T75" fmla="*/ 345 h 774"/>
                <a:gd name="T76" fmla="*/ 48 w 915"/>
                <a:gd name="T77" fmla="*/ 328 h 774"/>
                <a:gd name="T78" fmla="*/ 81 w 915"/>
                <a:gd name="T79" fmla="*/ 265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5" h="774">
                  <a:moveTo>
                    <a:pt x="161" y="196"/>
                  </a:moveTo>
                  <a:cubicBezTo>
                    <a:pt x="186" y="165"/>
                    <a:pt x="183" y="144"/>
                    <a:pt x="179" y="117"/>
                  </a:cubicBezTo>
                  <a:cubicBezTo>
                    <a:pt x="178" y="111"/>
                    <a:pt x="178" y="104"/>
                    <a:pt x="176" y="96"/>
                  </a:cubicBezTo>
                  <a:cubicBezTo>
                    <a:pt x="174" y="68"/>
                    <a:pt x="181" y="35"/>
                    <a:pt x="196" y="23"/>
                  </a:cubicBezTo>
                  <a:cubicBezTo>
                    <a:pt x="206" y="17"/>
                    <a:pt x="222" y="22"/>
                    <a:pt x="239" y="25"/>
                  </a:cubicBezTo>
                  <a:cubicBezTo>
                    <a:pt x="245" y="27"/>
                    <a:pt x="252" y="28"/>
                    <a:pt x="257" y="30"/>
                  </a:cubicBezTo>
                  <a:lnTo>
                    <a:pt x="267" y="30"/>
                  </a:lnTo>
                  <a:cubicBezTo>
                    <a:pt x="273" y="30"/>
                    <a:pt x="278" y="30"/>
                    <a:pt x="283" y="30"/>
                  </a:cubicBezTo>
                  <a:cubicBezTo>
                    <a:pt x="298" y="27"/>
                    <a:pt x="310" y="20"/>
                    <a:pt x="321" y="13"/>
                  </a:cubicBezTo>
                  <a:cubicBezTo>
                    <a:pt x="332" y="7"/>
                    <a:pt x="342" y="2"/>
                    <a:pt x="354" y="0"/>
                  </a:cubicBezTo>
                  <a:cubicBezTo>
                    <a:pt x="366" y="0"/>
                    <a:pt x="367" y="4"/>
                    <a:pt x="374" y="17"/>
                  </a:cubicBezTo>
                  <a:cubicBezTo>
                    <a:pt x="377" y="25"/>
                    <a:pt x="382" y="35"/>
                    <a:pt x="390" y="41"/>
                  </a:cubicBezTo>
                  <a:cubicBezTo>
                    <a:pt x="410" y="61"/>
                    <a:pt x="436" y="60"/>
                    <a:pt x="458" y="58"/>
                  </a:cubicBezTo>
                  <a:lnTo>
                    <a:pt x="469" y="58"/>
                  </a:lnTo>
                  <a:cubicBezTo>
                    <a:pt x="499" y="56"/>
                    <a:pt x="506" y="58"/>
                    <a:pt x="525" y="78"/>
                  </a:cubicBezTo>
                  <a:cubicBezTo>
                    <a:pt x="552" y="104"/>
                    <a:pt x="575" y="96"/>
                    <a:pt x="596" y="89"/>
                  </a:cubicBezTo>
                  <a:cubicBezTo>
                    <a:pt x="604" y="86"/>
                    <a:pt x="613" y="83"/>
                    <a:pt x="623" y="83"/>
                  </a:cubicBezTo>
                  <a:cubicBezTo>
                    <a:pt x="634" y="81"/>
                    <a:pt x="642" y="86"/>
                    <a:pt x="656" y="96"/>
                  </a:cubicBezTo>
                  <a:cubicBezTo>
                    <a:pt x="660" y="101"/>
                    <a:pt x="667" y="106"/>
                    <a:pt x="674" y="109"/>
                  </a:cubicBezTo>
                  <a:cubicBezTo>
                    <a:pt x="677" y="112"/>
                    <a:pt x="680" y="112"/>
                    <a:pt x="684" y="114"/>
                  </a:cubicBezTo>
                  <a:cubicBezTo>
                    <a:pt x="685" y="116"/>
                    <a:pt x="687" y="116"/>
                    <a:pt x="687" y="116"/>
                  </a:cubicBezTo>
                  <a:cubicBezTo>
                    <a:pt x="687" y="116"/>
                    <a:pt x="687" y="117"/>
                    <a:pt x="688" y="122"/>
                  </a:cubicBezTo>
                  <a:cubicBezTo>
                    <a:pt x="688" y="127"/>
                    <a:pt x="685" y="140"/>
                    <a:pt x="682" y="150"/>
                  </a:cubicBezTo>
                  <a:cubicBezTo>
                    <a:pt x="677" y="160"/>
                    <a:pt x="674" y="172"/>
                    <a:pt x="674" y="180"/>
                  </a:cubicBezTo>
                  <a:cubicBezTo>
                    <a:pt x="672" y="198"/>
                    <a:pt x="677" y="209"/>
                    <a:pt x="685" y="219"/>
                  </a:cubicBezTo>
                  <a:cubicBezTo>
                    <a:pt x="698" y="234"/>
                    <a:pt x="723" y="234"/>
                    <a:pt x="744" y="233"/>
                  </a:cubicBezTo>
                  <a:lnTo>
                    <a:pt x="758" y="233"/>
                  </a:lnTo>
                  <a:cubicBezTo>
                    <a:pt x="784" y="233"/>
                    <a:pt x="784" y="233"/>
                    <a:pt x="784" y="259"/>
                  </a:cubicBezTo>
                  <a:cubicBezTo>
                    <a:pt x="784" y="285"/>
                    <a:pt x="799" y="294"/>
                    <a:pt x="810" y="300"/>
                  </a:cubicBezTo>
                  <a:cubicBezTo>
                    <a:pt x="819" y="305"/>
                    <a:pt x="822" y="307"/>
                    <a:pt x="822" y="318"/>
                  </a:cubicBezTo>
                  <a:cubicBezTo>
                    <a:pt x="822" y="325"/>
                    <a:pt x="822" y="330"/>
                    <a:pt x="820" y="336"/>
                  </a:cubicBezTo>
                  <a:cubicBezTo>
                    <a:pt x="820" y="361"/>
                    <a:pt x="819" y="387"/>
                    <a:pt x="830" y="414"/>
                  </a:cubicBezTo>
                  <a:cubicBezTo>
                    <a:pt x="835" y="425"/>
                    <a:pt x="842" y="432"/>
                    <a:pt x="848" y="438"/>
                  </a:cubicBezTo>
                  <a:cubicBezTo>
                    <a:pt x="853" y="442"/>
                    <a:pt x="856" y="447"/>
                    <a:pt x="860" y="452"/>
                  </a:cubicBezTo>
                  <a:cubicBezTo>
                    <a:pt x="865" y="458"/>
                    <a:pt x="866" y="468"/>
                    <a:pt x="868" y="478"/>
                  </a:cubicBezTo>
                  <a:cubicBezTo>
                    <a:pt x="870" y="485"/>
                    <a:pt x="871" y="491"/>
                    <a:pt x="873" y="498"/>
                  </a:cubicBezTo>
                  <a:cubicBezTo>
                    <a:pt x="875" y="504"/>
                    <a:pt x="878" y="511"/>
                    <a:pt x="883" y="516"/>
                  </a:cubicBezTo>
                  <a:lnTo>
                    <a:pt x="883" y="518"/>
                  </a:lnTo>
                  <a:cubicBezTo>
                    <a:pt x="871" y="532"/>
                    <a:pt x="850" y="569"/>
                    <a:pt x="842" y="590"/>
                  </a:cubicBezTo>
                  <a:cubicBezTo>
                    <a:pt x="832" y="618"/>
                    <a:pt x="837" y="628"/>
                    <a:pt x="865" y="641"/>
                  </a:cubicBezTo>
                  <a:lnTo>
                    <a:pt x="876" y="646"/>
                  </a:lnTo>
                  <a:cubicBezTo>
                    <a:pt x="886" y="651"/>
                    <a:pt x="886" y="651"/>
                    <a:pt x="893" y="666"/>
                  </a:cubicBezTo>
                  <a:cubicBezTo>
                    <a:pt x="894" y="669"/>
                    <a:pt x="896" y="672"/>
                    <a:pt x="899" y="677"/>
                  </a:cubicBezTo>
                  <a:cubicBezTo>
                    <a:pt x="906" y="692"/>
                    <a:pt x="914" y="709"/>
                    <a:pt x="914" y="720"/>
                  </a:cubicBezTo>
                  <a:cubicBezTo>
                    <a:pt x="914" y="733"/>
                    <a:pt x="908" y="747"/>
                    <a:pt x="901" y="761"/>
                  </a:cubicBezTo>
                  <a:cubicBezTo>
                    <a:pt x="899" y="766"/>
                    <a:pt x="898" y="770"/>
                    <a:pt x="896" y="773"/>
                  </a:cubicBezTo>
                  <a:cubicBezTo>
                    <a:pt x="896" y="773"/>
                    <a:pt x="896" y="773"/>
                    <a:pt x="894" y="773"/>
                  </a:cubicBezTo>
                  <a:cubicBezTo>
                    <a:pt x="876" y="761"/>
                    <a:pt x="860" y="751"/>
                    <a:pt x="845" y="740"/>
                  </a:cubicBezTo>
                  <a:cubicBezTo>
                    <a:pt x="840" y="735"/>
                    <a:pt x="835" y="730"/>
                    <a:pt x="828" y="723"/>
                  </a:cubicBezTo>
                  <a:cubicBezTo>
                    <a:pt x="820" y="714"/>
                    <a:pt x="809" y="704"/>
                    <a:pt x="797" y="697"/>
                  </a:cubicBezTo>
                  <a:cubicBezTo>
                    <a:pt x="779" y="687"/>
                    <a:pt x="764" y="691"/>
                    <a:pt x="753" y="692"/>
                  </a:cubicBezTo>
                  <a:cubicBezTo>
                    <a:pt x="740" y="694"/>
                    <a:pt x="731" y="695"/>
                    <a:pt x="721" y="689"/>
                  </a:cubicBezTo>
                  <a:cubicBezTo>
                    <a:pt x="716" y="686"/>
                    <a:pt x="713" y="682"/>
                    <a:pt x="710" y="679"/>
                  </a:cubicBezTo>
                  <a:cubicBezTo>
                    <a:pt x="702" y="672"/>
                    <a:pt x="693" y="664"/>
                    <a:pt x="679" y="661"/>
                  </a:cubicBezTo>
                  <a:cubicBezTo>
                    <a:pt x="674" y="658"/>
                    <a:pt x="667" y="658"/>
                    <a:pt x="662" y="656"/>
                  </a:cubicBezTo>
                  <a:cubicBezTo>
                    <a:pt x="652" y="656"/>
                    <a:pt x="651" y="654"/>
                    <a:pt x="646" y="646"/>
                  </a:cubicBezTo>
                  <a:cubicBezTo>
                    <a:pt x="642" y="638"/>
                    <a:pt x="641" y="631"/>
                    <a:pt x="639" y="623"/>
                  </a:cubicBezTo>
                  <a:cubicBezTo>
                    <a:pt x="637" y="611"/>
                    <a:pt x="636" y="598"/>
                    <a:pt x="621" y="583"/>
                  </a:cubicBezTo>
                  <a:lnTo>
                    <a:pt x="614" y="577"/>
                  </a:lnTo>
                  <a:cubicBezTo>
                    <a:pt x="598" y="559"/>
                    <a:pt x="576" y="537"/>
                    <a:pt x="553" y="531"/>
                  </a:cubicBezTo>
                  <a:cubicBezTo>
                    <a:pt x="520" y="524"/>
                    <a:pt x="507" y="546"/>
                    <a:pt x="499" y="560"/>
                  </a:cubicBezTo>
                  <a:cubicBezTo>
                    <a:pt x="496" y="569"/>
                    <a:pt x="491" y="577"/>
                    <a:pt x="484" y="582"/>
                  </a:cubicBezTo>
                  <a:cubicBezTo>
                    <a:pt x="469" y="590"/>
                    <a:pt x="450" y="590"/>
                    <a:pt x="428" y="588"/>
                  </a:cubicBezTo>
                  <a:cubicBezTo>
                    <a:pt x="415" y="588"/>
                    <a:pt x="403" y="587"/>
                    <a:pt x="392" y="588"/>
                  </a:cubicBezTo>
                  <a:cubicBezTo>
                    <a:pt x="354" y="593"/>
                    <a:pt x="349" y="588"/>
                    <a:pt x="326" y="570"/>
                  </a:cubicBezTo>
                  <a:lnTo>
                    <a:pt x="311" y="560"/>
                  </a:lnTo>
                  <a:cubicBezTo>
                    <a:pt x="295" y="547"/>
                    <a:pt x="277" y="542"/>
                    <a:pt x="258" y="537"/>
                  </a:cubicBezTo>
                  <a:cubicBezTo>
                    <a:pt x="247" y="534"/>
                    <a:pt x="237" y="532"/>
                    <a:pt x="227" y="527"/>
                  </a:cubicBezTo>
                  <a:cubicBezTo>
                    <a:pt x="209" y="519"/>
                    <a:pt x="193" y="514"/>
                    <a:pt x="174" y="508"/>
                  </a:cubicBezTo>
                  <a:cubicBezTo>
                    <a:pt x="158" y="501"/>
                    <a:pt x="143" y="496"/>
                    <a:pt x="127" y="490"/>
                  </a:cubicBezTo>
                  <a:cubicBezTo>
                    <a:pt x="115" y="485"/>
                    <a:pt x="105" y="483"/>
                    <a:pt x="95" y="481"/>
                  </a:cubicBezTo>
                  <a:cubicBezTo>
                    <a:pt x="84" y="480"/>
                    <a:pt x="72" y="478"/>
                    <a:pt x="64" y="470"/>
                  </a:cubicBezTo>
                  <a:cubicBezTo>
                    <a:pt x="56" y="465"/>
                    <a:pt x="48" y="453"/>
                    <a:pt x="41" y="442"/>
                  </a:cubicBezTo>
                  <a:cubicBezTo>
                    <a:pt x="31" y="427"/>
                    <a:pt x="18" y="407"/>
                    <a:pt x="0" y="399"/>
                  </a:cubicBezTo>
                  <a:lnTo>
                    <a:pt x="3" y="364"/>
                  </a:lnTo>
                  <a:cubicBezTo>
                    <a:pt x="3" y="359"/>
                    <a:pt x="5" y="348"/>
                    <a:pt x="8" y="345"/>
                  </a:cubicBezTo>
                  <a:cubicBezTo>
                    <a:pt x="10" y="343"/>
                    <a:pt x="15" y="343"/>
                    <a:pt x="20" y="341"/>
                  </a:cubicBezTo>
                  <a:cubicBezTo>
                    <a:pt x="28" y="340"/>
                    <a:pt x="38" y="338"/>
                    <a:pt x="48" y="328"/>
                  </a:cubicBezTo>
                  <a:cubicBezTo>
                    <a:pt x="57" y="315"/>
                    <a:pt x="61" y="303"/>
                    <a:pt x="64" y="294"/>
                  </a:cubicBezTo>
                  <a:cubicBezTo>
                    <a:pt x="67" y="282"/>
                    <a:pt x="69" y="272"/>
                    <a:pt x="81" y="265"/>
                  </a:cubicBezTo>
                  <a:cubicBezTo>
                    <a:pt x="112" y="244"/>
                    <a:pt x="138" y="226"/>
                    <a:pt x="161" y="19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A62440FE-7B12-4957-B038-3B3AB80D6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413" y="3136900"/>
              <a:ext cx="255587" cy="206375"/>
            </a:xfrm>
            <a:custGeom>
              <a:avLst/>
              <a:gdLst>
                <a:gd name="T0" fmla="*/ 51 w 708"/>
                <a:gd name="T1" fmla="*/ 361 h 573"/>
                <a:gd name="T2" fmla="*/ 27 w 708"/>
                <a:gd name="T3" fmla="*/ 298 h 573"/>
                <a:gd name="T4" fmla="*/ 7 w 708"/>
                <a:gd name="T5" fmla="*/ 228 h 573"/>
                <a:gd name="T6" fmla="*/ 61 w 708"/>
                <a:gd name="T7" fmla="*/ 130 h 573"/>
                <a:gd name="T8" fmla="*/ 86 w 708"/>
                <a:gd name="T9" fmla="*/ 91 h 573"/>
                <a:gd name="T10" fmla="*/ 117 w 708"/>
                <a:gd name="T11" fmla="*/ 51 h 573"/>
                <a:gd name="T12" fmla="*/ 150 w 708"/>
                <a:gd name="T13" fmla="*/ 43 h 573"/>
                <a:gd name="T14" fmla="*/ 195 w 708"/>
                <a:gd name="T15" fmla="*/ 4 h 573"/>
                <a:gd name="T16" fmla="*/ 236 w 708"/>
                <a:gd name="T17" fmla="*/ 18 h 573"/>
                <a:gd name="T18" fmla="*/ 331 w 708"/>
                <a:gd name="T19" fmla="*/ 22 h 573"/>
                <a:gd name="T20" fmla="*/ 383 w 708"/>
                <a:gd name="T21" fmla="*/ 25 h 573"/>
                <a:gd name="T22" fmla="*/ 447 w 708"/>
                <a:gd name="T23" fmla="*/ 28 h 573"/>
                <a:gd name="T24" fmla="*/ 529 w 708"/>
                <a:gd name="T25" fmla="*/ 23 h 573"/>
                <a:gd name="T26" fmla="*/ 554 w 708"/>
                <a:gd name="T27" fmla="*/ 63 h 573"/>
                <a:gd name="T28" fmla="*/ 569 w 708"/>
                <a:gd name="T29" fmla="*/ 111 h 573"/>
                <a:gd name="T30" fmla="*/ 603 w 708"/>
                <a:gd name="T31" fmla="*/ 129 h 573"/>
                <a:gd name="T32" fmla="*/ 618 w 708"/>
                <a:gd name="T33" fmla="*/ 188 h 573"/>
                <a:gd name="T34" fmla="*/ 661 w 708"/>
                <a:gd name="T35" fmla="*/ 280 h 573"/>
                <a:gd name="T36" fmla="*/ 702 w 708"/>
                <a:gd name="T37" fmla="*/ 353 h 573"/>
                <a:gd name="T38" fmla="*/ 691 w 708"/>
                <a:gd name="T39" fmla="*/ 381 h 573"/>
                <a:gd name="T40" fmla="*/ 679 w 708"/>
                <a:gd name="T41" fmla="*/ 389 h 573"/>
                <a:gd name="T42" fmla="*/ 640 w 708"/>
                <a:gd name="T43" fmla="*/ 448 h 573"/>
                <a:gd name="T44" fmla="*/ 549 w 708"/>
                <a:gd name="T45" fmla="*/ 506 h 573"/>
                <a:gd name="T46" fmla="*/ 498 w 708"/>
                <a:gd name="T47" fmla="*/ 562 h 573"/>
                <a:gd name="T48" fmla="*/ 450 w 708"/>
                <a:gd name="T49" fmla="*/ 570 h 573"/>
                <a:gd name="T50" fmla="*/ 350 w 708"/>
                <a:gd name="T51" fmla="*/ 493 h 573"/>
                <a:gd name="T52" fmla="*/ 303 w 708"/>
                <a:gd name="T53" fmla="*/ 501 h 573"/>
                <a:gd name="T54" fmla="*/ 234 w 708"/>
                <a:gd name="T55" fmla="*/ 503 h 573"/>
                <a:gd name="T56" fmla="*/ 206 w 708"/>
                <a:gd name="T57" fmla="*/ 458 h 573"/>
                <a:gd name="T58" fmla="*/ 135 w 708"/>
                <a:gd name="T59" fmla="*/ 422 h 573"/>
                <a:gd name="T60" fmla="*/ 96 w 708"/>
                <a:gd name="T61" fmla="*/ 415 h 573"/>
                <a:gd name="T62" fmla="*/ 74 w 708"/>
                <a:gd name="T63" fmla="*/ 404 h 573"/>
                <a:gd name="T64" fmla="*/ 66 w 708"/>
                <a:gd name="T65" fmla="*/ 38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8" h="573">
                  <a:moveTo>
                    <a:pt x="66" y="384"/>
                  </a:moveTo>
                  <a:cubicBezTo>
                    <a:pt x="61" y="376"/>
                    <a:pt x="56" y="368"/>
                    <a:pt x="51" y="361"/>
                  </a:cubicBezTo>
                  <a:cubicBezTo>
                    <a:pt x="46" y="356"/>
                    <a:pt x="43" y="351"/>
                    <a:pt x="40" y="345"/>
                  </a:cubicBezTo>
                  <a:cubicBezTo>
                    <a:pt x="32" y="331"/>
                    <a:pt x="30" y="315"/>
                    <a:pt x="27" y="298"/>
                  </a:cubicBezTo>
                  <a:cubicBezTo>
                    <a:pt x="25" y="289"/>
                    <a:pt x="23" y="280"/>
                    <a:pt x="22" y="272"/>
                  </a:cubicBezTo>
                  <a:cubicBezTo>
                    <a:pt x="18" y="257"/>
                    <a:pt x="12" y="242"/>
                    <a:pt x="7" y="228"/>
                  </a:cubicBezTo>
                  <a:cubicBezTo>
                    <a:pt x="5" y="223"/>
                    <a:pt x="2" y="216"/>
                    <a:pt x="0" y="211"/>
                  </a:cubicBezTo>
                  <a:cubicBezTo>
                    <a:pt x="23" y="193"/>
                    <a:pt x="45" y="158"/>
                    <a:pt x="61" y="130"/>
                  </a:cubicBezTo>
                  <a:cubicBezTo>
                    <a:pt x="66" y="122"/>
                    <a:pt x="71" y="114"/>
                    <a:pt x="74" y="109"/>
                  </a:cubicBezTo>
                  <a:cubicBezTo>
                    <a:pt x="78" y="104"/>
                    <a:pt x="81" y="97"/>
                    <a:pt x="86" y="91"/>
                  </a:cubicBezTo>
                  <a:cubicBezTo>
                    <a:pt x="88" y="86"/>
                    <a:pt x="91" y="83"/>
                    <a:pt x="94" y="78"/>
                  </a:cubicBezTo>
                  <a:cubicBezTo>
                    <a:pt x="101" y="68"/>
                    <a:pt x="106" y="65"/>
                    <a:pt x="117" y="51"/>
                  </a:cubicBezTo>
                  <a:cubicBezTo>
                    <a:pt x="122" y="50"/>
                    <a:pt x="127" y="48"/>
                    <a:pt x="134" y="46"/>
                  </a:cubicBezTo>
                  <a:cubicBezTo>
                    <a:pt x="139" y="45"/>
                    <a:pt x="144" y="45"/>
                    <a:pt x="150" y="43"/>
                  </a:cubicBezTo>
                  <a:cubicBezTo>
                    <a:pt x="165" y="37"/>
                    <a:pt x="173" y="27"/>
                    <a:pt x="180" y="18"/>
                  </a:cubicBezTo>
                  <a:cubicBezTo>
                    <a:pt x="185" y="12"/>
                    <a:pt x="188" y="7"/>
                    <a:pt x="195" y="4"/>
                  </a:cubicBezTo>
                  <a:cubicBezTo>
                    <a:pt x="203" y="0"/>
                    <a:pt x="214" y="7"/>
                    <a:pt x="224" y="12"/>
                  </a:cubicBezTo>
                  <a:cubicBezTo>
                    <a:pt x="228" y="15"/>
                    <a:pt x="231" y="17"/>
                    <a:pt x="236" y="18"/>
                  </a:cubicBezTo>
                  <a:cubicBezTo>
                    <a:pt x="259" y="28"/>
                    <a:pt x="277" y="35"/>
                    <a:pt x="305" y="30"/>
                  </a:cubicBezTo>
                  <a:cubicBezTo>
                    <a:pt x="313" y="28"/>
                    <a:pt x="323" y="25"/>
                    <a:pt x="331" y="22"/>
                  </a:cubicBezTo>
                  <a:cubicBezTo>
                    <a:pt x="341" y="17"/>
                    <a:pt x="350" y="13"/>
                    <a:pt x="359" y="13"/>
                  </a:cubicBezTo>
                  <a:cubicBezTo>
                    <a:pt x="369" y="13"/>
                    <a:pt x="374" y="17"/>
                    <a:pt x="383" y="25"/>
                  </a:cubicBezTo>
                  <a:cubicBezTo>
                    <a:pt x="391" y="30"/>
                    <a:pt x="399" y="37"/>
                    <a:pt x="412" y="40"/>
                  </a:cubicBezTo>
                  <a:cubicBezTo>
                    <a:pt x="427" y="41"/>
                    <a:pt x="439" y="33"/>
                    <a:pt x="447" y="28"/>
                  </a:cubicBezTo>
                  <a:cubicBezTo>
                    <a:pt x="450" y="25"/>
                    <a:pt x="453" y="23"/>
                    <a:pt x="457" y="22"/>
                  </a:cubicBezTo>
                  <a:cubicBezTo>
                    <a:pt x="476" y="15"/>
                    <a:pt x="503" y="18"/>
                    <a:pt x="529" y="23"/>
                  </a:cubicBezTo>
                  <a:cubicBezTo>
                    <a:pt x="531" y="40"/>
                    <a:pt x="541" y="46"/>
                    <a:pt x="546" y="51"/>
                  </a:cubicBezTo>
                  <a:cubicBezTo>
                    <a:pt x="551" y="55"/>
                    <a:pt x="554" y="58"/>
                    <a:pt x="554" y="63"/>
                  </a:cubicBezTo>
                  <a:cubicBezTo>
                    <a:pt x="557" y="66"/>
                    <a:pt x="555" y="69"/>
                    <a:pt x="555" y="74"/>
                  </a:cubicBezTo>
                  <a:cubicBezTo>
                    <a:pt x="554" y="86"/>
                    <a:pt x="554" y="97"/>
                    <a:pt x="569" y="111"/>
                  </a:cubicBezTo>
                  <a:cubicBezTo>
                    <a:pt x="575" y="116"/>
                    <a:pt x="582" y="119"/>
                    <a:pt x="590" y="121"/>
                  </a:cubicBezTo>
                  <a:cubicBezTo>
                    <a:pt x="597" y="124"/>
                    <a:pt x="602" y="125"/>
                    <a:pt x="603" y="129"/>
                  </a:cubicBezTo>
                  <a:cubicBezTo>
                    <a:pt x="607" y="135"/>
                    <a:pt x="608" y="144"/>
                    <a:pt x="608" y="152"/>
                  </a:cubicBezTo>
                  <a:cubicBezTo>
                    <a:pt x="610" y="163"/>
                    <a:pt x="612" y="177"/>
                    <a:pt x="618" y="188"/>
                  </a:cubicBezTo>
                  <a:cubicBezTo>
                    <a:pt x="631" y="213"/>
                    <a:pt x="651" y="236"/>
                    <a:pt x="669" y="256"/>
                  </a:cubicBezTo>
                  <a:cubicBezTo>
                    <a:pt x="666" y="262"/>
                    <a:pt x="663" y="270"/>
                    <a:pt x="661" y="280"/>
                  </a:cubicBezTo>
                  <a:cubicBezTo>
                    <a:pt x="659" y="308"/>
                    <a:pt x="676" y="325"/>
                    <a:pt x="687" y="336"/>
                  </a:cubicBezTo>
                  <a:cubicBezTo>
                    <a:pt x="694" y="343"/>
                    <a:pt x="699" y="348"/>
                    <a:pt x="702" y="353"/>
                  </a:cubicBezTo>
                  <a:cubicBezTo>
                    <a:pt x="705" y="359"/>
                    <a:pt x="707" y="363"/>
                    <a:pt x="705" y="368"/>
                  </a:cubicBezTo>
                  <a:cubicBezTo>
                    <a:pt x="704" y="371"/>
                    <a:pt x="699" y="374"/>
                    <a:pt x="691" y="381"/>
                  </a:cubicBezTo>
                  <a:cubicBezTo>
                    <a:pt x="687" y="382"/>
                    <a:pt x="686" y="384"/>
                    <a:pt x="684" y="386"/>
                  </a:cubicBezTo>
                  <a:cubicBezTo>
                    <a:pt x="682" y="387"/>
                    <a:pt x="681" y="387"/>
                    <a:pt x="679" y="389"/>
                  </a:cubicBezTo>
                  <a:cubicBezTo>
                    <a:pt x="664" y="401"/>
                    <a:pt x="658" y="414"/>
                    <a:pt x="651" y="427"/>
                  </a:cubicBezTo>
                  <a:cubicBezTo>
                    <a:pt x="648" y="435"/>
                    <a:pt x="644" y="442"/>
                    <a:pt x="640" y="448"/>
                  </a:cubicBezTo>
                  <a:cubicBezTo>
                    <a:pt x="630" y="463"/>
                    <a:pt x="613" y="470"/>
                    <a:pt x="597" y="476"/>
                  </a:cubicBezTo>
                  <a:cubicBezTo>
                    <a:pt x="580" y="485"/>
                    <a:pt x="564" y="491"/>
                    <a:pt x="549" y="506"/>
                  </a:cubicBezTo>
                  <a:cubicBezTo>
                    <a:pt x="542" y="514"/>
                    <a:pt x="536" y="522"/>
                    <a:pt x="527" y="531"/>
                  </a:cubicBezTo>
                  <a:cubicBezTo>
                    <a:pt x="518" y="542"/>
                    <a:pt x="509" y="554"/>
                    <a:pt x="498" y="562"/>
                  </a:cubicBezTo>
                  <a:cubicBezTo>
                    <a:pt x="488" y="572"/>
                    <a:pt x="476" y="572"/>
                    <a:pt x="462" y="570"/>
                  </a:cubicBezTo>
                  <a:cubicBezTo>
                    <a:pt x="458" y="570"/>
                    <a:pt x="455" y="570"/>
                    <a:pt x="450" y="570"/>
                  </a:cubicBezTo>
                  <a:lnTo>
                    <a:pt x="450" y="570"/>
                  </a:lnTo>
                  <a:cubicBezTo>
                    <a:pt x="420" y="542"/>
                    <a:pt x="386" y="516"/>
                    <a:pt x="350" y="493"/>
                  </a:cubicBezTo>
                  <a:cubicBezTo>
                    <a:pt x="345" y="490"/>
                    <a:pt x="333" y="483"/>
                    <a:pt x="320" y="488"/>
                  </a:cubicBezTo>
                  <a:cubicBezTo>
                    <a:pt x="313" y="490"/>
                    <a:pt x="308" y="494"/>
                    <a:pt x="303" y="501"/>
                  </a:cubicBezTo>
                  <a:cubicBezTo>
                    <a:pt x="295" y="509"/>
                    <a:pt x="282" y="514"/>
                    <a:pt x="269" y="516"/>
                  </a:cubicBezTo>
                  <a:cubicBezTo>
                    <a:pt x="256" y="516"/>
                    <a:pt x="242" y="511"/>
                    <a:pt x="234" y="503"/>
                  </a:cubicBezTo>
                  <a:cubicBezTo>
                    <a:pt x="226" y="496"/>
                    <a:pt x="219" y="485"/>
                    <a:pt x="214" y="473"/>
                  </a:cubicBezTo>
                  <a:cubicBezTo>
                    <a:pt x="211" y="468"/>
                    <a:pt x="210" y="463"/>
                    <a:pt x="206" y="458"/>
                  </a:cubicBezTo>
                  <a:cubicBezTo>
                    <a:pt x="191" y="434"/>
                    <a:pt x="172" y="420"/>
                    <a:pt x="150" y="420"/>
                  </a:cubicBezTo>
                  <a:cubicBezTo>
                    <a:pt x="145" y="420"/>
                    <a:pt x="140" y="420"/>
                    <a:pt x="135" y="422"/>
                  </a:cubicBezTo>
                  <a:cubicBezTo>
                    <a:pt x="134" y="422"/>
                    <a:pt x="130" y="422"/>
                    <a:pt x="129" y="422"/>
                  </a:cubicBezTo>
                  <a:cubicBezTo>
                    <a:pt x="117" y="424"/>
                    <a:pt x="106" y="420"/>
                    <a:pt x="96" y="415"/>
                  </a:cubicBezTo>
                  <a:cubicBezTo>
                    <a:pt x="91" y="414"/>
                    <a:pt x="88" y="412"/>
                    <a:pt x="84" y="410"/>
                  </a:cubicBezTo>
                  <a:cubicBezTo>
                    <a:pt x="79" y="409"/>
                    <a:pt x="76" y="406"/>
                    <a:pt x="74" y="404"/>
                  </a:cubicBezTo>
                  <a:cubicBezTo>
                    <a:pt x="73" y="401"/>
                    <a:pt x="71" y="397"/>
                    <a:pt x="70" y="392"/>
                  </a:cubicBezTo>
                  <a:cubicBezTo>
                    <a:pt x="68" y="391"/>
                    <a:pt x="68" y="387"/>
                    <a:pt x="66" y="386"/>
                  </a:cubicBezTo>
                  <a:lnTo>
                    <a:pt x="66" y="384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C690DF39-44E7-4FD0-90EB-EE81824EF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875" y="2598738"/>
              <a:ext cx="460375" cy="341312"/>
            </a:xfrm>
            <a:custGeom>
              <a:avLst/>
              <a:gdLst>
                <a:gd name="T0" fmla="*/ 229 w 1277"/>
                <a:gd name="T1" fmla="*/ 10 h 950"/>
                <a:gd name="T2" fmla="*/ 280 w 1277"/>
                <a:gd name="T3" fmla="*/ 72 h 950"/>
                <a:gd name="T4" fmla="*/ 347 w 1277"/>
                <a:gd name="T5" fmla="*/ 94 h 950"/>
                <a:gd name="T6" fmla="*/ 448 w 1277"/>
                <a:gd name="T7" fmla="*/ 133 h 950"/>
                <a:gd name="T8" fmla="*/ 528 w 1277"/>
                <a:gd name="T9" fmla="*/ 163 h 950"/>
                <a:gd name="T10" fmla="*/ 626 w 1277"/>
                <a:gd name="T11" fmla="*/ 196 h 950"/>
                <a:gd name="T12" fmla="*/ 731 w 1277"/>
                <a:gd name="T13" fmla="*/ 184 h 950"/>
                <a:gd name="T14" fmla="*/ 779 w 1277"/>
                <a:gd name="T15" fmla="*/ 138 h 950"/>
                <a:gd name="T16" fmla="*/ 833 w 1277"/>
                <a:gd name="T17" fmla="*/ 183 h 950"/>
                <a:gd name="T18" fmla="*/ 855 w 1277"/>
                <a:gd name="T19" fmla="*/ 239 h 950"/>
                <a:gd name="T20" fmla="*/ 904 w 1277"/>
                <a:gd name="T21" fmla="*/ 267 h 950"/>
                <a:gd name="T22" fmla="*/ 937 w 1277"/>
                <a:gd name="T23" fmla="*/ 291 h 950"/>
                <a:gd name="T24" fmla="*/ 1016 w 1277"/>
                <a:gd name="T25" fmla="*/ 301 h 950"/>
                <a:gd name="T26" fmla="*/ 1060 w 1277"/>
                <a:gd name="T27" fmla="*/ 341 h 950"/>
                <a:gd name="T28" fmla="*/ 1120 w 1277"/>
                <a:gd name="T29" fmla="*/ 380 h 950"/>
                <a:gd name="T30" fmla="*/ 1230 w 1277"/>
                <a:gd name="T31" fmla="*/ 410 h 950"/>
                <a:gd name="T32" fmla="*/ 1276 w 1277"/>
                <a:gd name="T33" fmla="*/ 448 h 950"/>
                <a:gd name="T34" fmla="*/ 1260 w 1277"/>
                <a:gd name="T35" fmla="*/ 530 h 950"/>
                <a:gd name="T36" fmla="*/ 1224 w 1277"/>
                <a:gd name="T37" fmla="*/ 543 h 950"/>
                <a:gd name="T38" fmla="*/ 1131 w 1277"/>
                <a:gd name="T39" fmla="*/ 622 h 950"/>
                <a:gd name="T40" fmla="*/ 1060 w 1277"/>
                <a:gd name="T41" fmla="*/ 700 h 950"/>
                <a:gd name="T42" fmla="*/ 1060 w 1277"/>
                <a:gd name="T43" fmla="*/ 753 h 950"/>
                <a:gd name="T44" fmla="*/ 1032 w 1277"/>
                <a:gd name="T45" fmla="*/ 790 h 950"/>
                <a:gd name="T46" fmla="*/ 1051 w 1277"/>
                <a:gd name="T47" fmla="*/ 853 h 950"/>
                <a:gd name="T48" fmla="*/ 1032 w 1277"/>
                <a:gd name="T49" fmla="*/ 929 h 950"/>
                <a:gd name="T50" fmla="*/ 998 w 1277"/>
                <a:gd name="T51" fmla="*/ 914 h 950"/>
                <a:gd name="T52" fmla="*/ 935 w 1277"/>
                <a:gd name="T53" fmla="*/ 949 h 950"/>
                <a:gd name="T54" fmla="*/ 853 w 1277"/>
                <a:gd name="T55" fmla="*/ 863 h 950"/>
                <a:gd name="T56" fmla="*/ 767 w 1277"/>
                <a:gd name="T57" fmla="*/ 837 h 950"/>
                <a:gd name="T58" fmla="*/ 696 w 1277"/>
                <a:gd name="T59" fmla="*/ 809 h 950"/>
                <a:gd name="T60" fmla="*/ 654 w 1277"/>
                <a:gd name="T61" fmla="*/ 782 h 950"/>
                <a:gd name="T62" fmla="*/ 612 w 1277"/>
                <a:gd name="T63" fmla="*/ 743 h 950"/>
                <a:gd name="T64" fmla="*/ 517 w 1277"/>
                <a:gd name="T65" fmla="*/ 693 h 950"/>
                <a:gd name="T66" fmla="*/ 449 w 1277"/>
                <a:gd name="T67" fmla="*/ 703 h 950"/>
                <a:gd name="T68" fmla="*/ 362 w 1277"/>
                <a:gd name="T69" fmla="*/ 652 h 950"/>
                <a:gd name="T70" fmla="*/ 329 w 1277"/>
                <a:gd name="T71" fmla="*/ 550 h 950"/>
                <a:gd name="T72" fmla="*/ 222 w 1277"/>
                <a:gd name="T73" fmla="*/ 530 h 950"/>
                <a:gd name="T74" fmla="*/ 80 w 1277"/>
                <a:gd name="T75" fmla="*/ 413 h 950"/>
                <a:gd name="T76" fmla="*/ 8 w 1277"/>
                <a:gd name="T77" fmla="*/ 283 h 950"/>
                <a:gd name="T78" fmla="*/ 21 w 1277"/>
                <a:gd name="T79" fmla="*/ 239 h 950"/>
                <a:gd name="T80" fmla="*/ 98 w 1277"/>
                <a:gd name="T81" fmla="*/ 209 h 950"/>
                <a:gd name="T82" fmla="*/ 126 w 1277"/>
                <a:gd name="T83" fmla="*/ 123 h 950"/>
                <a:gd name="T84" fmla="*/ 168 w 1277"/>
                <a:gd name="T85" fmla="*/ 49 h 950"/>
                <a:gd name="T86" fmla="*/ 202 w 1277"/>
                <a:gd name="T87" fmla="*/ 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950">
                  <a:moveTo>
                    <a:pt x="207" y="0"/>
                  </a:moveTo>
                  <a:cubicBezTo>
                    <a:pt x="215" y="0"/>
                    <a:pt x="222" y="3"/>
                    <a:pt x="229" y="10"/>
                  </a:cubicBezTo>
                  <a:cubicBezTo>
                    <a:pt x="235" y="15"/>
                    <a:pt x="244" y="25"/>
                    <a:pt x="252" y="38"/>
                  </a:cubicBezTo>
                  <a:cubicBezTo>
                    <a:pt x="259" y="50"/>
                    <a:pt x="268" y="62"/>
                    <a:pt x="280" y="72"/>
                  </a:cubicBezTo>
                  <a:cubicBezTo>
                    <a:pt x="293" y="84"/>
                    <a:pt x="309" y="85"/>
                    <a:pt x="322" y="89"/>
                  </a:cubicBezTo>
                  <a:cubicBezTo>
                    <a:pt x="332" y="89"/>
                    <a:pt x="341" y="90"/>
                    <a:pt x="347" y="94"/>
                  </a:cubicBezTo>
                  <a:cubicBezTo>
                    <a:pt x="364" y="100"/>
                    <a:pt x="380" y="107"/>
                    <a:pt x="397" y="113"/>
                  </a:cubicBezTo>
                  <a:cubicBezTo>
                    <a:pt x="415" y="120"/>
                    <a:pt x="431" y="125"/>
                    <a:pt x="448" y="133"/>
                  </a:cubicBezTo>
                  <a:cubicBezTo>
                    <a:pt x="459" y="138"/>
                    <a:pt x="472" y="141"/>
                    <a:pt x="484" y="145"/>
                  </a:cubicBezTo>
                  <a:cubicBezTo>
                    <a:pt x="499" y="148"/>
                    <a:pt x="515" y="153"/>
                    <a:pt x="528" y="163"/>
                  </a:cubicBezTo>
                  <a:lnTo>
                    <a:pt x="542" y="173"/>
                  </a:lnTo>
                  <a:cubicBezTo>
                    <a:pt x="570" y="194"/>
                    <a:pt x="581" y="201"/>
                    <a:pt x="626" y="196"/>
                  </a:cubicBezTo>
                  <a:cubicBezTo>
                    <a:pt x="635" y="194"/>
                    <a:pt x="647" y="196"/>
                    <a:pt x="659" y="196"/>
                  </a:cubicBezTo>
                  <a:cubicBezTo>
                    <a:pt x="682" y="197"/>
                    <a:pt x="708" y="199"/>
                    <a:pt x="731" y="184"/>
                  </a:cubicBezTo>
                  <a:cubicBezTo>
                    <a:pt x="743" y="176"/>
                    <a:pt x="749" y="164"/>
                    <a:pt x="756" y="155"/>
                  </a:cubicBezTo>
                  <a:cubicBezTo>
                    <a:pt x="764" y="140"/>
                    <a:pt x="766" y="135"/>
                    <a:pt x="779" y="138"/>
                  </a:cubicBezTo>
                  <a:cubicBezTo>
                    <a:pt x="795" y="141"/>
                    <a:pt x="813" y="161"/>
                    <a:pt x="827" y="176"/>
                  </a:cubicBezTo>
                  <a:lnTo>
                    <a:pt x="833" y="183"/>
                  </a:lnTo>
                  <a:cubicBezTo>
                    <a:pt x="843" y="191"/>
                    <a:pt x="845" y="197"/>
                    <a:pt x="846" y="209"/>
                  </a:cubicBezTo>
                  <a:cubicBezTo>
                    <a:pt x="846" y="217"/>
                    <a:pt x="848" y="227"/>
                    <a:pt x="855" y="239"/>
                  </a:cubicBezTo>
                  <a:cubicBezTo>
                    <a:pt x="866" y="260"/>
                    <a:pt x="878" y="262"/>
                    <a:pt x="891" y="263"/>
                  </a:cubicBezTo>
                  <a:cubicBezTo>
                    <a:pt x="894" y="265"/>
                    <a:pt x="899" y="265"/>
                    <a:pt x="904" y="267"/>
                  </a:cubicBezTo>
                  <a:cubicBezTo>
                    <a:pt x="912" y="270"/>
                    <a:pt x="917" y="273"/>
                    <a:pt x="924" y="280"/>
                  </a:cubicBezTo>
                  <a:cubicBezTo>
                    <a:pt x="927" y="283"/>
                    <a:pt x="932" y="286"/>
                    <a:pt x="937" y="291"/>
                  </a:cubicBezTo>
                  <a:cubicBezTo>
                    <a:pt x="957" y="304"/>
                    <a:pt x="975" y="301"/>
                    <a:pt x="988" y="300"/>
                  </a:cubicBezTo>
                  <a:cubicBezTo>
                    <a:pt x="1000" y="298"/>
                    <a:pt x="1008" y="296"/>
                    <a:pt x="1016" y="301"/>
                  </a:cubicBezTo>
                  <a:cubicBezTo>
                    <a:pt x="1024" y="306"/>
                    <a:pt x="1034" y="314"/>
                    <a:pt x="1042" y="323"/>
                  </a:cubicBezTo>
                  <a:cubicBezTo>
                    <a:pt x="1049" y="329"/>
                    <a:pt x="1054" y="336"/>
                    <a:pt x="1060" y="341"/>
                  </a:cubicBezTo>
                  <a:cubicBezTo>
                    <a:pt x="1077" y="354"/>
                    <a:pt x="1093" y="364"/>
                    <a:pt x="1113" y="377"/>
                  </a:cubicBezTo>
                  <a:cubicBezTo>
                    <a:pt x="1115" y="379"/>
                    <a:pt x="1118" y="379"/>
                    <a:pt x="1120" y="380"/>
                  </a:cubicBezTo>
                  <a:cubicBezTo>
                    <a:pt x="1128" y="385"/>
                    <a:pt x="1136" y="388"/>
                    <a:pt x="1144" y="393"/>
                  </a:cubicBezTo>
                  <a:cubicBezTo>
                    <a:pt x="1173" y="405"/>
                    <a:pt x="1199" y="407"/>
                    <a:pt x="1230" y="410"/>
                  </a:cubicBezTo>
                  <a:lnTo>
                    <a:pt x="1240" y="412"/>
                  </a:lnTo>
                  <a:cubicBezTo>
                    <a:pt x="1266" y="413"/>
                    <a:pt x="1276" y="423"/>
                    <a:pt x="1276" y="448"/>
                  </a:cubicBezTo>
                  <a:cubicBezTo>
                    <a:pt x="1276" y="473"/>
                    <a:pt x="1273" y="499"/>
                    <a:pt x="1270" y="525"/>
                  </a:cubicBezTo>
                  <a:cubicBezTo>
                    <a:pt x="1266" y="527"/>
                    <a:pt x="1263" y="529"/>
                    <a:pt x="1260" y="530"/>
                  </a:cubicBezTo>
                  <a:cubicBezTo>
                    <a:pt x="1255" y="533"/>
                    <a:pt x="1250" y="535"/>
                    <a:pt x="1243" y="537"/>
                  </a:cubicBezTo>
                  <a:cubicBezTo>
                    <a:pt x="1235" y="540"/>
                    <a:pt x="1229" y="542"/>
                    <a:pt x="1224" y="543"/>
                  </a:cubicBezTo>
                  <a:cubicBezTo>
                    <a:pt x="1191" y="552"/>
                    <a:pt x="1177" y="557"/>
                    <a:pt x="1163" y="601"/>
                  </a:cubicBezTo>
                  <a:cubicBezTo>
                    <a:pt x="1156" y="617"/>
                    <a:pt x="1146" y="619"/>
                    <a:pt x="1131" y="622"/>
                  </a:cubicBezTo>
                  <a:cubicBezTo>
                    <a:pt x="1118" y="624"/>
                    <a:pt x="1103" y="627"/>
                    <a:pt x="1088" y="641"/>
                  </a:cubicBezTo>
                  <a:cubicBezTo>
                    <a:pt x="1069" y="657"/>
                    <a:pt x="1060" y="697"/>
                    <a:pt x="1060" y="700"/>
                  </a:cubicBezTo>
                  <a:cubicBezTo>
                    <a:pt x="1059" y="710"/>
                    <a:pt x="1059" y="719"/>
                    <a:pt x="1060" y="728"/>
                  </a:cubicBezTo>
                  <a:cubicBezTo>
                    <a:pt x="1062" y="737"/>
                    <a:pt x="1062" y="746"/>
                    <a:pt x="1060" y="753"/>
                  </a:cubicBezTo>
                  <a:cubicBezTo>
                    <a:pt x="1059" y="756"/>
                    <a:pt x="1054" y="759"/>
                    <a:pt x="1051" y="764"/>
                  </a:cubicBezTo>
                  <a:cubicBezTo>
                    <a:pt x="1044" y="771"/>
                    <a:pt x="1036" y="779"/>
                    <a:pt x="1032" y="790"/>
                  </a:cubicBezTo>
                  <a:cubicBezTo>
                    <a:pt x="1028" y="809"/>
                    <a:pt x="1037" y="825"/>
                    <a:pt x="1044" y="838"/>
                  </a:cubicBezTo>
                  <a:cubicBezTo>
                    <a:pt x="1046" y="843"/>
                    <a:pt x="1049" y="848"/>
                    <a:pt x="1051" y="853"/>
                  </a:cubicBezTo>
                  <a:cubicBezTo>
                    <a:pt x="1056" y="866"/>
                    <a:pt x="1057" y="901"/>
                    <a:pt x="1046" y="919"/>
                  </a:cubicBezTo>
                  <a:cubicBezTo>
                    <a:pt x="1041" y="927"/>
                    <a:pt x="1036" y="929"/>
                    <a:pt x="1032" y="929"/>
                  </a:cubicBezTo>
                  <a:cubicBezTo>
                    <a:pt x="1031" y="929"/>
                    <a:pt x="1026" y="926"/>
                    <a:pt x="1021" y="922"/>
                  </a:cubicBezTo>
                  <a:cubicBezTo>
                    <a:pt x="1014" y="919"/>
                    <a:pt x="1008" y="914"/>
                    <a:pt x="998" y="914"/>
                  </a:cubicBezTo>
                  <a:cubicBezTo>
                    <a:pt x="975" y="911"/>
                    <a:pt x="952" y="924"/>
                    <a:pt x="937" y="947"/>
                  </a:cubicBezTo>
                  <a:lnTo>
                    <a:pt x="935" y="949"/>
                  </a:lnTo>
                  <a:cubicBezTo>
                    <a:pt x="930" y="934"/>
                    <a:pt x="927" y="916"/>
                    <a:pt x="916" y="901"/>
                  </a:cubicBezTo>
                  <a:cubicBezTo>
                    <a:pt x="899" y="879"/>
                    <a:pt x="876" y="871"/>
                    <a:pt x="853" y="863"/>
                  </a:cubicBezTo>
                  <a:cubicBezTo>
                    <a:pt x="843" y="860"/>
                    <a:pt x="833" y="856"/>
                    <a:pt x="823" y="851"/>
                  </a:cubicBezTo>
                  <a:cubicBezTo>
                    <a:pt x="803" y="842"/>
                    <a:pt x="785" y="838"/>
                    <a:pt x="767" y="837"/>
                  </a:cubicBezTo>
                  <a:cubicBezTo>
                    <a:pt x="752" y="835"/>
                    <a:pt x="739" y="833"/>
                    <a:pt x="726" y="828"/>
                  </a:cubicBezTo>
                  <a:cubicBezTo>
                    <a:pt x="715" y="825"/>
                    <a:pt x="706" y="817"/>
                    <a:pt x="696" y="809"/>
                  </a:cubicBezTo>
                  <a:cubicBezTo>
                    <a:pt x="691" y="805"/>
                    <a:pt x="688" y="802"/>
                    <a:pt x="683" y="799"/>
                  </a:cubicBezTo>
                  <a:cubicBezTo>
                    <a:pt x="673" y="790"/>
                    <a:pt x="662" y="786"/>
                    <a:pt x="654" y="782"/>
                  </a:cubicBezTo>
                  <a:cubicBezTo>
                    <a:pt x="647" y="779"/>
                    <a:pt x="642" y="777"/>
                    <a:pt x="637" y="774"/>
                  </a:cubicBezTo>
                  <a:cubicBezTo>
                    <a:pt x="621" y="764"/>
                    <a:pt x="617" y="756"/>
                    <a:pt x="612" y="743"/>
                  </a:cubicBezTo>
                  <a:cubicBezTo>
                    <a:pt x="607" y="733"/>
                    <a:pt x="604" y="721"/>
                    <a:pt x="594" y="708"/>
                  </a:cubicBezTo>
                  <a:cubicBezTo>
                    <a:pt x="571" y="682"/>
                    <a:pt x="542" y="688"/>
                    <a:pt x="517" y="693"/>
                  </a:cubicBezTo>
                  <a:lnTo>
                    <a:pt x="509" y="697"/>
                  </a:lnTo>
                  <a:cubicBezTo>
                    <a:pt x="486" y="702"/>
                    <a:pt x="466" y="703"/>
                    <a:pt x="449" y="703"/>
                  </a:cubicBezTo>
                  <a:cubicBezTo>
                    <a:pt x="438" y="703"/>
                    <a:pt x="428" y="702"/>
                    <a:pt x="418" y="698"/>
                  </a:cubicBezTo>
                  <a:cubicBezTo>
                    <a:pt x="395" y="692"/>
                    <a:pt x="377" y="677"/>
                    <a:pt x="362" y="652"/>
                  </a:cubicBezTo>
                  <a:cubicBezTo>
                    <a:pt x="354" y="641"/>
                    <a:pt x="352" y="627"/>
                    <a:pt x="350" y="613"/>
                  </a:cubicBezTo>
                  <a:cubicBezTo>
                    <a:pt x="349" y="591"/>
                    <a:pt x="347" y="568"/>
                    <a:pt x="329" y="550"/>
                  </a:cubicBezTo>
                  <a:cubicBezTo>
                    <a:pt x="298" y="520"/>
                    <a:pt x="266" y="524"/>
                    <a:pt x="237" y="529"/>
                  </a:cubicBezTo>
                  <a:lnTo>
                    <a:pt x="222" y="530"/>
                  </a:lnTo>
                  <a:cubicBezTo>
                    <a:pt x="164" y="535"/>
                    <a:pt x="143" y="502"/>
                    <a:pt x="113" y="459"/>
                  </a:cubicBezTo>
                  <a:cubicBezTo>
                    <a:pt x="103" y="443"/>
                    <a:pt x="93" y="428"/>
                    <a:pt x="80" y="413"/>
                  </a:cubicBezTo>
                  <a:cubicBezTo>
                    <a:pt x="59" y="388"/>
                    <a:pt x="51" y="369"/>
                    <a:pt x="37" y="337"/>
                  </a:cubicBezTo>
                  <a:cubicBezTo>
                    <a:pt x="29" y="318"/>
                    <a:pt x="19" y="301"/>
                    <a:pt x="8" y="283"/>
                  </a:cubicBezTo>
                  <a:cubicBezTo>
                    <a:pt x="4" y="278"/>
                    <a:pt x="3" y="275"/>
                    <a:pt x="0" y="270"/>
                  </a:cubicBezTo>
                  <a:cubicBezTo>
                    <a:pt x="4" y="257"/>
                    <a:pt x="11" y="247"/>
                    <a:pt x="21" y="239"/>
                  </a:cubicBezTo>
                  <a:cubicBezTo>
                    <a:pt x="28" y="232"/>
                    <a:pt x="37" y="230"/>
                    <a:pt x="49" y="229"/>
                  </a:cubicBezTo>
                  <a:cubicBezTo>
                    <a:pt x="65" y="225"/>
                    <a:pt x="82" y="222"/>
                    <a:pt x="98" y="209"/>
                  </a:cubicBezTo>
                  <a:cubicBezTo>
                    <a:pt x="115" y="191"/>
                    <a:pt x="118" y="171"/>
                    <a:pt x="120" y="155"/>
                  </a:cubicBezTo>
                  <a:cubicBezTo>
                    <a:pt x="121" y="143"/>
                    <a:pt x="123" y="133"/>
                    <a:pt x="126" y="123"/>
                  </a:cubicBezTo>
                  <a:cubicBezTo>
                    <a:pt x="131" y="112"/>
                    <a:pt x="140" y="100"/>
                    <a:pt x="145" y="90"/>
                  </a:cubicBezTo>
                  <a:cubicBezTo>
                    <a:pt x="153" y="77"/>
                    <a:pt x="161" y="64"/>
                    <a:pt x="168" y="49"/>
                  </a:cubicBezTo>
                  <a:cubicBezTo>
                    <a:pt x="169" y="44"/>
                    <a:pt x="171" y="38"/>
                    <a:pt x="174" y="33"/>
                  </a:cubicBezTo>
                  <a:cubicBezTo>
                    <a:pt x="181" y="11"/>
                    <a:pt x="184" y="1"/>
                    <a:pt x="202" y="1"/>
                  </a:cubicBezTo>
                  <a:cubicBezTo>
                    <a:pt x="204" y="1"/>
                    <a:pt x="205" y="0"/>
                    <a:pt x="207" y="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392C62FE-2225-4669-AF71-7020071D8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975" y="2968625"/>
              <a:ext cx="196850" cy="255588"/>
            </a:xfrm>
            <a:custGeom>
              <a:avLst/>
              <a:gdLst>
                <a:gd name="T0" fmla="*/ 71 w 549"/>
                <a:gd name="T1" fmla="*/ 425 h 708"/>
                <a:gd name="T2" fmla="*/ 95 w 549"/>
                <a:gd name="T3" fmla="*/ 355 h 708"/>
                <a:gd name="T4" fmla="*/ 72 w 549"/>
                <a:gd name="T5" fmla="*/ 310 h 708"/>
                <a:gd name="T6" fmla="*/ 59 w 549"/>
                <a:gd name="T7" fmla="*/ 299 h 708"/>
                <a:gd name="T8" fmla="*/ 49 w 549"/>
                <a:gd name="T9" fmla="*/ 276 h 708"/>
                <a:gd name="T10" fmla="*/ 43 w 549"/>
                <a:gd name="T11" fmla="*/ 257 h 708"/>
                <a:gd name="T12" fmla="*/ 33 w 549"/>
                <a:gd name="T13" fmla="*/ 246 h 708"/>
                <a:gd name="T14" fmla="*/ 29 w 549"/>
                <a:gd name="T15" fmla="*/ 243 h 708"/>
                <a:gd name="T16" fmla="*/ 28 w 549"/>
                <a:gd name="T17" fmla="*/ 231 h 708"/>
                <a:gd name="T18" fmla="*/ 26 w 549"/>
                <a:gd name="T19" fmla="*/ 211 h 708"/>
                <a:gd name="T20" fmla="*/ 15 w 549"/>
                <a:gd name="T21" fmla="*/ 187 h 708"/>
                <a:gd name="T22" fmla="*/ 6 w 549"/>
                <a:gd name="T23" fmla="*/ 168 h 708"/>
                <a:gd name="T24" fmla="*/ 46 w 549"/>
                <a:gd name="T25" fmla="*/ 75 h 708"/>
                <a:gd name="T26" fmla="*/ 61 w 549"/>
                <a:gd name="T27" fmla="*/ 53 h 708"/>
                <a:gd name="T28" fmla="*/ 107 w 549"/>
                <a:gd name="T29" fmla="*/ 0 h 708"/>
                <a:gd name="T30" fmla="*/ 127 w 549"/>
                <a:gd name="T31" fmla="*/ 47 h 708"/>
                <a:gd name="T32" fmla="*/ 141 w 549"/>
                <a:gd name="T33" fmla="*/ 70 h 708"/>
                <a:gd name="T34" fmla="*/ 206 w 549"/>
                <a:gd name="T35" fmla="*/ 124 h 708"/>
                <a:gd name="T36" fmla="*/ 239 w 549"/>
                <a:gd name="T37" fmla="*/ 107 h 708"/>
                <a:gd name="T38" fmla="*/ 247 w 549"/>
                <a:gd name="T39" fmla="*/ 99 h 708"/>
                <a:gd name="T40" fmla="*/ 267 w 549"/>
                <a:gd name="T41" fmla="*/ 94 h 708"/>
                <a:gd name="T42" fmla="*/ 273 w 549"/>
                <a:gd name="T43" fmla="*/ 94 h 708"/>
                <a:gd name="T44" fmla="*/ 270 w 549"/>
                <a:gd name="T45" fmla="*/ 163 h 708"/>
                <a:gd name="T46" fmla="*/ 253 w 549"/>
                <a:gd name="T47" fmla="*/ 220 h 708"/>
                <a:gd name="T48" fmla="*/ 309 w 549"/>
                <a:gd name="T49" fmla="*/ 269 h 708"/>
                <a:gd name="T50" fmla="*/ 326 w 549"/>
                <a:gd name="T51" fmla="*/ 274 h 708"/>
                <a:gd name="T52" fmla="*/ 354 w 549"/>
                <a:gd name="T53" fmla="*/ 294 h 708"/>
                <a:gd name="T54" fmla="*/ 362 w 549"/>
                <a:gd name="T55" fmla="*/ 317 h 708"/>
                <a:gd name="T56" fmla="*/ 384 w 549"/>
                <a:gd name="T57" fmla="*/ 361 h 708"/>
                <a:gd name="T58" fmla="*/ 441 w 549"/>
                <a:gd name="T59" fmla="*/ 420 h 708"/>
                <a:gd name="T60" fmla="*/ 461 w 549"/>
                <a:gd name="T61" fmla="*/ 460 h 708"/>
                <a:gd name="T62" fmla="*/ 461 w 549"/>
                <a:gd name="T63" fmla="*/ 470 h 708"/>
                <a:gd name="T64" fmla="*/ 487 w 549"/>
                <a:gd name="T65" fmla="*/ 508 h 708"/>
                <a:gd name="T66" fmla="*/ 501 w 549"/>
                <a:gd name="T67" fmla="*/ 514 h 708"/>
                <a:gd name="T68" fmla="*/ 515 w 549"/>
                <a:gd name="T69" fmla="*/ 521 h 708"/>
                <a:gd name="T70" fmla="*/ 519 w 549"/>
                <a:gd name="T71" fmla="*/ 526 h 708"/>
                <a:gd name="T72" fmla="*/ 529 w 549"/>
                <a:gd name="T73" fmla="*/ 539 h 708"/>
                <a:gd name="T74" fmla="*/ 548 w 549"/>
                <a:gd name="T75" fmla="*/ 551 h 708"/>
                <a:gd name="T76" fmla="*/ 510 w 549"/>
                <a:gd name="T77" fmla="*/ 595 h 708"/>
                <a:gd name="T78" fmla="*/ 440 w 549"/>
                <a:gd name="T79" fmla="*/ 626 h 708"/>
                <a:gd name="T80" fmla="*/ 390 w 549"/>
                <a:gd name="T81" fmla="*/ 630 h 708"/>
                <a:gd name="T82" fmla="*/ 346 w 549"/>
                <a:gd name="T83" fmla="*/ 630 h 708"/>
                <a:gd name="T84" fmla="*/ 300 w 549"/>
                <a:gd name="T85" fmla="*/ 654 h 708"/>
                <a:gd name="T86" fmla="*/ 281 w 549"/>
                <a:gd name="T87" fmla="*/ 668 h 708"/>
                <a:gd name="T88" fmla="*/ 239 w 549"/>
                <a:gd name="T89" fmla="*/ 684 h 708"/>
                <a:gd name="T90" fmla="*/ 206 w 549"/>
                <a:gd name="T91" fmla="*/ 697 h 708"/>
                <a:gd name="T92" fmla="*/ 197 w 549"/>
                <a:gd name="T93" fmla="*/ 701 h 708"/>
                <a:gd name="T94" fmla="*/ 183 w 549"/>
                <a:gd name="T95" fmla="*/ 707 h 708"/>
                <a:gd name="T96" fmla="*/ 133 w 549"/>
                <a:gd name="T97" fmla="*/ 643 h 708"/>
                <a:gd name="T98" fmla="*/ 128 w 549"/>
                <a:gd name="T99" fmla="*/ 617 h 708"/>
                <a:gd name="T100" fmla="*/ 118 w 549"/>
                <a:gd name="T101" fmla="*/ 584 h 708"/>
                <a:gd name="T102" fmla="*/ 90 w 549"/>
                <a:gd name="T103" fmla="*/ 564 h 708"/>
                <a:gd name="T104" fmla="*/ 77 w 549"/>
                <a:gd name="T105" fmla="*/ 559 h 708"/>
                <a:gd name="T106" fmla="*/ 74 w 549"/>
                <a:gd name="T107" fmla="*/ 546 h 708"/>
                <a:gd name="T108" fmla="*/ 72 w 549"/>
                <a:gd name="T109" fmla="*/ 523 h 708"/>
                <a:gd name="T110" fmla="*/ 54 w 549"/>
                <a:gd name="T111" fmla="*/ 500 h 708"/>
                <a:gd name="T112" fmla="*/ 49 w 549"/>
                <a:gd name="T113" fmla="*/ 495 h 708"/>
                <a:gd name="T114" fmla="*/ 47 w 549"/>
                <a:gd name="T115" fmla="*/ 486 h 708"/>
                <a:gd name="T116" fmla="*/ 49 w 549"/>
                <a:gd name="T117" fmla="*/ 468 h 708"/>
                <a:gd name="T118" fmla="*/ 71 w 549"/>
                <a:gd name="T119" fmla="*/ 425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9" h="708">
                  <a:moveTo>
                    <a:pt x="71" y="425"/>
                  </a:moveTo>
                  <a:cubicBezTo>
                    <a:pt x="82" y="402"/>
                    <a:pt x="95" y="381"/>
                    <a:pt x="95" y="355"/>
                  </a:cubicBezTo>
                  <a:cubicBezTo>
                    <a:pt x="97" y="327"/>
                    <a:pt x="84" y="317"/>
                    <a:pt x="72" y="310"/>
                  </a:cubicBezTo>
                  <a:cubicBezTo>
                    <a:pt x="69" y="307"/>
                    <a:pt x="64" y="304"/>
                    <a:pt x="59" y="299"/>
                  </a:cubicBezTo>
                  <a:cubicBezTo>
                    <a:pt x="54" y="292"/>
                    <a:pt x="51" y="284"/>
                    <a:pt x="49" y="276"/>
                  </a:cubicBezTo>
                  <a:cubicBezTo>
                    <a:pt x="47" y="269"/>
                    <a:pt x="44" y="264"/>
                    <a:pt x="43" y="257"/>
                  </a:cubicBezTo>
                  <a:cubicBezTo>
                    <a:pt x="41" y="252"/>
                    <a:pt x="36" y="249"/>
                    <a:pt x="33" y="246"/>
                  </a:cubicBezTo>
                  <a:cubicBezTo>
                    <a:pt x="31" y="244"/>
                    <a:pt x="29" y="243"/>
                    <a:pt x="29" y="243"/>
                  </a:cubicBezTo>
                  <a:cubicBezTo>
                    <a:pt x="28" y="239"/>
                    <a:pt x="28" y="236"/>
                    <a:pt x="28" y="231"/>
                  </a:cubicBezTo>
                  <a:cubicBezTo>
                    <a:pt x="29" y="224"/>
                    <a:pt x="29" y="218"/>
                    <a:pt x="26" y="211"/>
                  </a:cubicBezTo>
                  <a:cubicBezTo>
                    <a:pt x="24" y="201"/>
                    <a:pt x="19" y="193"/>
                    <a:pt x="15" y="187"/>
                  </a:cubicBezTo>
                  <a:cubicBezTo>
                    <a:pt x="11" y="180"/>
                    <a:pt x="6" y="175"/>
                    <a:pt x="6" y="168"/>
                  </a:cubicBezTo>
                  <a:cubicBezTo>
                    <a:pt x="0" y="139"/>
                    <a:pt x="24" y="104"/>
                    <a:pt x="46" y="75"/>
                  </a:cubicBezTo>
                  <a:cubicBezTo>
                    <a:pt x="51" y="68"/>
                    <a:pt x="56" y="60"/>
                    <a:pt x="61" y="53"/>
                  </a:cubicBezTo>
                  <a:cubicBezTo>
                    <a:pt x="72" y="33"/>
                    <a:pt x="87" y="14"/>
                    <a:pt x="107" y="0"/>
                  </a:cubicBezTo>
                  <a:cubicBezTo>
                    <a:pt x="108" y="17"/>
                    <a:pt x="115" y="33"/>
                    <a:pt x="127" y="47"/>
                  </a:cubicBezTo>
                  <a:cubicBezTo>
                    <a:pt x="130" y="53"/>
                    <a:pt x="136" y="60"/>
                    <a:pt x="141" y="70"/>
                  </a:cubicBezTo>
                  <a:cubicBezTo>
                    <a:pt x="156" y="94"/>
                    <a:pt x="176" y="126"/>
                    <a:pt x="206" y="124"/>
                  </a:cubicBezTo>
                  <a:cubicBezTo>
                    <a:pt x="224" y="124"/>
                    <a:pt x="232" y="114"/>
                    <a:pt x="239" y="107"/>
                  </a:cubicBezTo>
                  <a:cubicBezTo>
                    <a:pt x="240" y="104"/>
                    <a:pt x="244" y="101"/>
                    <a:pt x="247" y="99"/>
                  </a:cubicBezTo>
                  <a:cubicBezTo>
                    <a:pt x="253" y="96"/>
                    <a:pt x="260" y="96"/>
                    <a:pt x="267" y="94"/>
                  </a:cubicBezTo>
                  <a:cubicBezTo>
                    <a:pt x="270" y="94"/>
                    <a:pt x="272" y="94"/>
                    <a:pt x="273" y="94"/>
                  </a:cubicBezTo>
                  <a:cubicBezTo>
                    <a:pt x="288" y="121"/>
                    <a:pt x="291" y="137"/>
                    <a:pt x="270" y="163"/>
                  </a:cubicBezTo>
                  <a:cubicBezTo>
                    <a:pt x="253" y="183"/>
                    <a:pt x="248" y="201"/>
                    <a:pt x="253" y="220"/>
                  </a:cubicBezTo>
                  <a:cubicBezTo>
                    <a:pt x="258" y="239"/>
                    <a:pt x="278" y="256"/>
                    <a:pt x="309" y="269"/>
                  </a:cubicBezTo>
                  <a:cubicBezTo>
                    <a:pt x="316" y="271"/>
                    <a:pt x="321" y="272"/>
                    <a:pt x="326" y="274"/>
                  </a:cubicBezTo>
                  <a:cubicBezTo>
                    <a:pt x="342" y="279"/>
                    <a:pt x="349" y="280"/>
                    <a:pt x="354" y="294"/>
                  </a:cubicBezTo>
                  <a:cubicBezTo>
                    <a:pt x="357" y="302"/>
                    <a:pt x="361" y="310"/>
                    <a:pt x="362" y="317"/>
                  </a:cubicBezTo>
                  <a:cubicBezTo>
                    <a:pt x="367" y="332"/>
                    <a:pt x="372" y="345"/>
                    <a:pt x="384" y="361"/>
                  </a:cubicBezTo>
                  <a:cubicBezTo>
                    <a:pt x="402" y="386"/>
                    <a:pt x="420" y="402"/>
                    <a:pt x="441" y="420"/>
                  </a:cubicBezTo>
                  <a:cubicBezTo>
                    <a:pt x="459" y="435"/>
                    <a:pt x="459" y="435"/>
                    <a:pt x="461" y="460"/>
                  </a:cubicBezTo>
                  <a:lnTo>
                    <a:pt x="461" y="470"/>
                  </a:lnTo>
                  <a:cubicBezTo>
                    <a:pt x="461" y="491"/>
                    <a:pt x="464" y="495"/>
                    <a:pt x="487" y="508"/>
                  </a:cubicBezTo>
                  <a:cubicBezTo>
                    <a:pt x="492" y="511"/>
                    <a:pt x="496" y="513"/>
                    <a:pt x="501" y="514"/>
                  </a:cubicBezTo>
                  <a:cubicBezTo>
                    <a:pt x="505" y="516"/>
                    <a:pt x="510" y="518"/>
                    <a:pt x="515" y="521"/>
                  </a:cubicBezTo>
                  <a:cubicBezTo>
                    <a:pt x="515" y="523"/>
                    <a:pt x="517" y="524"/>
                    <a:pt x="519" y="526"/>
                  </a:cubicBezTo>
                  <a:cubicBezTo>
                    <a:pt x="520" y="531"/>
                    <a:pt x="524" y="536"/>
                    <a:pt x="529" y="539"/>
                  </a:cubicBezTo>
                  <a:cubicBezTo>
                    <a:pt x="535" y="542"/>
                    <a:pt x="542" y="547"/>
                    <a:pt x="548" y="551"/>
                  </a:cubicBezTo>
                  <a:cubicBezTo>
                    <a:pt x="538" y="567"/>
                    <a:pt x="525" y="584"/>
                    <a:pt x="510" y="595"/>
                  </a:cubicBezTo>
                  <a:cubicBezTo>
                    <a:pt x="491" y="612"/>
                    <a:pt x="458" y="621"/>
                    <a:pt x="440" y="626"/>
                  </a:cubicBezTo>
                  <a:cubicBezTo>
                    <a:pt x="423" y="630"/>
                    <a:pt x="407" y="630"/>
                    <a:pt x="390" y="630"/>
                  </a:cubicBezTo>
                  <a:cubicBezTo>
                    <a:pt x="375" y="628"/>
                    <a:pt x="362" y="628"/>
                    <a:pt x="346" y="630"/>
                  </a:cubicBezTo>
                  <a:cubicBezTo>
                    <a:pt x="324" y="633"/>
                    <a:pt x="311" y="645"/>
                    <a:pt x="300" y="654"/>
                  </a:cubicBezTo>
                  <a:cubicBezTo>
                    <a:pt x="295" y="659"/>
                    <a:pt x="288" y="663"/>
                    <a:pt x="281" y="668"/>
                  </a:cubicBezTo>
                  <a:cubicBezTo>
                    <a:pt x="270" y="674"/>
                    <a:pt x="255" y="679"/>
                    <a:pt x="239" y="684"/>
                  </a:cubicBezTo>
                  <a:cubicBezTo>
                    <a:pt x="227" y="689"/>
                    <a:pt x="216" y="692"/>
                    <a:pt x="206" y="697"/>
                  </a:cubicBezTo>
                  <a:lnTo>
                    <a:pt x="197" y="701"/>
                  </a:lnTo>
                  <a:cubicBezTo>
                    <a:pt x="192" y="702"/>
                    <a:pt x="188" y="704"/>
                    <a:pt x="183" y="707"/>
                  </a:cubicBezTo>
                  <a:cubicBezTo>
                    <a:pt x="164" y="687"/>
                    <a:pt x="146" y="666"/>
                    <a:pt x="133" y="643"/>
                  </a:cubicBezTo>
                  <a:cubicBezTo>
                    <a:pt x="130" y="636"/>
                    <a:pt x="128" y="626"/>
                    <a:pt x="128" y="617"/>
                  </a:cubicBezTo>
                  <a:cubicBezTo>
                    <a:pt x="127" y="607"/>
                    <a:pt x="125" y="593"/>
                    <a:pt x="118" y="584"/>
                  </a:cubicBezTo>
                  <a:cubicBezTo>
                    <a:pt x="112" y="570"/>
                    <a:pt x="100" y="567"/>
                    <a:pt x="90" y="564"/>
                  </a:cubicBezTo>
                  <a:cubicBezTo>
                    <a:pt x="85" y="562"/>
                    <a:pt x="80" y="561"/>
                    <a:pt x="77" y="559"/>
                  </a:cubicBezTo>
                  <a:cubicBezTo>
                    <a:pt x="72" y="554"/>
                    <a:pt x="72" y="552"/>
                    <a:pt x="74" y="546"/>
                  </a:cubicBezTo>
                  <a:cubicBezTo>
                    <a:pt x="74" y="541"/>
                    <a:pt x="76" y="533"/>
                    <a:pt x="72" y="523"/>
                  </a:cubicBezTo>
                  <a:cubicBezTo>
                    <a:pt x="67" y="509"/>
                    <a:pt x="61" y="503"/>
                    <a:pt x="54" y="500"/>
                  </a:cubicBezTo>
                  <a:cubicBezTo>
                    <a:pt x="52" y="498"/>
                    <a:pt x="51" y="496"/>
                    <a:pt x="49" y="495"/>
                  </a:cubicBezTo>
                  <a:cubicBezTo>
                    <a:pt x="47" y="493"/>
                    <a:pt x="47" y="491"/>
                    <a:pt x="47" y="486"/>
                  </a:cubicBezTo>
                  <a:cubicBezTo>
                    <a:pt x="47" y="481"/>
                    <a:pt x="47" y="475"/>
                    <a:pt x="49" y="468"/>
                  </a:cubicBezTo>
                  <a:cubicBezTo>
                    <a:pt x="54" y="453"/>
                    <a:pt x="62" y="440"/>
                    <a:pt x="71" y="42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613EC5BA-F37E-41E9-A330-E1B76EC23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075" y="3351213"/>
              <a:ext cx="255588" cy="296862"/>
            </a:xfrm>
            <a:custGeom>
              <a:avLst/>
              <a:gdLst>
                <a:gd name="T0" fmla="*/ 0 w 708"/>
                <a:gd name="T1" fmla="*/ 400 h 826"/>
                <a:gd name="T2" fmla="*/ 86 w 708"/>
                <a:gd name="T3" fmla="*/ 349 h 826"/>
                <a:gd name="T4" fmla="*/ 97 w 708"/>
                <a:gd name="T5" fmla="*/ 222 h 826"/>
                <a:gd name="T6" fmla="*/ 114 w 708"/>
                <a:gd name="T7" fmla="*/ 100 h 826"/>
                <a:gd name="T8" fmla="*/ 178 w 708"/>
                <a:gd name="T9" fmla="*/ 0 h 826"/>
                <a:gd name="T10" fmla="*/ 214 w 708"/>
                <a:gd name="T11" fmla="*/ 49 h 826"/>
                <a:gd name="T12" fmla="*/ 323 w 708"/>
                <a:gd name="T13" fmla="*/ 103 h 826"/>
                <a:gd name="T14" fmla="*/ 387 w 708"/>
                <a:gd name="T15" fmla="*/ 161 h 826"/>
                <a:gd name="T16" fmla="*/ 386 w 708"/>
                <a:gd name="T17" fmla="*/ 191 h 826"/>
                <a:gd name="T18" fmla="*/ 419 w 708"/>
                <a:gd name="T19" fmla="*/ 281 h 826"/>
                <a:gd name="T20" fmla="*/ 499 w 708"/>
                <a:gd name="T21" fmla="*/ 304 h 826"/>
                <a:gd name="T22" fmla="*/ 536 w 708"/>
                <a:gd name="T23" fmla="*/ 295 h 826"/>
                <a:gd name="T24" fmla="*/ 570 w 708"/>
                <a:gd name="T25" fmla="*/ 311 h 826"/>
                <a:gd name="T26" fmla="*/ 583 w 708"/>
                <a:gd name="T27" fmla="*/ 351 h 826"/>
                <a:gd name="T28" fmla="*/ 628 w 708"/>
                <a:gd name="T29" fmla="*/ 403 h 826"/>
                <a:gd name="T30" fmla="*/ 702 w 708"/>
                <a:gd name="T31" fmla="*/ 416 h 826"/>
                <a:gd name="T32" fmla="*/ 700 w 708"/>
                <a:gd name="T33" fmla="*/ 477 h 826"/>
                <a:gd name="T34" fmla="*/ 692 w 708"/>
                <a:gd name="T35" fmla="*/ 514 h 826"/>
                <a:gd name="T36" fmla="*/ 681 w 708"/>
                <a:gd name="T37" fmla="*/ 548 h 826"/>
                <a:gd name="T38" fmla="*/ 674 w 708"/>
                <a:gd name="T39" fmla="*/ 624 h 826"/>
                <a:gd name="T40" fmla="*/ 666 w 708"/>
                <a:gd name="T41" fmla="*/ 688 h 826"/>
                <a:gd name="T42" fmla="*/ 582 w 708"/>
                <a:gd name="T43" fmla="*/ 805 h 826"/>
                <a:gd name="T44" fmla="*/ 560 w 708"/>
                <a:gd name="T45" fmla="*/ 809 h 826"/>
                <a:gd name="T46" fmla="*/ 437 w 708"/>
                <a:gd name="T47" fmla="*/ 741 h 826"/>
                <a:gd name="T48" fmla="*/ 366 w 708"/>
                <a:gd name="T49" fmla="*/ 723 h 826"/>
                <a:gd name="T50" fmla="*/ 303 w 708"/>
                <a:gd name="T51" fmla="*/ 688 h 826"/>
                <a:gd name="T52" fmla="*/ 247 w 708"/>
                <a:gd name="T53" fmla="*/ 636 h 826"/>
                <a:gd name="T54" fmla="*/ 153 w 708"/>
                <a:gd name="T55" fmla="*/ 561 h 826"/>
                <a:gd name="T56" fmla="*/ 102 w 708"/>
                <a:gd name="T57" fmla="*/ 527 h 826"/>
                <a:gd name="T58" fmla="*/ 61 w 708"/>
                <a:gd name="T59" fmla="*/ 474 h 826"/>
                <a:gd name="T60" fmla="*/ 36 w 708"/>
                <a:gd name="T61" fmla="*/ 441 h 826"/>
                <a:gd name="T62" fmla="*/ 7 w 708"/>
                <a:gd name="T63" fmla="*/ 40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8" h="826">
                  <a:moveTo>
                    <a:pt x="7" y="402"/>
                  </a:moveTo>
                  <a:cubicBezTo>
                    <a:pt x="4" y="400"/>
                    <a:pt x="2" y="400"/>
                    <a:pt x="0" y="400"/>
                  </a:cubicBezTo>
                  <a:cubicBezTo>
                    <a:pt x="8" y="395"/>
                    <a:pt x="17" y="392"/>
                    <a:pt x="27" y="388"/>
                  </a:cubicBezTo>
                  <a:cubicBezTo>
                    <a:pt x="50" y="380"/>
                    <a:pt x="69" y="374"/>
                    <a:pt x="86" y="349"/>
                  </a:cubicBezTo>
                  <a:cubicBezTo>
                    <a:pt x="116" y="304"/>
                    <a:pt x="109" y="273"/>
                    <a:pt x="99" y="232"/>
                  </a:cubicBezTo>
                  <a:lnTo>
                    <a:pt x="97" y="222"/>
                  </a:lnTo>
                  <a:cubicBezTo>
                    <a:pt x="91" y="194"/>
                    <a:pt x="93" y="179"/>
                    <a:pt x="104" y="158"/>
                  </a:cubicBezTo>
                  <a:cubicBezTo>
                    <a:pt x="114" y="135"/>
                    <a:pt x="114" y="117"/>
                    <a:pt x="114" y="100"/>
                  </a:cubicBezTo>
                  <a:cubicBezTo>
                    <a:pt x="114" y="92"/>
                    <a:pt x="114" y="84"/>
                    <a:pt x="116" y="74"/>
                  </a:cubicBezTo>
                  <a:cubicBezTo>
                    <a:pt x="119" y="52"/>
                    <a:pt x="129" y="5"/>
                    <a:pt x="178" y="0"/>
                  </a:cubicBezTo>
                  <a:cubicBezTo>
                    <a:pt x="191" y="13"/>
                    <a:pt x="196" y="21"/>
                    <a:pt x="206" y="36"/>
                  </a:cubicBezTo>
                  <a:lnTo>
                    <a:pt x="214" y="49"/>
                  </a:lnTo>
                  <a:cubicBezTo>
                    <a:pt x="233" y="77"/>
                    <a:pt x="261" y="94"/>
                    <a:pt x="298" y="100"/>
                  </a:cubicBezTo>
                  <a:cubicBezTo>
                    <a:pt x="307" y="102"/>
                    <a:pt x="315" y="102"/>
                    <a:pt x="323" y="103"/>
                  </a:cubicBezTo>
                  <a:cubicBezTo>
                    <a:pt x="336" y="103"/>
                    <a:pt x="348" y="103"/>
                    <a:pt x="358" y="108"/>
                  </a:cubicBezTo>
                  <a:cubicBezTo>
                    <a:pt x="378" y="117"/>
                    <a:pt x="387" y="141"/>
                    <a:pt x="387" y="161"/>
                  </a:cubicBezTo>
                  <a:cubicBezTo>
                    <a:pt x="387" y="164"/>
                    <a:pt x="387" y="168"/>
                    <a:pt x="386" y="171"/>
                  </a:cubicBezTo>
                  <a:cubicBezTo>
                    <a:pt x="386" y="178"/>
                    <a:pt x="386" y="184"/>
                    <a:pt x="386" y="191"/>
                  </a:cubicBezTo>
                  <a:cubicBezTo>
                    <a:pt x="387" y="202"/>
                    <a:pt x="392" y="212"/>
                    <a:pt x="396" y="220"/>
                  </a:cubicBezTo>
                  <a:lnTo>
                    <a:pt x="419" y="281"/>
                  </a:lnTo>
                  <a:cubicBezTo>
                    <a:pt x="435" y="321"/>
                    <a:pt x="457" y="324"/>
                    <a:pt x="468" y="323"/>
                  </a:cubicBezTo>
                  <a:cubicBezTo>
                    <a:pt x="481" y="321"/>
                    <a:pt x="491" y="313"/>
                    <a:pt x="499" y="304"/>
                  </a:cubicBezTo>
                  <a:cubicBezTo>
                    <a:pt x="504" y="299"/>
                    <a:pt x="509" y="296"/>
                    <a:pt x="513" y="295"/>
                  </a:cubicBezTo>
                  <a:cubicBezTo>
                    <a:pt x="519" y="291"/>
                    <a:pt x="526" y="293"/>
                    <a:pt x="536" y="295"/>
                  </a:cubicBezTo>
                  <a:cubicBezTo>
                    <a:pt x="539" y="296"/>
                    <a:pt x="544" y="296"/>
                    <a:pt x="549" y="298"/>
                  </a:cubicBezTo>
                  <a:cubicBezTo>
                    <a:pt x="560" y="299"/>
                    <a:pt x="565" y="303"/>
                    <a:pt x="570" y="311"/>
                  </a:cubicBezTo>
                  <a:cubicBezTo>
                    <a:pt x="577" y="323"/>
                    <a:pt x="580" y="334"/>
                    <a:pt x="582" y="346"/>
                  </a:cubicBezTo>
                  <a:lnTo>
                    <a:pt x="583" y="351"/>
                  </a:lnTo>
                  <a:cubicBezTo>
                    <a:pt x="583" y="359"/>
                    <a:pt x="585" y="369"/>
                    <a:pt x="590" y="377"/>
                  </a:cubicBezTo>
                  <a:cubicBezTo>
                    <a:pt x="600" y="392"/>
                    <a:pt x="615" y="398"/>
                    <a:pt x="628" y="403"/>
                  </a:cubicBezTo>
                  <a:lnTo>
                    <a:pt x="654" y="413"/>
                  </a:lnTo>
                  <a:cubicBezTo>
                    <a:pt x="664" y="416"/>
                    <a:pt x="684" y="425"/>
                    <a:pt x="702" y="416"/>
                  </a:cubicBezTo>
                  <a:cubicBezTo>
                    <a:pt x="705" y="430"/>
                    <a:pt x="707" y="443"/>
                    <a:pt x="705" y="456"/>
                  </a:cubicBezTo>
                  <a:cubicBezTo>
                    <a:pt x="705" y="463"/>
                    <a:pt x="702" y="471"/>
                    <a:pt x="700" y="477"/>
                  </a:cubicBezTo>
                  <a:cubicBezTo>
                    <a:pt x="699" y="484"/>
                    <a:pt x="695" y="491"/>
                    <a:pt x="695" y="499"/>
                  </a:cubicBezTo>
                  <a:cubicBezTo>
                    <a:pt x="694" y="504"/>
                    <a:pt x="694" y="507"/>
                    <a:pt x="692" y="514"/>
                  </a:cubicBezTo>
                  <a:cubicBezTo>
                    <a:pt x="692" y="519"/>
                    <a:pt x="691" y="525"/>
                    <a:pt x="689" y="532"/>
                  </a:cubicBezTo>
                  <a:cubicBezTo>
                    <a:pt x="687" y="538"/>
                    <a:pt x="684" y="543"/>
                    <a:pt x="681" y="548"/>
                  </a:cubicBezTo>
                  <a:cubicBezTo>
                    <a:pt x="676" y="558"/>
                    <a:pt x="671" y="568"/>
                    <a:pt x="669" y="580"/>
                  </a:cubicBezTo>
                  <a:cubicBezTo>
                    <a:pt x="666" y="596"/>
                    <a:pt x="671" y="611"/>
                    <a:pt x="674" y="624"/>
                  </a:cubicBezTo>
                  <a:cubicBezTo>
                    <a:pt x="677" y="634"/>
                    <a:pt x="681" y="644"/>
                    <a:pt x="681" y="652"/>
                  </a:cubicBezTo>
                  <a:cubicBezTo>
                    <a:pt x="681" y="665"/>
                    <a:pt x="672" y="677"/>
                    <a:pt x="666" y="688"/>
                  </a:cubicBezTo>
                  <a:cubicBezTo>
                    <a:pt x="653" y="708"/>
                    <a:pt x="639" y="726"/>
                    <a:pt x="625" y="744"/>
                  </a:cubicBezTo>
                  <a:cubicBezTo>
                    <a:pt x="610" y="764"/>
                    <a:pt x="595" y="784"/>
                    <a:pt x="582" y="805"/>
                  </a:cubicBezTo>
                  <a:cubicBezTo>
                    <a:pt x="577" y="812"/>
                    <a:pt x="572" y="818"/>
                    <a:pt x="569" y="825"/>
                  </a:cubicBezTo>
                  <a:cubicBezTo>
                    <a:pt x="565" y="820"/>
                    <a:pt x="564" y="815"/>
                    <a:pt x="560" y="809"/>
                  </a:cubicBezTo>
                  <a:cubicBezTo>
                    <a:pt x="549" y="787"/>
                    <a:pt x="522" y="749"/>
                    <a:pt x="488" y="739"/>
                  </a:cubicBezTo>
                  <a:cubicBezTo>
                    <a:pt x="471" y="734"/>
                    <a:pt x="453" y="738"/>
                    <a:pt x="437" y="741"/>
                  </a:cubicBezTo>
                  <a:cubicBezTo>
                    <a:pt x="424" y="744"/>
                    <a:pt x="410" y="746"/>
                    <a:pt x="399" y="743"/>
                  </a:cubicBezTo>
                  <a:cubicBezTo>
                    <a:pt x="386" y="741"/>
                    <a:pt x="376" y="733"/>
                    <a:pt x="366" y="723"/>
                  </a:cubicBezTo>
                  <a:cubicBezTo>
                    <a:pt x="356" y="713"/>
                    <a:pt x="346" y="703"/>
                    <a:pt x="331" y="698"/>
                  </a:cubicBezTo>
                  <a:cubicBezTo>
                    <a:pt x="323" y="693"/>
                    <a:pt x="313" y="692"/>
                    <a:pt x="303" y="688"/>
                  </a:cubicBezTo>
                  <a:cubicBezTo>
                    <a:pt x="287" y="683"/>
                    <a:pt x="272" y="680"/>
                    <a:pt x="261" y="668"/>
                  </a:cubicBezTo>
                  <a:cubicBezTo>
                    <a:pt x="252" y="660"/>
                    <a:pt x="251" y="649"/>
                    <a:pt x="247" y="636"/>
                  </a:cubicBezTo>
                  <a:cubicBezTo>
                    <a:pt x="242" y="621"/>
                    <a:pt x="239" y="604"/>
                    <a:pt x="226" y="591"/>
                  </a:cubicBezTo>
                  <a:cubicBezTo>
                    <a:pt x="206" y="570"/>
                    <a:pt x="178" y="565"/>
                    <a:pt x="153" y="561"/>
                  </a:cubicBezTo>
                  <a:cubicBezTo>
                    <a:pt x="149" y="560"/>
                    <a:pt x="142" y="558"/>
                    <a:pt x="137" y="558"/>
                  </a:cubicBezTo>
                  <a:cubicBezTo>
                    <a:pt x="112" y="552"/>
                    <a:pt x="109" y="547"/>
                    <a:pt x="102" y="527"/>
                  </a:cubicBezTo>
                  <a:cubicBezTo>
                    <a:pt x="99" y="522"/>
                    <a:pt x="96" y="515"/>
                    <a:pt x="93" y="507"/>
                  </a:cubicBezTo>
                  <a:cubicBezTo>
                    <a:pt x="84" y="491"/>
                    <a:pt x="71" y="482"/>
                    <a:pt x="61" y="474"/>
                  </a:cubicBezTo>
                  <a:cubicBezTo>
                    <a:pt x="51" y="467"/>
                    <a:pt x="45" y="461"/>
                    <a:pt x="40" y="453"/>
                  </a:cubicBezTo>
                  <a:cubicBezTo>
                    <a:pt x="38" y="451"/>
                    <a:pt x="36" y="446"/>
                    <a:pt x="36" y="441"/>
                  </a:cubicBezTo>
                  <a:cubicBezTo>
                    <a:pt x="36" y="433"/>
                    <a:pt x="35" y="423"/>
                    <a:pt x="28" y="415"/>
                  </a:cubicBezTo>
                  <a:cubicBezTo>
                    <a:pt x="20" y="403"/>
                    <a:pt x="12" y="402"/>
                    <a:pt x="7" y="40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E427BD74-FADD-4B0A-ADD4-B0165CFC0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325" y="2227263"/>
              <a:ext cx="430213" cy="403225"/>
            </a:xfrm>
            <a:custGeom>
              <a:avLst/>
              <a:gdLst>
                <a:gd name="T0" fmla="*/ 3 w 1195"/>
                <a:gd name="T1" fmla="*/ 294 h 1122"/>
                <a:gd name="T2" fmla="*/ 21 w 1195"/>
                <a:gd name="T3" fmla="*/ 251 h 1122"/>
                <a:gd name="T4" fmla="*/ 115 w 1195"/>
                <a:gd name="T5" fmla="*/ 216 h 1122"/>
                <a:gd name="T6" fmla="*/ 155 w 1195"/>
                <a:gd name="T7" fmla="*/ 159 h 1122"/>
                <a:gd name="T8" fmla="*/ 209 w 1195"/>
                <a:gd name="T9" fmla="*/ 192 h 1122"/>
                <a:gd name="T10" fmla="*/ 277 w 1195"/>
                <a:gd name="T11" fmla="*/ 262 h 1122"/>
                <a:gd name="T12" fmla="*/ 344 w 1195"/>
                <a:gd name="T13" fmla="*/ 290 h 1122"/>
                <a:gd name="T14" fmla="*/ 425 w 1195"/>
                <a:gd name="T15" fmla="*/ 297 h 1122"/>
                <a:gd name="T16" fmla="*/ 356 w 1195"/>
                <a:gd name="T17" fmla="*/ 208 h 1122"/>
                <a:gd name="T18" fmla="*/ 376 w 1195"/>
                <a:gd name="T19" fmla="*/ 108 h 1122"/>
                <a:gd name="T20" fmla="*/ 387 w 1195"/>
                <a:gd name="T21" fmla="*/ 30 h 1122"/>
                <a:gd name="T22" fmla="*/ 334 w 1195"/>
                <a:gd name="T23" fmla="*/ 20 h 1122"/>
                <a:gd name="T24" fmla="*/ 585 w 1195"/>
                <a:gd name="T25" fmla="*/ 33 h 1122"/>
                <a:gd name="T26" fmla="*/ 672 w 1195"/>
                <a:gd name="T27" fmla="*/ 109 h 1122"/>
                <a:gd name="T28" fmla="*/ 743 w 1195"/>
                <a:gd name="T29" fmla="*/ 348 h 1122"/>
                <a:gd name="T30" fmla="*/ 756 w 1195"/>
                <a:gd name="T31" fmla="*/ 407 h 1122"/>
                <a:gd name="T32" fmla="*/ 848 w 1195"/>
                <a:gd name="T33" fmla="*/ 617 h 1122"/>
                <a:gd name="T34" fmla="*/ 950 w 1195"/>
                <a:gd name="T35" fmla="*/ 612 h 1122"/>
                <a:gd name="T36" fmla="*/ 980 w 1195"/>
                <a:gd name="T37" fmla="*/ 654 h 1122"/>
                <a:gd name="T38" fmla="*/ 1028 w 1195"/>
                <a:gd name="T39" fmla="*/ 607 h 1122"/>
                <a:gd name="T40" fmla="*/ 1031 w 1195"/>
                <a:gd name="T41" fmla="*/ 593 h 1122"/>
                <a:gd name="T42" fmla="*/ 1081 w 1195"/>
                <a:gd name="T43" fmla="*/ 645 h 1122"/>
                <a:gd name="T44" fmla="*/ 1125 w 1195"/>
                <a:gd name="T45" fmla="*/ 696 h 1122"/>
                <a:gd name="T46" fmla="*/ 1166 w 1195"/>
                <a:gd name="T47" fmla="*/ 747 h 1122"/>
                <a:gd name="T48" fmla="*/ 1194 w 1195"/>
                <a:gd name="T49" fmla="*/ 808 h 1122"/>
                <a:gd name="T50" fmla="*/ 1151 w 1195"/>
                <a:gd name="T51" fmla="*/ 827 h 1122"/>
                <a:gd name="T52" fmla="*/ 1095 w 1195"/>
                <a:gd name="T53" fmla="*/ 834 h 1122"/>
                <a:gd name="T54" fmla="*/ 1002 w 1195"/>
                <a:gd name="T55" fmla="*/ 903 h 1122"/>
                <a:gd name="T56" fmla="*/ 891 w 1195"/>
                <a:gd name="T57" fmla="*/ 986 h 1122"/>
                <a:gd name="T58" fmla="*/ 873 w 1195"/>
                <a:gd name="T59" fmla="*/ 1035 h 1122"/>
                <a:gd name="T60" fmla="*/ 817 w 1195"/>
                <a:gd name="T61" fmla="*/ 1084 h 1122"/>
                <a:gd name="T62" fmla="*/ 781 w 1195"/>
                <a:gd name="T63" fmla="*/ 1107 h 1122"/>
                <a:gd name="T64" fmla="*/ 717 w 1195"/>
                <a:gd name="T65" fmla="*/ 1111 h 1122"/>
                <a:gd name="T66" fmla="*/ 651 w 1195"/>
                <a:gd name="T67" fmla="*/ 1103 h 1122"/>
                <a:gd name="T68" fmla="*/ 634 w 1195"/>
                <a:gd name="T69" fmla="*/ 1048 h 1122"/>
                <a:gd name="T70" fmla="*/ 608 w 1195"/>
                <a:gd name="T71" fmla="*/ 1015 h 1122"/>
                <a:gd name="T72" fmla="*/ 601 w 1195"/>
                <a:gd name="T73" fmla="*/ 931 h 1122"/>
                <a:gd name="T74" fmla="*/ 563 w 1195"/>
                <a:gd name="T75" fmla="*/ 872 h 1122"/>
                <a:gd name="T76" fmla="*/ 497 w 1195"/>
                <a:gd name="T77" fmla="*/ 819 h 1122"/>
                <a:gd name="T78" fmla="*/ 453 w 1195"/>
                <a:gd name="T79" fmla="*/ 796 h 1122"/>
                <a:gd name="T80" fmla="*/ 468 w 1195"/>
                <a:gd name="T81" fmla="*/ 730 h 1122"/>
                <a:gd name="T82" fmla="*/ 440 w 1195"/>
                <a:gd name="T83" fmla="*/ 699 h 1122"/>
                <a:gd name="T84" fmla="*/ 372 w 1195"/>
                <a:gd name="T85" fmla="*/ 669 h 1122"/>
                <a:gd name="T86" fmla="*/ 296 w 1195"/>
                <a:gd name="T87" fmla="*/ 671 h 1122"/>
                <a:gd name="T88" fmla="*/ 209 w 1195"/>
                <a:gd name="T89" fmla="*/ 645 h 1122"/>
                <a:gd name="T90" fmla="*/ 152 w 1195"/>
                <a:gd name="T91" fmla="*/ 618 h 1122"/>
                <a:gd name="T92" fmla="*/ 61 w 1195"/>
                <a:gd name="T93" fmla="*/ 603 h 1122"/>
                <a:gd name="T94" fmla="*/ 31 w 1195"/>
                <a:gd name="T95" fmla="*/ 605 h 1122"/>
                <a:gd name="T96" fmla="*/ 28 w 1195"/>
                <a:gd name="T97" fmla="*/ 544 h 1122"/>
                <a:gd name="T98" fmla="*/ 39 w 1195"/>
                <a:gd name="T99" fmla="*/ 394 h 1122"/>
                <a:gd name="T100" fmla="*/ 2 w 1195"/>
                <a:gd name="T101" fmla="*/ 3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5" h="1122">
                  <a:moveTo>
                    <a:pt x="2" y="322"/>
                  </a:moveTo>
                  <a:cubicBezTo>
                    <a:pt x="0" y="313"/>
                    <a:pt x="2" y="304"/>
                    <a:pt x="3" y="294"/>
                  </a:cubicBezTo>
                  <a:lnTo>
                    <a:pt x="10" y="249"/>
                  </a:lnTo>
                  <a:cubicBezTo>
                    <a:pt x="15" y="251"/>
                    <a:pt x="18" y="251"/>
                    <a:pt x="21" y="251"/>
                  </a:cubicBezTo>
                  <a:cubicBezTo>
                    <a:pt x="39" y="251"/>
                    <a:pt x="58" y="252"/>
                    <a:pt x="76" y="248"/>
                  </a:cubicBezTo>
                  <a:cubicBezTo>
                    <a:pt x="92" y="243"/>
                    <a:pt x="107" y="233"/>
                    <a:pt x="115" y="216"/>
                  </a:cubicBezTo>
                  <a:cubicBezTo>
                    <a:pt x="120" y="205"/>
                    <a:pt x="123" y="192"/>
                    <a:pt x="123" y="177"/>
                  </a:cubicBezTo>
                  <a:cubicBezTo>
                    <a:pt x="133" y="168"/>
                    <a:pt x="142" y="159"/>
                    <a:pt x="155" y="159"/>
                  </a:cubicBezTo>
                  <a:cubicBezTo>
                    <a:pt x="176" y="160"/>
                    <a:pt x="166" y="178"/>
                    <a:pt x="180" y="188"/>
                  </a:cubicBezTo>
                  <a:cubicBezTo>
                    <a:pt x="189" y="195"/>
                    <a:pt x="199" y="187"/>
                    <a:pt x="209" y="192"/>
                  </a:cubicBezTo>
                  <a:cubicBezTo>
                    <a:pt x="219" y="196"/>
                    <a:pt x="226" y="208"/>
                    <a:pt x="232" y="218"/>
                  </a:cubicBezTo>
                  <a:cubicBezTo>
                    <a:pt x="240" y="233"/>
                    <a:pt x="255" y="264"/>
                    <a:pt x="277" y="262"/>
                  </a:cubicBezTo>
                  <a:cubicBezTo>
                    <a:pt x="300" y="259"/>
                    <a:pt x="293" y="234"/>
                    <a:pt x="318" y="248"/>
                  </a:cubicBezTo>
                  <a:cubicBezTo>
                    <a:pt x="331" y="254"/>
                    <a:pt x="339" y="279"/>
                    <a:pt x="344" y="290"/>
                  </a:cubicBezTo>
                  <a:cubicBezTo>
                    <a:pt x="364" y="323"/>
                    <a:pt x="346" y="386"/>
                    <a:pt x="404" y="381"/>
                  </a:cubicBezTo>
                  <a:cubicBezTo>
                    <a:pt x="455" y="378"/>
                    <a:pt x="441" y="328"/>
                    <a:pt x="425" y="297"/>
                  </a:cubicBezTo>
                  <a:cubicBezTo>
                    <a:pt x="417" y="280"/>
                    <a:pt x="405" y="264"/>
                    <a:pt x="394" y="251"/>
                  </a:cubicBezTo>
                  <a:cubicBezTo>
                    <a:pt x="384" y="238"/>
                    <a:pt x="362" y="224"/>
                    <a:pt x="356" y="208"/>
                  </a:cubicBezTo>
                  <a:cubicBezTo>
                    <a:pt x="346" y="180"/>
                    <a:pt x="366" y="182"/>
                    <a:pt x="377" y="162"/>
                  </a:cubicBezTo>
                  <a:cubicBezTo>
                    <a:pt x="390" y="140"/>
                    <a:pt x="372" y="129"/>
                    <a:pt x="376" y="108"/>
                  </a:cubicBezTo>
                  <a:cubicBezTo>
                    <a:pt x="380" y="83"/>
                    <a:pt x="412" y="88"/>
                    <a:pt x="417" y="68"/>
                  </a:cubicBezTo>
                  <a:cubicBezTo>
                    <a:pt x="422" y="50"/>
                    <a:pt x="400" y="37"/>
                    <a:pt x="387" y="30"/>
                  </a:cubicBezTo>
                  <a:cubicBezTo>
                    <a:pt x="377" y="23"/>
                    <a:pt x="366" y="19"/>
                    <a:pt x="354" y="17"/>
                  </a:cubicBezTo>
                  <a:cubicBezTo>
                    <a:pt x="348" y="17"/>
                    <a:pt x="339" y="20"/>
                    <a:pt x="334" y="20"/>
                  </a:cubicBezTo>
                  <a:cubicBezTo>
                    <a:pt x="331" y="19"/>
                    <a:pt x="326" y="14"/>
                    <a:pt x="324" y="10"/>
                  </a:cubicBezTo>
                  <a:cubicBezTo>
                    <a:pt x="399" y="0"/>
                    <a:pt x="484" y="7"/>
                    <a:pt x="585" y="33"/>
                  </a:cubicBezTo>
                  <a:cubicBezTo>
                    <a:pt x="606" y="40"/>
                    <a:pt x="628" y="43"/>
                    <a:pt x="649" y="48"/>
                  </a:cubicBezTo>
                  <a:cubicBezTo>
                    <a:pt x="657" y="68"/>
                    <a:pt x="664" y="88"/>
                    <a:pt x="672" y="109"/>
                  </a:cubicBezTo>
                  <a:cubicBezTo>
                    <a:pt x="680" y="129"/>
                    <a:pt x="687" y="149"/>
                    <a:pt x="695" y="170"/>
                  </a:cubicBezTo>
                  <a:cubicBezTo>
                    <a:pt x="713" y="228"/>
                    <a:pt x="728" y="289"/>
                    <a:pt x="743" y="348"/>
                  </a:cubicBezTo>
                  <a:lnTo>
                    <a:pt x="746" y="361"/>
                  </a:lnTo>
                  <a:cubicBezTo>
                    <a:pt x="750" y="376"/>
                    <a:pt x="753" y="391"/>
                    <a:pt x="756" y="407"/>
                  </a:cubicBezTo>
                  <a:cubicBezTo>
                    <a:pt x="768" y="457"/>
                    <a:pt x="779" y="509"/>
                    <a:pt x="801" y="554"/>
                  </a:cubicBezTo>
                  <a:cubicBezTo>
                    <a:pt x="807" y="565"/>
                    <a:pt x="829" y="607"/>
                    <a:pt x="848" y="617"/>
                  </a:cubicBezTo>
                  <a:cubicBezTo>
                    <a:pt x="871" y="631"/>
                    <a:pt x="894" y="625"/>
                    <a:pt x="916" y="618"/>
                  </a:cubicBezTo>
                  <a:cubicBezTo>
                    <a:pt x="927" y="613"/>
                    <a:pt x="941" y="610"/>
                    <a:pt x="950" y="612"/>
                  </a:cubicBezTo>
                  <a:cubicBezTo>
                    <a:pt x="955" y="613"/>
                    <a:pt x="957" y="615"/>
                    <a:pt x="959" y="626"/>
                  </a:cubicBezTo>
                  <a:cubicBezTo>
                    <a:pt x="960" y="635"/>
                    <a:pt x="964" y="650"/>
                    <a:pt x="980" y="654"/>
                  </a:cubicBezTo>
                  <a:cubicBezTo>
                    <a:pt x="993" y="659"/>
                    <a:pt x="1002" y="656"/>
                    <a:pt x="1007" y="653"/>
                  </a:cubicBezTo>
                  <a:cubicBezTo>
                    <a:pt x="1023" y="643"/>
                    <a:pt x="1026" y="620"/>
                    <a:pt x="1028" y="607"/>
                  </a:cubicBezTo>
                  <a:lnTo>
                    <a:pt x="1028" y="602"/>
                  </a:lnTo>
                  <a:cubicBezTo>
                    <a:pt x="1030" y="595"/>
                    <a:pt x="1031" y="593"/>
                    <a:pt x="1031" y="593"/>
                  </a:cubicBezTo>
                  <a:cubicBezTo>
                    <a:pt x="1033" y="593"/>
                    <a:pt x="1036" y="595"/>
                    <a:pt x="1039" y="598"/>
                  </a:cubicBezTo>
                  <a:cubicBezTo>
                    <a:pt x="1056" y="610"/>
                    <a:pt x="1072" y="625"/>
                    <a:pt x="1081" y="645"/>
                  </a:cubicBezTo>
                  <a:cubicBezTo>
                    <a:pt x="1084" y="651"/>
                    <a:pt x="1086" y="658"/>
                    <a:pt x="1087" y="661"/>
                  </a:cubicBezTo>
                  <a:cubicBezTo>
                    <a:pt x="1094" y="681"/>
                    <a:pt x="1099" y="686"/>
                    <a:pt x="1125" y="696"/>
                  </a:cubicBezTo>
                  <a:cubicBezTo>
                    <a:pt x="1151" y="704"/>
                    <a:pt x="1156" y="709"/>
                    <a:pt x="1163" y="734"/>
                  </a:cubicBezTo>
                  <a:lnTo>
                    <a:pt x="1166" y="747"/>
                  </a:lnTo>
                  <a:cubicBezTo>
                    <a:pt x="1171" y="766"/>
                    <a:pt x="1176" y="781"/>
                    <a:pt x="1189" y="801"/>
                  </a:cubicBezTo>
                  <a:cubicBezTo>
                    <a:pt x="1191" y="804"/>
                    <a:pt x="1193" y="806"/>
                    <a:pt x="1194" y="808"/>
                  </a:cubicBezTo>
                  <a:cubicBezTo>
                    <a:pt x="1183" y="811"/>
                    <a:pt x="1173" y="816"/>
                    <a:pt x="1163" y="821"/>
                  </a:cubicBezTo>
                  <a:cubicBezTo>
                    <a:pt x="1160" y="824"/>
                    <a:pt x="1155" y="826"/>
                    <a:pt x="1151" y="827"/>
                  </a:cubicBezTo>
                  <a:cubicBezTo>
                    <a:pt x="1138" y="834"/>
                    <a:pt x="1128" y="834"/>
                    <a:pt x="1114" y="834"/>
                  </a:cubicBezTo>
                  <a:cubicBezTo>
                    <a:pt x="1107" y="834"/>
                    <a:pt x="1102" y="832"/>
                    <a:pt x="1095" y="834"/>
                  </a:cubicBezTo>
                  <a:cubicBezTo>
                    <a:pt x="1061" y="834"/>
                    <a:pt x="1043" y="857"/>
                    <a:pt x="1026" y="877"/>
                  </a:cubicBezTo>
                  <a:cubicBezTo>
                    <a:pt x="1018" y="887"/>
                    <a:pt x="1011" y="897"/>
                    <a:pt x="1002" y="903"/>
                  </a:cubicBezTo>
                  <a:cubicBezTo>
                    <a:pt x="992" y="911"/>
                    <a:pt x="977" y="918"/>
                    <a:pt x="964" y="926"/>
                  </a:cubicBezTo>
                  <a:cubicBezTo>
                    <a:pt x="936" y="939"/>
                    <a:pt x="904" y="954"/>
                    <a:pt x="891" y="986"/>
                  </a:cubicBezTo>
                  <a:cubicBezTo>
                    <a:pt x="888" y="995"/>
                    <a:pt x="886" y="1002"/>
                    <a:pt x="885" y="1009"/>
                  </a:cubicBezTo>
                  <a:cubicBezTo>
                    <a:pt x="883" y="1019"/>
                    <a:pt x="881" y="1025"/>
                    <a:pt x="873" y="1035"/>
                  </a:cubicBezTo>
                  <a:cubicBezTo>
                    <a:pt x="857" y="1055"/>
                    <a:pt x="843" y="1068"/>
                    <a:pt x="832" y="1076"/>
                  </a:cubicBezTo>
                  <a:cubicBezTo>
                    <a:pt x="829" y="1081"/>
                    <a:pt x="822" y="1083"/>
                    <a:pt x="817" y="1084"/>
                  </a:cubicBezTo>
                  <a:cubicBezTo>
                    <a:pt x="810" y="1088"/>
                    <a:pt x="804" y="1089"/>
                    <a:pt x="797" y="1094"/>
                  </a:cubicBezTo>
                  <a:cubicBezTo>
                    <a:pt x="791" y="1099"/>
                    <a:pt x="786" y="1104"/>
                    <a:pt x="781" y="1107"/>
                  </a:cubicBezTo>
                  <a:cubicBezTo>
                    <a:pt x="771" y="1117"/>
                    <a:pt x="766" y="1121"/>
                    <a:pt x="750" y="1121"/>
                  </a:cubicBezTo>
                  <a:cubicBezTo>
                    <a:pt x="738" y="1119"/>
                    <a:pt x="726" y="1116"/>
                    <a:pt x="717" y="1111"/>
                  </a:cubicBezTo>
                  <a:cubicBezTo>
                    <a:pt x="698" y="1103"/>
                    <a:pt x="677" y="1094"/>
                    <a:pt x="654" y="1109"/>
                  </a:cubicBezTo>
                  <a:cubicBezTo>
                    <a:pt x="652" y="1107"/>
                    <a:pt x="652" y="1106"/>
                    <a:pt x="651" y="1103"/>
                  </a:cubicBezTo>
                  <a:cubicBezTo>
                    <a:pt x="649" y="1098"/>
                    <a:pt x="649" y="1091"/>
                    <a:pt x="647" y="1086"/>
                  </a:cubicBezTo>
                  <a:cubicBezTo>
                    <a:pt x="646" y="1075"/>
                    <a:pt x="642" y="1061"/>
                    <a:pt x="634" y="1048"/>
                  </a:cubicBezTo>
                  <a:cubicBezTo>
                    <a:pt x="631" y="1043"/>
                    <a:pt x="626" y="1037"/>
                    <a:pt x="621" y="1033"/>
                  </a:cubicBezTo>
                  <a:cubicBezTo>
                    <a:pt x="614" y="1027"/>
                    <a:pt x="611" y="1022"/>
                    <a:pt x="608" y="1015"/>
                  </a:cubicBezTo>
                  <a:cubicBezTo>
                    <a:pt x="598" y="994"/>
                    <a:pt x="598" y="974"/>
                    <a:pt x="600" y="951"/>
                  </a:cubicBezTo>
                  <a:cubicBezTo>
                    <a:pt x="600" y="944"/>
                    <a:pt x="601" y="938"/>
                    <a:pt x="601" y="931"/>
                  </a:cubicBezTo>
                  <a:cubicBezTo>
                    <a:pt x="601" y="905"/>
                    <a:pt x="586" y="897"/>
                    <a:pt x="577" y="890"/>
                  </a:cubicBezTo>
                  <a:cubicBezTo>
                    <a:pt x="567" y="885"/>
                    <a:pt x="563" y="883"/>
                    <a:pt x="563" y="872"/>
                  </a:cubicBezTo>
                  <a:cubicBezTo>
                    <a:pt x="563" y="829"/>
                    <a:pt x="553" y="819"/>
                    <a:pt x="511" y="819"/>
                  </a:cubicBezTo>
                  <a:lnTo>
                    <a:pt x="497" y="819"/>
                  </a:lnTo>
                  <a:cubicBezTo>
                    <a:pt x="481" y="819"/>
                    <a:pt x="463" y="819"/>
                    <a:pt x="456" y="814"/>
                  </a:cubicBezTo>
                  <a:cubicBezTo>
                    <a:pt x="455" y="809"/>
                    <a:pt x="453" y="804"/>
                    <a:pt x="453" y="796"/>
                  </a:cubicBezTo>
                  <a:cubicBezTo>
                    <a:pt x="453" y="790"/>
                    <a:pt x="456" y="780"/>
                    <a:pt x="460" y="771"/>
                  </a:cubicBezTo>
                  <a:cubicBezTo>
                    <a:pt x="465" y="758"/>
                    <a:pt x="469" y="743"/>
                    <a:pt x="468" y="730"/>
                  </a:cubicBezTo>
                  <a:cubicBezTo>
                    <a:pt x="465" y="712"/>
                    <a:pt x="456" y="707"/>
                    <a:pt x="446" y="704"/>
                  </a:cubicBezTo>
                  <a:cubicBezTo>
                    <a:pt x="445" y="702"/>
                    <a:pt x="441" y="701"/>
                    <a:pt x="440" y="699"/>
                  </a:cubicBezTo>
                  <a:cubicBezTo>
                    <a:pt x="435" y="697"/>
                    <a:pt x="430" y="692"/>
                    <a:pt x="425" y="689"/>
                  </a:cubicBezTo>
                  <a:cubicBezTo>
                    <a:pt x="412" y="678"/>
                    <a:pt x="397" y="666"/>
                    <a:pt x="372" y="669"/>
                  </a:cubicBezTo>
                  <a:cubicBezTo>
                    <a:pt x="359" y="671"/>
                    <a:pt x="349" y="674"/>
                    <a:pt x="339" y="678"/>
                  </a:cubicBezTo>
                  <a:cubicBezTo>
                    <a:pt x="321" y="684"/>
                    <a:pt x="311" y="686"/>
                    <a:pt x="296" y="671"/>
                  </a:cubicBezTo>
                  <a:cubicBezTo>
                    <a:pt x="270" y="646"/>
                    <a:pt x="255" y="643"/>
                    <a:pt x="221" y="645"/>
                  </a:cubicBezTo>
                  <a:lnTo>
                    <a:pt x="209" y="645"/>
                  </a:lnTo>
                  <a:cubicBezTo>
                    <a:pt x="189" y="646"/>
                    <a:pt x="175" y="648"/>
                    <a:pt x="161" y="636"/>
                  </a:cubicBezTo>
                  <a:cubicBezTo>
                    <a:pt x="156" y="631"/>
                    <a:pt x="153" y="625"/>
                    <a:pt x="152" y="618"/>
                  </a:cubicBezTo>
                  <a:cubicBezTo>
                    <a:pt x="145" y="605"/>
                    <a:pt x="135" y="584"/>
                    <a:pt x="104" y="587"/>
                  </a:cubicBezTo>
                  <a:cubicBezTo>
                    <a:pt x="87" y="589"/>
                    <a:pt x="72" y="597"/>
                    <a:pt x="61" y="603"/>
                  </a:cubicBezTo>
                  <a:cubicBezTo>
                    <a:pt x="53" y="610"/>
                    <a:pt x="44" y="613"/>
                    <a:pt x="33" y="615"/>
                  </a:cubicBezTo>
                  <a:cubicBezTo>
                    <a:pt x="33" y="612"/>
                    <a:pt x="31" y="608"/>
                    <a:pt x="31" y="605"/>
                  </a:cubicBezTo>
                  <a:cubicBezTo>
                    <a:pt x="30" y="600"/>
                    <a:pt x="28" y="595"/>
                    <a:pt x="26" y="590"/>
                  </a:cubicBezTo>
                  <a:cubicBezTo>
                    <a:pt x="25" y="575"/>
                    <a:pt x="26" y="559"/>
                    <a:pt x="28" y="544"/>
                  </a:cubicBezTo>
                  <a:lnTo>
                    <a:pt x="41" y="460"/>
                  </a:lnTo>
                  <a:cubicBezTo>
                    <a:pt x="44" y="440"/>
                    <a:pt x="48" y="417"/>
                    <a:pt x="39" y="394"/>
                  </a:cubicBezTo>
                  <a:cubicBezTo>
                    <a:pt x="35" y="381"/>
                    <a:pt x="26" y="369"/>
                    <a:pt x="20" y="358"/>
                  </a:cubicBezTo>
                  <a:cubicBezTo>
                    <a:pt x="11" y="346"/>
                    <a:pt x="3" y="335"/>
                    <a:pt x="2" y="32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6EC9C3F0-C873-49BD-83B7-4BCEB200F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600" y="2794000"/>
              <a:ext cx="230188" cy="209550"/>
            </a:xfrm>
            <a:custGeom>
              <a:avLst/>
              <a:gdLst>
                <a:gd name="T0" fmla="*/ 3 w 638"/>
                <a:gd name="T1" fmla="*/ 442 h 581"/>
                <a:gd name="T2" fmla="*/ 4 w 638"/>
                <a:gd name="T3" fmla="*/ 442 h 581"/>
                <a:gd name="T4" fmla="*/ 4 w 638"/>
                <a:gd name="T5" fmla="*/ 442 h 581"/>
                <a:gd name="T6" fmla="*/ 14 w 638"/>
                <a:gd name="T7" fmla="*/ 417 h 581"/>
                <a:gd name="T8" fmla="*/ 52 w 638"/>
                <a:gd name="T9" fmla="*/ 396 h 581"/>
                <a:gd name="T10" fmla="*/ 52 w 638"/>
                <a:gd name="T11" fmla="*/ 396 h 581"/>
                <a:gd name="T12" fmla="*/ 64 w 638"/>
                <a:gd name="T13" fmla="*/ 402 h 581"/>
                <a:gd name="T14" fmla="*/ 93 w 638"/>
                <a:gd name="T15" fmla="*/ 412 h 581"/>
                <a:gd name="T16" fmla="*/ 125 w 638"/>
                <a:gd name="T17" fmla="*/ 389 h 581"/>
                <a:gd name="T18" fmla="*/ 131 w 638"/>
                <a:gd name="T19" fmla="*/ 300 h 581"/>
                <a:gd name="T20" fmla="*/ 123 w 638"/>
                <a:gd name="T21" fmla="*/ 282 h 581"/>
                <a:gd name="T22" fmla="*/ 113 w 638"/>
                <a:gd name="T23" fmla="*/ 254 h 581"/>
                <a:gd name="T24" fmla="*/ 125 w 638"/>
                <a:gd name="T25" fmla="*/ 239 h 581"/>
                <a:gd name="T26" fmla="*/ 141 w 638"/>
                <a:gd name="T27" fmla="*/ 218 h 581"/>
                <a:gd name="T28" fmla="*/ 143 w 638"/>
                <a:gd name="T29" fmla="*/ 183 h 581"/>
                <a:gd name="T30" fmla="*/ 143 w 638"/>
                <a:gd name="T31" fmla="*/ 162 h 581"/>
                <a:gd name="T32" fmla="*/ 163 w 638"/>
                <a:gd name="T33" fmla="*/ 116 h 581"/>
                <a:gd name="T34" fmla="*/ 191 w 638"/>
                <a:gd name="T35" fmla="*/ 106 h 581"/>
                <a:gd name="T36" fmla="*/ 243 w 638"/>
                <a:gd name="T37" fmla="*/ 66 h 581"/>
                <a:gd name="T38" fmla="*/ 286 w 638"/>
                <a:gd name="T39" fmla="*/ 25 h 581"/>
                <a:gd name="T40" fmla="*/ 306 w 638"/>
                <a:gd name="T41" fmla="*/ 20 h 581"/>
                <a:gd name="T42" fmla="*/ 322 w 638"/>
                <a:gd name="T43" fmla="*/ 14 h 581"/>
                <a:gd name="T44" fmla="*/ 329 w 638"/>
                <a:gd name="T45" fmla="*/ 10 h 581"/>
                <a:gd name="T46" fmla="*/ 350 w 638"/>
                <a:gd name="T47" fmla="*/ 2 h 581"/>
                <a:gd name="T48" fmla="*/ 352 w 638"/>
                <a:gd name="T49" fmla="*/ 2 h 581"/>
                <a:gd name="T50" fmla="*/ 397 w 638"/>
                <a:gd name="T51" fmla="*/ 10 h 581"/>
                <a:gd name="T52" fmla="*/ 438 w 638"/>
                <a:gd name="T53" fmla="*/ 46 h 581"/>
                <a:gd name="T54" fmla="*/ 472 w 638"/>
                <a:gd name="T55" fmla="*/ 86 h 581"/>
                <a:gd name="T56" fmla="*/ 533 w 638"/>
                <a:gd name="T57" fmla="*/ 99 h 581"/>
                <a:gd name="T58" fmla="*/ 573 w 638"/>
                <a:gd name="T59" fmla="*/ 107 h 581"/>
                <a:gd name="T60" fmla="*/ 602 w 638"/>
                <a:gd name="T61" fmla="*/ 196 h 581"/>
                <a:gd name="T62" fmla="*/ 599 w 638"/>
                <a:gd name="T63" fmla="*/ 224 h 581"/>
                <a:gd name="T64" fmla="*/ 611 w 638"/>
                <a:gd name="T65" fmla="*/ 327 h 581"/>
                <a:gd name="T66" fmla="*/ 637 w 638"/>
                <a:gd name="T67" fmla="*/ 353 h 581"/>
                <a:gd name="T68" fmla="*/ 624 w 638"/>
                <a:gd name="T69" fmla="*/ 379 h 581"/>
                <a:gd name="T70" fmla="*/ 624 w 638"/>
                <a:gd name="T71" fmla="*/ 409 h 581"/>
                <a:gd name="T72" fmla="*/ 626 w 638"/>
                <a:gd name="T73" fmla="*/ 429 h 581"/>
                <a:gd name="T74" fmla="*/ 553 w 638"/>
                <a:gd name="T75" fmla="*/ 455 h 581"/>
                <a:gd name="T76" fmla="*/ 522 w 638"/>
                <a:gd name="T77" fmla="*/ 462 h 581"/>
                <a:gd name="T78" fmla="*/ 469 w 638"/>
                <a:gd name="T79" fmla="*/ 500 h 581"/>
                <a:gd name="T80" fmla="*/ 428 w 638"/>
                <a:gd name="T81" fmla="*/ 528 h 581"/>
                <a:gd name="T82" fmla="*/ 413 w 638"/>
                <a:gd name="T83" fmla="*/ 528 h 581"/>
                <a:gd name="T84" fmla="*/ 364 w 638"/>
                <a:gd name="T85" fmla="*/ 542 h 581"/>
                <a:gd name="T86" fmla="*/ 345 w 638"/>
                <a:gd name="T87" fmla="*/ 562 h 581"/>
                <a:gd name="T88" fmla="*/ 304 w 638"/>
                <a:gd name="T89" fmla="*/ 544 h 581"/>
                <a:gd name="T90" fmla="*/ 278 w 638"/>
                <a:gd name="T91" fmla="*/ 534 h 581"/>
                <a:gd name="T92" fmla="*/ 156 w 638"/>
                <a:gd name="T93" fmla="*/ 544 h 581"/>
                <a:gd name="T94" fmla="*/ 130 w 638"/>
                <a:gd name="T95" fmla="*/ 551 h 581"/>
                <a:gd name="T96" fmla="*/ 105 w 638"/>
                <a:gd name="T97" fmla="*/ 557 h 581"/>
                <a:gd name="T98" fmla="*/ 87 w 638"/>
                <a:gd name="T99" fmla="*/ 570 h 581"/>
                <a:gd name="T100" fmla="*/ 74 w 638"/>
                <a:gd name="T101" fmla="*/ 579 h 581"/>
                <a:gd name="T102" fmla="*/ 31 w 638"/>
                <a:gd name="T103" fmla="*/ 536 h 581"/>
                <a:gd name="T104" fmla="*/ 14 w 638"/>
                <a:gd name="T105" fmla="*/ 511 h 581"/>
                <a:gd name="T106" fmla="*/ 0 w 638"/>
                <a:gd name="T107" fmla="*/ 470 h 581"/>
                <a:gd name="T108" fmla="*/ 0 w 638"/>
                <a:gd name="T109" fmla="*/ 463 h 581"/>
                <a:gd name="T110" fmla="*/ 3 w 638"/>
                <a:gd name="T111" fmla="*/ 442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8" h="581">
                  <a:moveTo>
                    <a:pt x="3" y="442"/>
                  </a:moveTo>
                  <a:lnTo>
                    <a:pt x="4" y="442"/>
                  </a:lnTo>
                  <a:lnTo>
                    <a:pt x="4" y="442"/>
                  </a:lnTo>
                  <a:cubicBezTo>
                    <a:pt x="6" y="432"/>
                    <a:pt x="9" y="425"/>
                    <a:pt x="14" y="417"/>
                  </a:cubicBezTo>
                  <a:cubicBezTo>
                    <a:pt x="24" y="404"/>
                    <a:pt x="37" y="396"/>
                    <a:pt x="52" y="396"/>
                  </a:cubicBezTo>
                  <a:lnTo>
                    <a:pt x="52" y="396"/>
                  </a:lnTo>
                  <a:cubicBezTo>
                    <a:pt x="56" y="397"/>
                    <a:pt x="59" y="401"/>
                    <a:pt x="64" y="402"/>
                  </a:cubicBezTo>
                  <a:cubicBezTo>
                    <a:pt x="72" y="407"/>
                    <a:pt x="82" y="414"/>
                    <a:pt x="93" y="412"/>
                  </a:cubicBezTo>
                  <a:cubicBezTo>
                    <a:pt x="107" y="411"/>
                    <a:pt x="118" y="402"/>
                    <a:pt x="125" y="389"/>
                  </a:cubicBezTo>
                  <a:cubicBezTo>
                    <a:pt x="141" y="363"/>
                    <a:pt x="138" y="320"/>
                    <a:pt x="131" y="300"/>
                  </a:cubicBezTo>
                  <a:cubicBezTo>
                    <a:pt x="130" y="294"/>
                    <a:pt x="126" y="289"/>
                    <a:pt x="123" y="282"/>
                  </a:cubicBezTo>
                  <a:cubicBezTo>
                    <a:pt x="116" y="271"/>
                    <a:pt x="112" y="262"/>
                    <a:pt x="113" y="254"/>
                  </a:cubicBezTo>
                  <a:cubicBezTo>
                    <a:pt x="115" y="249"/>
                    <a:pt x="120" y="244"/>
                    <a:pt x="125" y="239"/>
                  </a:cubicBezTo>
                  <a:cubicBezTo>
                    <a:pt x="131" y="234"/>
                    <a:pt x="138" y="228"/>
                    <a:pt x="141" y="218"/>
                  </a:cubicBezTo>
                  <a:cubicBezTo>
                    <a:pt x="144" y="206"/>
                    <a:pt x="143" y="195"/>
                    <a:pt x="143" y="183"/>
                  </a:cubicBezTo>
                  <a:cubicBezTo>
                    <a:pt x="141" y="175"/>
                    <a:pt x="141" y="168"/>
                    <a:pt x="143" y="162"/>
                  </a:cubicBezTo>
                  <a:cubicBezTo>
                    <a:pt x="146" y="145"/>
                    <a:pt x="153" y="124"/>
                    <a:pt x="163" y="116"/>
                  </a:cubicBezTo>
                  <a:cubicBezTo>
                    <a:pt x="171" y="109"/>
                    <a:pt x="181" y="107"/>
                    <a:pt x="191" y="106"/>
                  </a:cubicBezTo>
                  <a:cubicBezTo>
                    <a:pt x="209" y="102"/>
                    <a:pt x="232" y="98"/>
                    <a:pt x="243" y="66"/>
                  </a:cubicBezTo>
                  <a:cubicBezTo>
                    <a:pt x="255" y="33"/>
                    <a:pt x="258" y="32"/>
                    <a:pt x="286" y="25"/>
                  </a:cubicBezTo>
                  <a:cubicBezTo>
                    <a:pt x="291" y="23"/>
                    <a:pt x="298" y="22"/>
                    <a:pt x="306" y="20"/>
                  </a:cubicBezTo>
                  <a:cubicBezTo>
                    <a:pt x="313" y="18"/>
                    <a:pt x="317" y="15"/>
                    <a:pt x="322" y="14"/>
                  </a:cubicBezTo>
                  <a:cubicBezTo>
                    <a:pt x="324" y="12"/>
                    <a:pt x="326" y="12"/>
                    <a:pt x="329" y="10"/>
                  </a:cubicBezTo>
                  <a:cubicBezTo>
                    <a:pt x="336" y="7"/>
                    <a:pt x="342" y="4"/>
                    <a:pt x="350" y="2"/>
                  </a:cubicBezTo>
                  <a:cubicBezTo>
                    <a:pt x="350" y="2"/>
                    <a:pt x="350" y="2"/>
                    <a:pt x="352" y="2"/>
                  </a:cubicBezTo>
                  <a:cubicBezTo>
                    <a:pt x="365" y="0"/>
                    <a:pt x="383" y="5"/>
                    <a:pt x="397" y="10"/>
                  </a:cubicBezTo>
                  <a:cubicBezTo>
                    <a:pt x="416" y="17"/>
                    <a:pt x="426" y="30"/>
                    <a:pt x="438" y="46"/>
                  </a:cubicBezTo>
                  <a:cubicBezTo>
                    <a:pt x="448" y="60"/>
                    <a:pt x="457" y="74"/>
                    <a:pt x="472" y="86"/>
                  </a:cubicBezTo>
                  <a:cubicBezTo>
                    <a:pt x="492" y="99"/>
                    <a:pt x="514" y="99"/>
                    <a:pt x="533" y="99"/>
                  </a:cubicBezTo>
                  <a:cubicBezTo>
                    <a:pt x="550" y="99"/>
                    <a:pt x="565" y="99"/>
                    <a:pt x="573" y="107"/>
                  </a:cubicBezTo>
                  <a:cubicBezTo>
                    <a:pt x="598" y="130"/>
                    <a:pt x="606" y="170"/>
                    <a:pt x="602" y="196"/>
                  </a:cubicBezTo>
                  <a:cubicBezTo>
                    <a:pt x="602" y="206"/>
                    <a:pt x="601" y="216"/>
                    <a:pt x="599" y="224"/>
                  </a:cubicBezTo>
                  <a:cubicBezTo>
                    <a:pt x="593" y="259"/>
                    <a:pt x="586" y="297"/>
                    <a:pt x="611" y="327"/>
                  </a:cubicBezTo>
                  <a:cubicBezTo>
                    <a:pt x="619" y="336"/>
                    <a:pt x="629" y="346"/>
                    <a:pt x="637" y="353"/>
                  </a:cubicBezTo>
                  <a:cubicBezTo>
                    <a:pt x="632" y="361"/>
                    <a:pt x="627" y="369"/>
                    <a:pt x="624" y="379"/>
                  </a:cubicBezTo>
                  <a:cubicBezTo>
                    <a:pt x="621" y="391"/>
                    <a:pt x="622" y="401"/>
                    <a:pt x="624" y="409"/>
                  </a:cubicBezTo>
                  <a:cubicBezTo>
                    <a:pt x="626" y="419"/>
                    <a:pt x="627" y="424"/>
                    <a:pt x="626" y="429"/>
                  </a:cubicBezTo>
                  <a:cubicBezTo>
                    <a:pt x="617" y="447"/>
                    <a:pt x="581" y="452"/>
                    <a:pt x="553" y="455"/>
                  </a:cubicBezTo>
                  <a:cubicBezTo>
                    <a:pt x="540" y="458"/>
                    <a:pt x="530" y="460"/>
                    <a:pt x="522" y="462"/>
                  </a:cubicBezTo>
                  <a:cubicBezTo>
                    <a:pt x="497" y="468"/>
                    <a:pt x="482" y="486"/>
                    <a:pt x="469" y="500"/>
                  </a:cubicBezTo>
                  <a:cubicBezTo>
                    <a:pt x="456" y="516"/>
                    <a:pt x="446" y="528"/>
                    <a:pt x="428" y="528"/>
                  </a:cubicBezTo>
                  <a:cubicBezTo>
                    <a:pt x="423" y="528"/>
                    <a:pt x="418" y="528"/>
                    <a:pt x="413" y="528"/>
                  </a:cubicBezTo>
                  <a:cubicBezTo>
                    <a:pt x="398" y="528"/>
                    <a:pt x="382" y="526"/>
                    <a:pt x="364" y="542"/>
                  </a:cubicBezTo>
                  <a:cubicBezTo>
                    <a:pt x="357" y="547"/>
                    <a:pt x="352" y="556"/>
                    <a:pt x="345" y="562"/>
                  </a:cubicBezTo>
                  <a:cubicBezTo>
                    <a:pt x="332" y="556"/>
                    <a:pt x="317" y="551"/>
                    <a:pt x="304" y="544"/>
                  </a:cubicBezTo>
                  <a:cubicBezTo>
                    <a:pt x="294" y="541"/>
                    <a:pt x="286" y="537"/>
                    <a:pt x="278" y="534"/>
                  </a:cubicBezTo>
                  <a:cubicBezTo>
                    <a:pt x="232" y="513"/>
                    <a:pt x="196" y="526"/>
                    <a:pt x="156" y="544"/>
                  </a:cubicBezTo>
                  <a:cubicBezTo>
                    <a:pt x="151" y="546"/>
                    <a:pt x="141" y="549"/>
                    <a:pt x="130" y="551"/>
                  </a:cubicBezTo>
                  <a:cubicBezTo>
                    <a:pt x="121" y="551"/>
                    <a:pt x="113" y="552"/>
                    <a:pt x="105" y="557"/>
                  </a:cubicBezTo>
                  <a:cubicBezTo>
                    <a:pt x="95" y="560"/>
                    <a:pt x="90" y="567"/>
                    <a:pt x="87" y="570"/>
                  </a:cubicBezTo>
                  <a:cubicBezTo>
                    <a:pt x="80" y="577"/>
                    <a:pt x="79" y="579"/>
                    <a:pt x="74" y="579"/>
                  </a:cubicBezTo>
                  <a:cubicBezTo>
                    <a:pt x="59" y="580"/>
                    <a:pt x="44" y="556"/>
                    <a:pt x="31" y="536"/>
                  </a:cubicBezTo>
                  <a:cubicBezTo>
                    <a:pt x="26" y="528"/>
                    <a:pt x="19" y="518"/>
                    <a:pt x="14" y="511"/>
                  </a:cubicBezTo>
                  <a:cubicBezTo>
                    <a:pt x="4" y="500"/>
                    <a:pt x="0" y="485"/>
                    <a:pt x="0" y="470"/>
                  </a:cubicBezTo>
                  <a:cubicBezTo>
                    <a:pt x="0" y="468"/>
                    <a:pt x="0" y="465"/>
                    <a:pt x="0" y="463"/>
                  </a:cubicBezTo>
                  <a:cubicBezTo>
                    <a:pt x="0" y="457"/>
                    <a:pt x="1" y="448"/>
                    <a:pt x="3" y="44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9502EF8-CDBC-43DC-8CCC-874E39AE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275" y="3279775"/>
              <a:ext cx="261938" cy="227013"/>
            </a:xfrm>
            <a:custGeom>
              <a:avLst/>
              <a:gdLst>
                <a:gd name="T0" fmla="*/ 688 w 726"/>
                <a:gd name="T1" fmla="*/ 488 h 629"/>
                <a:gd name="T2" fmla="*/ 688 w 726"/>
                <a:gd name="T3" fmla="*/ 501 h 629"/>
                <a:gd name="T4" fmla="*/ 679 w 726"/>
                <a:gd name="T5" fmla="*/ 524 h 629"/>
                <a:gd name="T6" fmla="*/ 670 w 726"/>
                <a:gd name="T7" fmla="*/ 530 h 629"/>
                <a:gd name="T8" fmla="*/ 649 w 726"/>
                <a:gd name="T9" fmla="*/ 605 h 629"/>
                <a:gd name="T10" fmla="*/ 637 w 726"/>
                <a:gd name="T11" fmla="*/ 624 h 629"/>
                <a:gd name="T12" fmla="*/ 575 w 726"/>
                <a:gd name="T13" fmla="*/ 601 h 629"/>
                <a:gd name="T14" fmla="*/ 534 w 726"/>
                <a:gd name="T15" fmla="*/ 577 h 629"/>
                <a:gd name="T16" fmla="*/ 491 w 726"/>
                <a:gd name="T17" fmla="*/ 581 h 629"/>
                <a:gd name="T18" fmla="*/ 482 w 726"/>
                <a:gd name="T19" fmla="*/ 588 h 629"/>
                <a:gd name="T20" fmla="*/ 451 w 726"/>
                <a:gd name="T21" fmla="*/ 586 h 629"/>
                <a:gd name="T22" fmla="*/ 400 w 726"/>
                <a:gd name="T23" fmla="*/ 562 h 629"/>
                <a:gd name="T24" fmla="*/ 395 w 726"/>
                <a:gd name="T25" fmla="*/ 539 h 629"/>
                <a:gd name="T26" fmla="*/ 339 w 726"/>
                <a:gd name="T27" fmla="*/ 469 h 629"/>
                <a:gd name="T28" fmla="*/ 288 w 726"/>
                <a:gd name="T29" fmla="*/ 468 h 629"/>
                <a:gd name="T30" fmla="*/ 252 w 726"/>
                <a:gd name="T31" fmla="*/ 494 h 629"/>
                <a:gd name="T32" fmla="*/ 207 w 726"/>
                <a:gd name="T33" fmla="*/ 408 h 629"/>
                <a:gd name="T34" fmla="*/ 199 w 726"/>
                <a:gd name="T35" fmla="*/ 371 h 629"/>
                <a:gd name="T36" fmla="*/ 155 w 726"/>
                <a:gd name="T37" fmla="*/ 282 h 629"/>
                <a:gd name="T38" fmla="*/ 90 w 726"/>
                <a:gd name="T39" fmla="*/ 272 h 629"/>
                <a:gd name="T40" fmla="*/ 15 w 726"/>
                <a:gd name="T41" fmla="*/ 219 h 629"/>
                <a:gd name="T42" fmla="*/ 41 w 726"/>
                <a:gd name="T43" fmla="*/ 183 h 629"/>
                <a:gd name="T44" fmla="*/ 94 w 726"/>
                <a:gd name="T45" fmla="*/ 125 h 629"/>
                <a:gd name="T46" fmla="*/ 186 w 726"/>
                <a:gd name="T47" fmla="*/ 64 h 629"/>
                <a:gd name="T48" fmla="*/ 221 w 726"/>
                <a:gd name="T49" fmla="*/ 10 h 629"/>
                <a:gd name="T50" fmla="*/ 234 w 726"/>
                <a:gd name="T51" fmla="*/ 0 h 629"/>
                <a:gd name="T52" fmla="*/ 277 w 726"/>
                <a:gd name="T53" fmla="*/ 46 h 629"/>
                <a:gd name="T54" fmla="*/ 316 w 726"/>
                <a:gd name="T55" fmla="*/ 91 h 629"/>
                <a:gd name="T56" fmla="*/ 336 w 726"/>
                <a:gd name="T57" fmla="*/ 110 h 629"/>
                <a:gd name="T58" fmla="*/ 357 w 726"/>
                <a:gd name="T59" fmla="*/ 137 h 629"/>
                <a:gd name="T60" fmla="*/ 372 w 726"/>
                <a:gd name="T61" fmla="*/ 163 h 629"/>
                <a:gd name="T62" fmla="*/ 382 w 726"/>
                <a:gd name="T63" fmla="*/ 250 h 629"/>
                <a:gd name="T64" fmla="*/ 400 w 726"/>
                <a:gd name="T65" fmla="*/ 316 h 629"/>
                <a:gd name="T66" fmla="*/ 410 w 726"/>
                <a:gd name="T67" fmla="*/ 336 h 629"/>
                <a:gd name="T68" fmla="*/ 431 w 726"/>
                <a:gd name="T69" fmla="*/ 371 h 629"/>
                <a:gd name="T70" fmla="*/ 517 w 726"/>
                <a:gd name="T71" fmla="*/ 369 h 629"/>
                <a:gd name="T72" fmla="*/ 558 w 726"/>
                <a:gd name="T73" fmla="*/ 357 h 629"/>
                <a:gd name="T74" fmla="*/ 631 w 726"/>
                <a:gd name="T75" fmla="*/ 338 h 629"/>
                <a:gd name="T76" fmla="*/ 667 w 726"/>
                <a:gd name="T77" fmla="*/ 321 h 629"/>
                <a:gd name="T78" fmla="*/ 665 w 726"/>
                <a:gd name="T79" fmla="*/ 331 h 629"/>
                <a:gd name="T80" fmla="*/ 710 w 726"/>
                <a:gd name="T81" fmla="*/ 399 h 629"/>
                <a:gd name="T82" fmla="*/ 725 w 726"/>
                <a:gd name="T83" fmla="*/ 422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6" h="629">
                  <a:moveTo>
                    <a:pt x="710" y="448"/>
                  </a:moveTo>
                  <a:cubicBezTo>
                    <a:pt x="700" y="460"/>
                    <a:pt x="690" y="471"/>
                    <a:pt x="688" y="488"/>
                  </a:cubicBezTo>
                  <a:cubicBezTo>
                    <a:pt x="688" y="491"/>
                    <a:pt x="688" y="494"/>
                    <a:pt x="688" y="499"/>
                  </a:cubicBezTo>
                  <a:lnTo>
                    <a:pt x="688" y="501"/>
                  </a:lnTo>
                  <a:cubicBezTo>
                    <a:pt x="688" y="506"/>
                    <a:pt x="688" y="511"/>
                    <a:pt x="687" y="514"/>
                  </a:cubicBezTo>
                  <a:cubicBezTo>
                    <a:pt x="685" y="517"/>
                    <a:pt x="682" y="521"/>
                    <a:pt x="679" y="524"/>
                  </a:cubicBezTo>
                  <a:lnTo>
                    <a:pt x="677" y="525"/>
                  </a:lnTo>
                  <a:cubicBezTo>
                    <a:pt x="675" y="527"/>
                    <a:pt x="672" y="529"/>
                    <a:pt x="670" y="530"/>
                  </a:cubicBezTo>
                  <a:cubicBezTo>
                    <a:pt x="654" y="549"/>
                    <a:pt x="646" y="573"/>
                    <a:pt x="649" y="598"/>
                  </a:cubicBezTo>
                  <a:lnTo>
                    <a:pt x="649" y="605"/>
                  </a:lnTo>
                  <a:cubicBezTo>
                    <a:pt x="650" y="609"/>
                    <a:pt x="652" y="614"/>
                    <a:pt x="650" y="618"/>
                  </a:cubicBezTo>
                  <a:cubicBezTo>
                    <a:pt x="649" y="621"/>
                    <a:pt x="644" y="623"/>
                    <a:pt x="637" y="624"/>
                  </a:cubicBezTo>
                  <a:cubicBezTo>
                    <a:pt x="616" y="628"/>
                    <a:pt x="594" y="619"/>
                    <a:pt x="581" y="606"/>
                  </a:cubicBezTo>
                  <a:cubicBezTo>
                    <a:pt x="580" y="605"/>
                    <a:pt x="578" y="603"/>
                    <a:pt x="575" y="601"/>
                  </a:cubicBezTo>
                  <a:cubicBezTo>
                    <a:pt x="571" y="595"/>
                    <a:pt x="566" y="590"/>
                    <a:pt x="560" y="586"/>
                  </a:cubicBezTo>
                  <a:cubicBezTo>
                    <a:pt x="550" y="580"/>
                    <a:pt x="542" y="578"/>
                    <a:pt x="534" y="577"/>
                  </a:cubicBezTo>
                  <a:cubicBezTo>
                    <a:pt x="525" y="575"/>
                    <a:pt x="515" y="573"/>
                    <a:pt x="507" y="575"/>
                  </a:cubicBezTo>
                  <a:cubicBezTo>
                    <a:pt x="501" y="575"/>
                    <a:pt x="496" y="577"/>
                    <a:pt x="491" y="581"/>
                  </a:cubicBezTo>
                  <a:cubicBezTo>
                    <a:pt x="487" y="581"/>
                    <a:pt x="486" y="585"/>
                    <a:pt x="484" y="586"/>
                  </a:cubicBezTo>
                  <a:cubicBezTo>
                    <a:pt x="482" y="586"/>
                    <a:pt x="482" y="586"/>
                    <a:pt x="482" y="588"/>
                  </a:cubicBezTo>
                  <a:cubicBezTo>
                    <a:pt x="482" y="588"/>
                    <a:pt x="481" y="590"/>
                    <a:pt x="479" y="590"/>
                  </a:cubicBezTo>
                  <a:cubicBezTo>
                    <a:pt x="473" y="595"/>
                    <a:pt x="461" y="590"/>
                    <a:pt x="451" y="586"/>
                  </a:cubicBezTo>
                  <a:lnTo>
                    <a:pt x="423" y="577"/>
                  </a:lnTo>
                  <a:cubicBezTo>
                    <a:pt x="413" y="572"/>
                    <a:pt x="403" y="568"/>
                    <a:pt x="400" y="562"/>
                  </a:cubicBezTo>
                  <a:cubicBezTo>
                    <a:pt x="398" y="557"/>
                    <a:pt x="397" y="552"/>
                    <a:pt x="395" y="545"/>
                  </a:cubicBezTo>
                  <a:lnTo>
                    <a:pt x="395" y="539"/>
                  </a:lnTo>
                  <a:cubicBezTo>
                    <a:pt x="394" y="524"/>
                    <a:pt x="389" y="511"/>
                    <a:pt x="382" y="497"/>
                  </a:cubicBezTo>
                  <a:cubicBezTo>
                    <a:pt x="370" y="476"/>
                    <a:pt x="354" y="471"/>
                    <a:pt x="339" y="469"/>
                  </a:cubicBezTo>
                  <a:cubicBezTo>
                    <a:pt x="336" y="469"/>
                    <a:pt x="331" y="468"/>
                    <a:pt x="328" y="468"/>
                  </a:cubicBezTo>
                  <a:cubicBezTo>
                    <a:pt x="318" y="465"/>
                    <a:pt x="303" y="461"/>
                    <a:pt x="288" y="468"/>
                  </a:cubicBezTo>
                  <a:cubicBezTo>
                    <a:pt x="280" y="473"/>
                    <a:pt x="275" y="478"/>
                    <a:pt x="268" y="483"/>
                  </a:cubicBezTo>
                  <a:cubicBezTo>
                    <a:pt x="262" y="489"/>
                    <a:pt x="257" y="494"/>
                    <a:pt x="252" y="494"/>
                  </a:cubicBezTo>
                  <a:cubicBezTo>
                    <a:pt x="245" y="496"/>
                    <a:pt x="235" y="483"/>
                    <a:pt x="230" y="469"/>
                  </a:cubicBezTo>
                  <a:lnTo>
                    <a:pt x="207" y="408"/>
                  </a:lnTo>
                  <a:cubicBezTo>
                    <a:pt x="204" y="400"/>
                    <a:pt x="201" y="394"/>
                    <a:pt x="201" y="385"/>
                  </a:cubicBezTo>
                  <a:cubicBezTo>
                    <a:pt x="199" y="380"/>
                    <a:pt x="199" y="376"/>
                    <a:pt x="199" y="371"/>
                  </a:cubicBezTo>
                  <a:cubicBezTo>
                    <a:pt x="199" y="366"/>
                    <a:pt x="201" y="362"/>
                    <a:pt x="201" y="359"/>
                  </a:cubicBezTo>
                  <a:cubicBezTo>
                    <a:pt x="199" y="331"/>
                    <a:pt x="186" y="295"/>
                    <a:pt x="155" y="282"/>
                  </a:cubicBezTo>
                  <a:cubicBezTo>
                    <a:pt x="141" y="275"/>
                    <a:pt x="127" y="275"/>
                    <a:pt x="112" y="275"/>
                  </a:cubicBezTo>
                  <a:cubicBezTo>
                    <a:pt x="105" y="273"/>
                    <a:pt x="97" y="273"/>
                    <a:pt x="90" y="272"/>
                  </a:cubicBezTo>
                  <a:cubicBezTo>
                    <a:pt x="59" y="267"/>
                    <a:pt x="38" y="254"/>
                    <a:pt x="24" y="232"/>
                  </a:cubicBezTo>
                  <a:lnTo>
                    <a:pt x="15" y="219"/>
                  </a:lnTo>
                  <a:cubicBezTo>
                    <a:pt x="10" y="211"/>
                    <a:pt x="5" y="204"/>
                    <a:pt x="0" y="198"/>
                  </a:cubicBezTo>
                  <a:cubicBezTo>
                    <a:pt x="13" y="198"/>
                    <a:pt x="26" y="196"/>
                    <a:pt x="41" y="183"/>
                  </a:cubicBezTo>
                  <a:cubicBezTo>
                    <a:pt x="52" y="173"/>
                    <a:pt x="64" y="160"/>
                    <a:pt x="74" y="148"/>
                  </a:cubicBezTo>
                  <a:cubicBezTo>
                    <a:pt x="80" y="140"/>
                    <a:pt x="87" y="132"/>
                    <a:pt x="94" y="125"/>
                  </a:cubicBezTo>
                  <a:cubicBezTo>
                    <a:pt x="104" y="115"/>
                    <a:pt x="117" y="109"/>
                    <a:pt x="132" y="102"/>
                  </a:cubicBezTo>
                  <a:cubicBezTo>
                    <a:pt x="151" y="94"/>
                    <a:pt x="171" y="84"/>
                    <a:pt x="186" y="64"/>
                  </a:cubicBezTo>
                  <a:cubicBezTo>
                    <a:pt x="193" y="56"/>
                    <a:pt x="197" y="48"/>
                    <a:pt x="201" y="39"/>
                  </a:cubicBezTo>
                  <a:cubicBezTo>
                    <a:pt x="206" y="28"/>
                    <a:pt x="211" y="18"/>
                    <a:pt x="221" y="10"/>
                  </a:cubicBezTo>
                  <a:cubicBezTo>
                    <a:pt x="224" y="8"/>
                    <a:pt x="227" y="5"/>
                    <a:pt x="230" y="3"/>
                  </a:cubicBezTo>
                  <a:lnTo>
                    <a:pt x="234" y="0"/>
                  </a:lnTo>
                  <a:cubicBezTo>
                    <a:pt x="249" y="10"/>
                    <a:pt x="262" y="20"/>
                    <a:pt x="270" y="35"/>
                  </a:cubicBezTo>
                  <a:cubicBezTo>
                    <a:pt x="272" y="39"/>
                    <a:pt x="273" y="43"/>
                    <a:pt x="277" y="46"/>
                  </a:cubicBezTo>
                  <a:cubicBezTo>
                    <a:pt x="281" y="58"/>
                    <a:pt x="286" y="69"/>
                    <a:pt x="296" y="77"/>
                  </a:cubicBezTo>
                  <a:cubicBezTo>
                    <a:pt x="303" y="82"/>
                    <a:pt x="309" y="86"/>
                    <a:pt x="316" y="91"/>
                  </a:cubicBezTo>
                  <a:cubicBezTo>
                    <a:pt x="323" y="94"/>
                    <a:pt x="329" y="97"/>
                    <a:pt x="333" y="102"/>
                  </a:cubicBezTo>
                  <a:cubicBezTo>
                    <a:pt x="334" y="105"/>
                    <a:pt x="334" y="107"/>
                    <a:pt x="336" y="110"/>
                  </a:cubicBezTo>
                  <a:cubicBezTo>
                    <a:pt x="337" y="117"/>
                    <a:pt x="341" y="123"/>
                    <a:pt x="347" y="130"/>
                  </a:cubicBezTo>
                  <a:cubicBezTo>
                    <a:pt x="351" y="133"/>
                    <a:pt x="356" y="135"/>
                    <a:pt x="357" y="137"/>
                  </a:cubicBezTo>
                  <a:cubicBezTo>
                    <a:pt x="359" y="138"/>
                    <a:pt x="361" y="138"/>
                    <a:pt x="362" y="138"/>
                  </a:cubicBezTo>
                  <a:cubicBezTo>
                    <a:pt x="367" y="143"/>
                    <a:pt x="370" y="153"/>
                    <a:pt x="372" y="163"/>
                  </a:cubicBezTo>
                  <a:cubicBezTo>
                    <a:pt x="377" y="191"/>
                    <a:pt x="380" y="219"/>
                    <a:pt x="382" y="245"/>
                  </a:cubicBezTo>
                  <a:lnTo>
                    <a:pt x="382" y="250"/>
                  </a:lnTo>
                  <a:cubicBezTo>
                    <a:pt x="382" y="267"/>
                    <a:pt x="382" y="287"/>
                    <a:pt x="392" y="305"/>
                  </a:cubicBezTo>
                  <a:cubicBezTo>
                    <a:pt x="395" y="308"/>
                    <a:pt x="398" y="313"/>
                    <a:pt x="400" y="316"/>
                  </a:cubicBezTo>
                  <a:cubicBezTo>
                    <a:pt x="403" y="321"/>
                    <a:pt x="408" y="326"/>
                    <a:pt x="408" y="331"/>
                  </a:cubicBezTo>
                  <a:cubicBezTo>
                    <a:pt x="408" y="333"/>
                    <a:pt x="410" y="334"/>
                    <a:pt x="410" y="336"/>
                  </a:cubicBezTo>
                  <a:cubicBezTo>
                    <a:pt x="410" y="341"/>
                    <a:pt x="412" y="344"/>
                    <a:pt x="413" y="349"/>
                  </a:cubicBezTo>
                  <a:cubicBezTo>
                    <a:pt x="418" y="359"/>
                    <a:pt x="425" y="366"/>
                    <a:pt x="431" y="371"/>
                  </a:cubicBezTo>
                  <a:cubicBezTo>
                    <a:pt x="441" y="379"/>
                    <a:pt x="466" y="399"/>
                    <a:pt x="492" y="390"/>
                  </a:cubicBezTo>
                  <a:cubicBezTo>
                    <a:pt x="504" y="385"/>
                    <a:pt x="510" y="376"/>
                    <a:pt x="517" y="369"/>
                  </a:cubicBezTo>
                  <a:cubicBezTo>
                    <a:pt x="522" y="362"/>
                    <a:pt x="527" y="357"/>
                    <a:pt x="530" y="356"/>
                  </a:cubicBezTo>
                  <a:cubicBezTo>
                    <a:pt x="538" y="352"/>
                    <a:pt x="547" y="354"/>
                    <a:pt x="558" y="357"/>
                  </a:cubicBezTo>
                  <a:cubicBezTo>
                    <a:pt x="568" y="359"/>
                    <a:pt x="578" y="362"/>
                    <a:pt x="591" y="359"/>
                  </a:cubicBezTo>
                  <a:cubicBezTo>
                    <a:pt x="608" y="357"/>
                    <a:pt x="619" y="346"/>
                    <a:pt x="631" y="338"/>
                  </a:cubicBezTo>
                  <a:cubicBezTo>
                    <a:pt x="634" y="334"/>
                    <a:pt x="636" y="333"/>
                    <a:pt x="639" y="331"/>
                  </a:cubicBezTo>
                  <a:cubicBezTo>
                    <a:pt x="657" y="316"/>
                    <a:pt x="664" y="320"/>
                    <a:pt x="667" y="321"/>
                  </a:cubicBezTo>
                  <a:cubicBezTo>
                    <a:pt x="667" y="323"/>
                    <a:pt x="667" y="323"/>
                    <a:pt x="667" y="326"/>
                  </a:cubicBezTo>
                  <a:lnTo>
                    <a:pt x="665" y="331"/>
                  </a:lnTo>
                  <a:cubicBezTo>
                    <a:pt x="660" y="351"/>
                    <a:pt x="672" y="371"/>
                    <a:pt x="697" y="389"/>
                  </a:cubicBezTo>
                  <a:cubicBezTo>
                    <a:pt x="702" y="392"/>
                    <a:pt x="707" y="395"/>
                    <a:pt x="710" y="399"/>
                  </a:cubicBezTo>
                  <a:cubicBezTo>
                    <a:pt x="718" y="405"/>
                    <a:pt x="723" y="412"/>
                    <a:pt x="725" y="420"/>
                  </a:cubicBezTo>
                  <a:lnTo>
                    <a:pt x="725" y="422"/>
                  </a:lnTo>
                  <a:cubicBezTo>
                    <a:pt x="725" y="430"/>
                    <a:pt x="716" y="438"/>
                    <a:pt x="710" y="44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C3FBF7B1-93F8-47BC-B062-E07968055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989263"/>
              <a:ext cx="204788" cy="171450"/>
            </a:xfrm>
            <a:custGeom>
              <a:avLst/>
              <a:gdLst>
                <a:gd name="T0" fmla="*/ 534 w 570"/>
                <a:gd name="T1" fmla="*/ 252 h 475"/>
                <a:gd name="T2" fmla="*/ 523 w 570"/>
                <a:gd name="T3" fmla="*/ 281 h 475"/>
                <a:gd name="T4" fmla="*/ 547 w 570"/>
                <a:gd name="T5" fmla="*/ 316 h 475"/>
                <a:gd name="T6" fmla="*/ 562 w 570"/>
                <a:gd name="T7" fmla="*/ 329 h 475"/>
                <a:gd name="T8" fmla="*/ 554 w 570"/>
                <a:gd name="T9" fmla="*/ 385 h 475"/>
                <a:gd name="T10" fmla="*/ 549 w 570"/>
                <a:gd name="T11" fmla="*/ 390 h 475"/>
                <a:gd name="T12" fmla="*/ 546 w 570"/>
                <a:gd name="T13" fmla="*/ 393 h 475"/>
                <a:gd name="T14" fmla="*/ 539 w 570"/>
                <a:gd name="T15" fmla="*/ 403 h 475"/>
                <a:gd name="T16" fmla="*/ 531 w 570"/>
                <a:gd name="T17" fmla="*/ 418 h 475"/>
                <a:gd name="T18" fmla="*/ 529 w 570"/>
                <a:gd name="T19" fmla="*/ 428 h 475"/>
                <a:gd name="T20" fmla="*/ 526 w 570"/>
                <a:gd name="T21" fmla="*/ 443 h 475"/>
                <a:gd name="T22" fmla="*/ 485 w 570"/>
                <a:gd name="T23" fmla="*/ 473 h 475"/>
                <a:gd name="T24" fmla="*/ 440 w 570"/>
                <a:gd name="T25" fmla="*/ 451 h 475"/>
                <a:gd name="T26" fmla="*/ 351 w 570"/>
                <a:gd name="T27" fmla="*/ 433 h 475"/>
                <a:gd name="T28" fmla="*/ 335 w 570"/>
                <a:gd name="T29" fmla="*/ 456 h 475"/>
                <a:gd name="T30" fmla="*/ 320 w 570"/>
                <a:gd name="T31" fmla="*/ 471 h 475"/>
                <a:gd name="T32" fmla="*/ 312 w 570"/>
                <a:gd name="T33" fmla="*/ 471 h 475"/>
                <a:gd name="T34" fmla="*/ 285 w 570"/>
                <a:gd name="T35" fmla="*/ 466 h 475"/>
                <a:gd name="T36" fmla="*/ 269 w 570"/>
                <a:gd name="T37" fmla="*/ 458 h 475"/>
                <a:gd name="T38" fmla="*/ 264 w 570"/>
                <a:gd name="T39" fmla="*/ 453 h 475"/>
                <a:gd name="T40" fmla="*/ 254 w 570"/>
                <a:gd name="T41" fmla="*/ 441 h 475"/>
                <a:gd name="T42" fmla="*/ 234 w 570"/>
                <a:gd name="T43" fmla="*/ 430 h 475"/>
                <a:gd name="T44" fmla="*/ 223 w 570"/>
                <a:gd name="T45" fmla="*/ 425 h 475"/>
                <a:gd name="T46" fmla="*/ 211 w 570"/>
                <a:gd name="T47" fmla="*/ 418 h 475"/>
                <a:gd name="T48" fmla="*/ 211 w 570"/>
                <a:gd name="T49" fmla="*/ 408 h 475"/>
                <a:gd name="T50" fmla="*/ 211 w 570"/>
                <a:gd name="T51" fmla="*/ 400 h 475"/>
                <a:gd name="T52" fmla="*/ 182 w 570"/>
                <a:gd name="T53" fmla="*/ 341 h 475"/>
                <a:gd name="T54" fmla="*/ 129 w 570"/>
                <a:gd name="T55" fmla="*/ 286 h 475"/>
                <a:gd name="T56" fmla="*/ 111 w 570"/>
                <a:gd name="T57" fmla="*/ 250 h 475"/>
                <a:gd name="T58" fmla="*/ 103 w 570"/>
                <a:gd name="T59" fmla="*/ 224 h 475"/>
                <a:gd name="T60" fmla="*/ 58 w 570"/>
                <a:gd name="T61" fmla="*/ 189 h 475"/>
                <a:gd name="T62" fmla="*/ 43 w 570"/>
                <a:gd name="T63" fmla="*/ 184 h 475"/>
                <a:gd name="T64" fmla="*/ 2 w 570"/>
                <a:gd name="T65" fmla="*/ 153 h 475"/>
                <a:gd name="T66" fmla="*/ 14 w 570"/>
                <a:gd name="T67" fmla="*/ 120 h 475"/>
                <a:gd name="T68" fmla="*/ 24 w 570"/>
                <a:gd name="T69" fmla="*/ 26 h 475"/>
                <a:gd name="T70" fmla="*/ 122 w 570"/>
                <a:gd name="T71" fmla="*/ 16 h 475"/>
                <a:gd name="T72" fmla="*/ 150 w 570"/>
                <a:gd name="T73" fmla="*/ 28 h 475"/>
                <a:gd name="T74" fmla="*/ 188 w 570"/>
                <a:gd name="T75" fmla="*/ 44 h 475"/>
                <a:gd name="T76" fmla="*/ 213 w 570"/>
                <a:gd name="T77" fmla="*/ 57 h 475"/>
                <a:gd name="T78" fmla="*/ 225 w 570"/>
                <a:gd name="T79" fmla="*/ 66 h 475"/>
                <a:gd name="T80" fmla="*/ 244 w 570"/>
                <a:gd name="T81" fmla="*/ 82 h 475"/>
                <a:gd name="T82" fmla="*/ 271 w 570"/>
                <a:gd name="T83" fmla="*/ 103 h 475"/>
                <a:gd name="T84" fmla="*/ 317 w 570"/>
                <a:gd name="T85" fmla="*/ 115 h 475"/>
                <a:gd name="T86" fmla="*/ 343 w 570"/>
                <a:gd name="T87" fmla="*/ 118 h 475"/>
                <a:gd name="T88" fmla="*/ 355 w 570"/>
                <a:gd name="T89" fmla="*/ 123 h 475"/>
                <a:gd name="T90" fmla="*/ 388 w 570"/>
                <a:gd name="T91" fmla="*/ 130 h 475"/>
                <a:gd name="T92" fmla="*/ 404 w 570"/>
                <a:gd name="T93" fmla="*/ 130 h 475"/>
                <a:gd name="T94" fmla="*/ 437 w 570"/>
                <a:gd name="T95" fmla="*/ 131 h 475"/>
                <a:gd name="T96" fmla="*/ 444 w 570"/>
                <a:gd name="T97" fmla="*/ 151 h 475"/>
                <a:gd name="T98" fmla="*/ 450 w 570"/>
                <a:gd name="T99" fmla="*/ 181 h 475"/>
                <a:gd name="T100" fmla="*/ 500 w 570"/>
                <a:gd name="T101" fmla="*/ 217 h 475"/>
                <a:gd name="T102" fmla="*/ 511 w 570"/>
                <a:gd name="T103" fmla="*/ 222 h 475"/>
                <a:gd name="T104" fmla="*/ 516 w 570"/>
                <a:gd name="T105" fmla="*/ 224 h 475"/>
                <a:gd name="T106" fmla="*/ 541 w 570"/>
                <a:gd name="T107" fmla="*/ 240 h 475"/>
                <a:gd name="T108" fmla="*/ 534 w 570"/>
                <a:gd name="T109" fmla="*/ 252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70" h="475">
                  <a:moveTo>
                    <a:pt x="534" y="252"/>
                  </a:moveTo>
                  <a:cubicBezTo>
                    <a:pt x="529" y="257"/>
                    <a:pt x="523" y="267"/>
                    <a:pt x="523" y="281"/>
                  </a:cubicBezTo>
                  <a:cubicBezTo>
                    <a:pt x="524" y="300"/>
                    <a:pt x="538" y="309"/>
                    <a:pt x="547" y="316"/>
                  </a:cubicBezTo>
                  <a:cubicBezTo>
                    <a:pt x="554" y="321"/>
                    <a:pt x="561" y="324"/>
                    <a:pt x="562" y="329"/>
                  </a:cubicBezTo>
                  <a:cubicBezTo>
                    <a:pt x="569" y="342"/>
                    <a:pt x="564" y="370"/>
                    <a:pt x="554" y="385"/>
                  </a:cubicBezTo>
                  <a:cubicBezTo>
                    <a:pt x="554" y="387"/>
                    <a:pt x="551" y="388"/>
                    <a:pt x="549" y="390"/>
                  </a:cubicBezTo>
                  <a:cubicBezTo>
                    <a:pt x="547" y="392"/>
                    <a:pt x="547" y="393"/>
                    <a:pt x="546" y="393"/>
                  </a:cubicBezTo>
                  <a:cubicBezTo>
                    <a:pt x="542" y="397"/>
                    <a:pt x="541" y="400"/>
                    <a:pt x="539" y="403"/>
                  </a:cubicBezTo>
                  <a:cubicBezTo>
                    <a:pt x="534" y="408"/>
                    <a:pt x="533" y="413"/>
                    <a:pt x="531" y="418"/>
                  </a:cubicBezTo>
                  <a:cubicBezTo>
                    <a:pt x="531" y="421"/>
                    <a:pt x="529" y="425"/>
                    <a:pt x="529" y="428"/>
                  </a:cubicBezTo>
                  <a:cubicBezTo>
                    <a:pt x="528" y="433"/>
                    <a:pt x="528" y="438"/>
                    <a:pt x="526" y="443"/>
                  </a:cubicBezTo>
                  <a:cubicBezTo>
                    <a:pt x="518" y="458"/>
                    <a:pt x="500" y="471"/>
                    <a:pt x="485" y="473"/>
                  </a:cubicBezTo>
                  <a:cubicBezTo>
                    <a:pt x="473" y="474"/>
                    <a:pt x="457" y="463"/>
                    <a:pt x="440" y="451"/>
                  </a:cubicBezTo>
                  <a:cubicBezTo>
                    <a:pt x="414" y="431"/>
                    <a:pt x="381" y="408"/>
                    <a:pt x="351" y="433"/>
                  </a:cubicBezTo>
                  <a:cubicBezTo>
                    <a:pt x="341" y="440"/>
                    <a:pt x="337" y="448"/>
                    <a:pt x="335" y="456"/>
                  </a:cubicBezTo>
                  <a:cubicBezTo>
                    <a:pt x="330" y="464"/>
                    <a:pt x="328" y="468"/>
                    <a:pt x="320" y="471"/>
                  </a:cubicBezTo>
                  <a:cubicBezTo>
                    <a:pt x="318" y="471"/>
                    <a:pt x="315" y="473"/>
                    <a:pt x="312" y="471"/>
                  </a:cubicBezTo>
                  <a:cubicBezTo>
                    <a:pt x="304" y="473"/>
                    <a:pt x="294" y="469"/>
                    <a:pt x="285" y="466"/>
                  </a:cubicBezTo>
                  <a:cubicBezTo>
                    <a:pt x="279" y="464"/>
                    <a:pt x="274" y="461"/>
                    <a:pt x="269" y="458"/>
                  </a:cubicBezTo>
                  <a:cubicBezTo>
                    <a:pt x="267" y="456"/>
                    <a:pt x="266" y="454"/>
                    <a:pt x="264" y="453"/>
                  </a:cubicBezTo>
                  <a:cubicBezTo>
                    <a:pt x="262" y="448"/>
                    <a:pt x="259" y="445"/>
                    <a:pt x="254" y="441"/>
                  </a:cubicBezTo>
                  <a:cubicBezTo>
                    <a:pt x="248" y="435"/>
                    <a:pt x="241" y="433"/>
                    <a:pt x="234" y="430"/>
                  </a:cubicBezTo>
                  <a:cubicBezTo>
                    <a:pt x="231" y="428"/>
                    <a:pt x="228" y="426"/>
                    <a:pt x="223" y="425"/>
                  </a:cubicBezTo>
                  <a:cubicBezTo>
                    <a:pt x="218" y="421"/>
                    <a:pt x="213" y="418"/>
                    <a:pt x="211" y="418"/>
                  </a:cubicBezTo>
                  <a:cubicBezTo>
                    <a:pt x="211" y="416"/>
                    <a:pt x="211" y="413"/>
                    <a:pt x="211" y="408"/>
                  </a:cubicBezTo>
                  <a:lnTo>
                    <a:pt x="211" y="400"/>
                  </a:lnTo>
                  <a:cubicBezTo>
                    <a:pt x="210" y="370"/>
                    <a:pt x="208" y="362"/>
                    <a:pt x="182" y="341"/>
                  </a:cubicBezTo>
                  <a:cubicBezTo>
                    <a:pt x="162" y="323"/>
                    <a:pt x="144" y="308"/>
                    <a:pt x="129" y="286"/>
                  </a:cubicBezTo>
                  <a:cubicBezTo>
                    <a:pt x="119" y="273"/>
                    <a:pt x="116" y="262"/>
                    <a:pt x="111" y="250"/>
                  </a:cubicBezTo>
                  <a:cubicBezTo>
                    <a:pt x="109" y="240"/>
                    <a:pt x="106" y="232"/>
                    <a:pt x="103" y="224"/>
                  </a:cubicBezTo>
                  <a:cubicBezTo>
                    <a:pt x="91" y="199"/>
                    <a:pt x="73" y="194"/>
                    <a:pt x="58" y="189"/>
                  </a:cubicBezTo>
                  <a:cubicBezTo>
                    <a:pt x="53" y="188"/>
                    <a:pt x="48" y="186"/>
                    <a:pt x="43" y="184"/>
                  </a:cubicBezTo>
                  <a:cubicBezTo>
                    <a:pt x="20" y="176"/>
                    <a:pt x="5" y="164"/>
                    <a:pt x="2" y="153"/>
                  </a:cubicBezTo>
                  <a:cubicBezTo>
                    <a:pt x="0" y="143"/>
                    <a:pt x="4" y="133"/>
                    <a:pt x="14" y="120"/>
                  </a:cubicBezTo>
                  <a:cubicBezTo>
                    <a:pt x="45" y="84"/>
                    <a:pt x="38" y="56"/>
                    <a:pt x="24" y="26"/>
                  </a:cubicBezTo>
                  <a:cubicBezTo>
                    <a:pt x="58" y="10"/>
                    <a:pt x="86" y="0"/>
                    <a:pt x="122" y="16"/>
                  </a:cubicBezTo>
                  <a:cubicBezTo>
                    <a:pt x="132" y="21"/>
                    <a:pt x="141" y="24"/>
                    <a:pt x="150" y="28"/>
                  </a:cubicBezTo>
                  <a:cubicBezTo>
                    <a:pt x="164" y="34"/>
                    <a:pt x="177" y="39"/>
                    <a:pt x="188" y="44"/>
                  </a:cubicBezTo>
                  <a:cubicBezTo>
                    <a:pt x="197" y="49"/>
                    <a:pt x="205" y="52"/>
                    <a:pt x="213" y="57"/>
                  </a:cubicBezTo>
                  <a:cubicBezTo>
                    <a:pt x="216" y="59"/>
                    <a:pt x="221" y="62"/>
                    <a:pt x="225" y="66"/>
                  </a:cubicBezTo>
                  <a:cubicBezTo>
                    <a:pt x="231" y="69"/>
                    <a:pt x="238" y="75"/>
                    <a:pt x="244" y="82"/>
                  </a:cubicBezTo>
                  <a:cubicBezTo>
                    <a:pt x="253" y="90"/>
                    <a:pt x="261" y="97"/>
                    <a:pt x="271" y="103"/>
                  </a:cubicBezTo>
                  <a:cubicBezTo>
                    <a:pt x="287" y="113"/>
                    <a:pt x="302" y="115"/>
                    <a:pt x="317" y="115"/>
                  </a:cubicBezTo>
                  <a:cubicBezTo>
                    <a:pt x="327" y="115"/>
                    <a:pt x="335" y="117"/>
                    <a:pt x="343" y="118"/>
                  </a:cubicBezTo>
                  <a:cubicBezTo>
                    <a:pt x="348" y="120"/>
                    <a:pt x="351" y="122"/>
                    <a:pt x="355" y="123"/>
                  </a:cubicBezTo>
                  <a:cubicBezTo>
                    <a:pt x="365" y="127"/>
                    <a:pt x="373" y="130"/>
                    <a:pt x="388" y="130"/>
                  </a:cubicBezTo>
                  <a:cubicBezTo>
                    <a:pt x="393" y="130"/>
                    <a:pt x="398" y="130"/>
                    <a:pt x="404" y="130"/>
                  </a:cubicBezTo>
                  <a:cubicBezTo>
                    <a:pt x="414" y="130"/>
                    <a:pt x="432" y="128"/>
                    <a:pt x="437" y="131"/>
                  </a:cubicBezTo>
                  <a:cubicBezTo>
                    <a:pt x="442" y="135"/>
                    <a:pt x="444" y="140"/>
                    <a:pt x="444" y="151"/>
                  </a:cubicBezTo>
                  <a:cubicBezTo>
                    <a:pt x="444" y="161"/>
                    <a:pt x="445" y="171"/>
                    <a:pt x="450" y="181"/>
                  </a:cubicBezTo>
                  <a:cubicBezTo>
                    <a:pt x="460" y="204"/>
                    <a:pt x="482" y="211"/>
                    <a:pt x="500" y="217"/>
                  </a:cubicBezTo>
                  <a:cubicBezTo>
                    <a:pt x="505" y="219"/>
                    <a:pt x="508" y="220"/>
                    <a:pt x="511" y="222"/>
                  </a:cubicBezTo>
                  <a:lnTo>
                    <a:pt x="516" y="224"/>
                  </a:lnTo>
                  <a:cubicBezTo>
                    <a:pt x="526" y="227"/>
                    <a:pt x="541" y="232"/>
                    <a:pt x="541" y="240"/>
                  </a:cubicBezTo>
                  <a:cubicBezTo>
                    <a:pt x="541" y="244"/>
                    <a:pt x="539" y="245"/>
                    <a:pt x="534" y="25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CCAFE8EB-A4DB-46DE-BB6E-18D9848A0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50" y="3500438"/>
              <a:ext cx="438150" cy="449262"/>
            </a:xfrm>
            <a:custGeom>
              <a:avLst/>
              <a:gdLst>
                <a:gd name="T0" fmla="*/ 1213 w 1217"/>
                <a:gd name="T1" fmla="*/ 1078 h 1250"/>
                <a:gd name="T2" fmla="*/ 1120 w 1217"/>
                <a:gd name="T3" fmla="*/ 1099 h 1250"/>
                <a:gd name="T4" fmla="*/ 966 w 1217"/>
                <a:gd name="T5" fmla="*/ 1102 h 1250"/>
                <a:gd name="T6" fmla="*/ 789 w 1217"/>
                <a:gd name="T7" fmla="*/ 1102 h 1250"/>
                <a:gd name="T8" fmla="*/ 628 w 1217"/>
                <a:gd name="T9" fmla="*/ 1186 h 1250"/>
                <a:gd name="T10" fmla="*/ 524 w 1217"/>
                <a:gd name="T11" fmla="*/ 1227 h 1250"/>
                <a:gd name="T12" fmla="*/ 522 w 1217"/>
                <a:gd name="T13" fmla="*/ 1137 h 1250"/>
                <a:gd name="T14" fmla="*/ 489 w 1217"/>
                <a:gd name="T15" fmla="*/ 985 h 1250"/>
                <a:gd name="T16" fmla="*/ 450 w 1217"/>
                <a:gd name="T17" fmla="*/ 975 h 1250"/>
                <a:gd name="T18" fmla="*/ 445 w 1217"/>
                <a:gd name="T19" fmla="*/ 928 h 1250"/>
                <a:gd name="T20" fmla="*/ 432 w 1217"/>
                <a:gd name="T21" fmla="*/ 914 h 1250"/>
                <a:gd name="T22" fmla="*/ 417 w 1217"/>
                <a:gd name="T23" fmla="*/ 827 h 1250"/>
                <a:gd name="T24" fmla="*/ 356 w 1217"/>
                <a:gd name="T25" fmla="*/ 821 h 1250"/>
                <a:gd name="T26" fmla="*/ 313 w 1217"/>
                <a:gd name="T27" fmla="*/ 793 h 1250"/>
                <a:gd name="T28" fmla="*/ 315 w 1217"/>
                <a:gd name="T29" fmla="*/ 705 h 1250"/>
                <a:gd name="T30" fmla="*/ 252 w 1217"/>
                <a:gd name="T31" fmla="*/ 700 h 1250"/>
                <a:gd name="T32" fmla="*/ 214 w 1217"/>
                <a:gd name="T33" fmla="*/ 676 h 1250"/>
                <a:gd name="T34" fmla="*/ 259 w 1217"/>
                <a:gd name="T35" fmla="*/ 615 h 1250"/>
                <a:gd name="T36" fmla="*/ 239 w 1217"/>
                <a:gd name="T37" fmla="*/ 466 h 1250"/>
                <a:gd name="T38" fmla="*/ 170 w 1217"/>
                <a:gd name="T39" fmla="*/ 399 h 1250"/>
                <a:gd name="T40" fmla="*/ 125 w 1217"/>
                <a:gd name="T41" fmla="*/ 374 h 1250"/>
                <a:gd name="T42" fmla="*/ 61 w 1217"/>
                <a:gd name="T43" fmla="*/ 338 h 1250"/>
                <a:gd name="T44" fmla="*/ 13 w 1217"/>
                <a:gd name="T45" fmla="*/ 265 h 1250"/>
                <a:gd name="T46" fmla="*/ 2 w 1217"/>
                <a:gd name="T47" fmla="*/ 214 h 1250"/>
                <a:gd name="T48" fmla="*/ 38 w 1217"/>
                <a:gd name="T49" fmla="*/ 112 h 1250"/>
                <a:gd name="T50" fmla="*/ 40 w 1217"/>
                <a:gd name="T51" fmla="*/ 91 h 1250"/>
                <a:gd name="T52" fmla="*/ 79 w 1217"/>
                <a:gd name="T53" fmla="*/ 73 h 1250"/>
                <a:gd name="T54" fmla="*/ 135 w 1217"/>
                <a:gd name="T55" fmla="*/ 43 h 1250"/>
                <a:gd name="T56" fmla="*/ 242 w 1217"/>
                <a:gd name="T57" fmla="*/ 5 h 1250"/>
                <a:gd name="T58" fmla="*/ 260 w 1217"/>
                <a:gd name="T59" fmla="*/ 8 h 1250"/>
                <a:gd name="T60" fmla="*/ 283 w 1217"/>
                <a:gd name="T61" fmla="*/ 17 h 1250"/>
                <a:gd name="T62" fmla="*/ 292 w 1217"/>
                <a:gd name="T63" fmla="*/ 53 h 1250"/>
                <a:gd name="T64" fmla="*/ 344 w 1217"/>
                <a:gd name="T65" fmla="*/ 107 h 1250"/>
                <a:gd name="T66" fmla="*/ 405 w 1217"/>
                <a:gd name="T67" fmla="*/ 170 h 1250"/>
                <a:gd name="T68" fmla="*/ 483 w 1217"/>
                <a:gd name="T69" fmla="*/ 196 h 1250"/>
                <a:gd name="T70" fmla="*/ 517 w 1217"/>
                <a:gd name="T71" fmla="*/ 274 h 1250"/>
                <a:gd name="T72" fmla="*/ 597 w 1217"/>
                <a:gd name="T73" fmla="*/ 308 h 1250"/>
                <a:gd name="T74" fmla="*/ 667 w 1217"/>
                <a:gd name="T75" fmla="*/ 356 h 1250"/>
                <a:gd name="T76" fmla="*/ 756 w 1217"/>
                <a:gd name="T77" fmla="*/ 351 h 1250"/>
                <a:gd name="T78" fmla="*/ 824 w 1217"/>
                <a:gd name="T79" fmla="*/ 430 h 1250"/>
                <a:gd name="T80" fmla="*/ 845 w 1217"/>
                <a:gd name="T81" fmla="*/ 468 h 1250"/>
                <a:gd name="T82" fmla="*/ 987 w 1217"/>
                <a:gd name="T83" fmla="*/ 554 h 1250"/>
                <a:gd name="T84" fmla="*/ 1041 w 1217"/>
                <a:gd name="T85" fmla="*/ 575 h 1250"/>
                <a:gd name="T86" fmla="*/ 1048 w 1217"/>
                <a:gd name="T87" fmla="*/ 603 h 1250"/>
                <a:gd name="T88" fmla="*/ 1061 w 1217"/>
                <a:gd name="T89" fmla="*/ 633 h 1250"/>
                <a:gd name="T90" fmla="*/ 1074 w 1217"/>
                <a:gd name="T91" fmla="*/ 679 h 1250"/>
                <a:gd name="T92" fmla="*/ 1106 w 1217"/>
                <a:gd name="T93" fmla="*/ 746 h 1250"/>
                <a:gd name="T94" fmla="*/ 1138 w 1217"/>
                <a:gd name="T95" fmla="*/ 821 h 1250"/>
                <a:gd name="T96" fmla="*/ 1162 w 1217"/>
                <a:gd name="T97" fmla="*/ 893 h 1250"/>
                <a:gd name="T98" fmla="*/ 1171 w 1217"/>
                <a:gd name="T99" fmla="*/ 938 h 1250"/>
                <a:gd name="T100" fmla="*/ 1198 w 1217"/>
                <a:gd name="T101" fmla="*/ 1003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7" h="1250">
                  <a:moveTo>
                    <a:pt x="1216" y="1040"/>
                  </a:moveTo>
                  <a:cubicBezTo>
                    <a:pt x="1216" y="1051"/>
                    <a:pt x="1214" y="1064"/>
                    <a:pt x="1213" y="1078"/>
                  </a:cubicBezTo>
                  <a:cubicBezTo>
                    <a:pt x="1204" y="1079"/>
                    <a:pt x="1196" y="1082"/>
                    <a:pt x="1190" y="1086"/>
                  </a:cubicBezTo>
                  <a:cubicBezTo>
                    <a:pt x="1167" y="1086"/>
                    <a:pt x="1143" y="1092"/>
                    <a:pt x="1120" y="1099"/>
                  </a:cubicBezTo>
                  <a:cubicBezTo>
                    <a:pt x="1102" y="1104"/>
                    <a:pt x="1084" y="1109"/>
                    <a:pt x="1068" y="1109"/>
                  </a:cubicBezTo>
                  <a:cubicBezTo>
                    <a:pt x="1033" y="1112"/>
                    <a:pt x="1000" y="1107"/>
                    <a:pt x="966" y="1102"/>
                  </a:cubicBezTo>
                  <a:cubicBezTo>
                    <a:pt x="924" y="1097"/>
                    <a:pt x="880" y="1091"/>
                    <a:pt x="834" y="1097"/>
                  </a:cubicBezTo>
                  <a:cubicBezTo>
                    <a:pt x="819" y="1101"/>
                    <a:pt x="804" y="1102"/>
                    <a:pt x="789" y="1102"/>
                  </a:cubicBezTo>
                  <a:cubicBezTo>
                    <a:pt x="738" y="1107"/>
                    <a:pt x="684" y="1112"/>
                    <a:pt x="648" y="1158"/>
                  </a:cubicBezTo>
                  <a:cubicBezTo>
                    <a:pt x="641" y="1166"/>
                    <a:pt x="634" y="1176"/>
                    <a:pt x="628" y="1186"/>
                  </a:cubicBezTo>
                  <a:cubicBezTo>
                    <a:pt x="603" y="1226"/>
                    <a:pt x="585" y="1249"/>
                    <a:pt x="550" y="1244"/>
                  </a:cubicBezTo>
                  <a:cubicBezTo>
                    <a:pt x="537" y="1242"/>
                    <a:pt x="529" y="1236"/>
                    <a:pt x="524" y="1227"/>
                  </a:cubicBezTo>
                  <a:cubicBezTo>
                    <a:pt x="512" y="1213"/>
                    <a:pt x="512" y="1185"/>
                    <a:pt x="519" y="1150"/>
                  </a:cubicBezTo>
                  <a:lnTo>
                    <a:pt x="522" y="1137"/>
                  </a:lnTo>
                  <a:cubicBezTo>
                    <a:pt x="531" y="1104"/>
                    <a:pt x="539" y="1068"/>
                    <a:pt x="531" y="1031"/>
                  </a:cubicBezTo>
                  <a:cubicBezTo>
                    <a:pt x="524" y="1008"/>
                    <a:pt x="509" y="992"/>
                    <a:pt x="489" y="985"/>
                  </a:cubicBezTo>
                  <a:cubicBezTo>
                    <a:pt x="476" y="982"/>
                    <a:pt x="463" y="982"/>
                    <a:pt x="452" y="987"/>
                  </a:cubicBezTo>
                  <a:cubicBezTo>
                    <a:pt x="450" y="984"/>
                    <a:pt x="450" y="979"/>
                    <a:pt x="450" y="975"/>
                  </a:cubicBezTo>
                  <a:cubicBezTo>
                    <a:pt x="450" y="972"/>
                    <a:pt x="450" y="967"/>
                    <a:pt x="450" y="964"/>
                  </a:cubicBezTo>
                  <a:cubicBezTo>
                    <a:pt x="450" y="952"/>
                    <a:pt x="450" y="939"/>
                    <a:pt x="445" y="928"/>
                  </a:cubicBezTo>
                  <a:cubicBezTo>
                    <a:pt x="442" y="923"/>
                    <a:pt x="437" y="918"/>
                    <a:pt x="433" y="916"/>
                  </a:cubicBezTo>
                  <a:cubicBezTo>
                    <a:pt x="433" y="914"/>
                    <a:pt x="432" y="914"/>
                    <a:pt x="432" y="914"/>
                  </a:cubicBezTo>
                  <a:cubicBezTo>
                    <a:pt x="427" y="906"/>
                    <a:pt x="428" y="893"/>
                    <a:pt x="428" y="881"/>
                  </a:cubicBezTo>
                  <a:cubicBezTo>
                    <a:pt x="430" y="863"/>
                    <a:pt x="430" y="842"/>
                    <a:pt x="417" y="827"/>
                  </a:cubicBezTo>
                  <a:cubicBezTo>
                    <a:pt x="409" y="819"/>
                    <a:pt x="397" y="814"/>
                    <a:pt x="382" y="814"/>
                  </a:cubicBezTo>
                  <a:cubicBezTo>
                    <a:pt x="371" y="812"/>
                    <a:pt x="363" y="817"/>
                    <a:pt x="356" y="821"/>
                  </a:cubicBezTo>
                  <a:cubicBezTo>
                    <a:pt x="349" y="822"/>
                    <a:pt x="346" y="824"/>
                    <a:pt x="341" y="824"/>
                  </a:cubicBezTo>
                  <a:cubicBezTo>
                    <a:pt x="330" y="822"/>
                    <a:pt x="316" y="804"/>
                    <a:pt x="313" y="793"/>
                  </a:cubicBezTo>
                  <a:cubicBezTo>
                    <a:pt x="311" y="788"/>
                    <a:pt x="313" y="774"/>
                    <a:pt x="316" y="765"/>
                  </a:cubicBezTo>
                  <a:cubicBezTo>
                    <a:pt x="321" y="745"/>
                    <a:pt x="326" y="720"/>
                    <a:pt x="315" y="705"/>
                  </a:cubicBezTo>
                  <a:cubicBezTo>
                    <a:pt x="308" y="695"/>
                    <a:pt x="298" y="690"/>
                    <a:pt x="287" y="689"/>
                  </a:cubicBezTo>
                  <a:cubicBezTo>
                    <a:pt x="269" y="687"/>
                    <a:pt x="260" y="695"/>
                    <a:pt x="252" y="700"/>
                  </a:cubicBezTo>
                  <a:cubicBezTo>
                    <a:pt x="242" y="707"/>
                    <a:pt x="239" y="709"/>
                    <a:pt x="232" y="707"/>
                  </a:cubicBezTo>
                  <a:cubicBezTo>
                    <a:pt x="226" y="705"/>
                    <a:pt x="216" y="687"/>
                    <a:pt x="214" y="676"/>
                  </a:cubicBezTo>
                  <a:cubicBezTo>
                    <a:pt x="214" y="661"/>
                    <a:pt x="223" y="652"/>
                    <a:pt x="237" y="638"/>
                  </a:cubicBezTo>
                  <a:cubicBezTo>
                    <a:pt x="244" y="631"/>
                    <a:pt x="252" y="623"/>
                    <a:pt x="259" y="615"/>
                  </a:cubicBezTo>
                  <a:cubicBezTo>
                    <a:pt x="282" y="578"/>
                    <a:pt x="280" y="534"/>
                    <a:pt x="252" y="493"/>
                  </a:cubicBezTo>
                  <a:cubicBezTo>
                    <a:pt x="247" y="486"/>
                    <a:pt x="244" y="476"/>
                    <a:pt x="239" y="466"/>
                  </a:cubicBezTo>
                  <a:cubicBezTo>
                    <a:pt x="227" y="443"/>
                    <a:pt x="216" y="417"/>
                    <a:pt x="193" y="407"/>
                  </a:cubicBezTo>
                  <a:cubicBezTo>
                    <a:pt x="185" y="404"/>
                    <a:pt x="176" y="400"/>
                    <a:pt x="170" y="399"/>
                  </a:cubicBezTo>
                  <a:cubicBezTo>
                    <a:pt x="158" y="396"/>
                    <a:pt x="150" y="392"/>
                    <a:pt x="140" y="386"/>
                  </a:cubicBezTo>
                  <a:cubicBezTo>
                    <a:pt x="135" y="382"/>
                    <a:pt x="130" y="377"/>
                    <a:pt x="125" y="374"/>
                  </a:cubicBezTo>
                  <a:cubicBezTo>
                    <a:pt x="115" y="366"/>
                    <a:pt x="107" y="359"/>
                    <a:pt x="97" y="353"/>
                  </a:cubicBezTo>
                  <a:cubicBezTo>
                    <a:pt x="84" y="344"/>
                    <a:pt x="71" y="341"/>
                    <a:pt x="61" y="338"/>
                  </a:cubicBezTo>
                  <a:cubicBezTo>
                    <a:pt x="36" y="330"/>
                    <a:pt x="25" y="325"/>
                    <a:pt x="18" y="295"/>
                  </a:cubicBezTo>
                  <a:cubicBezTo>
                    <a:pt x="15" y="283"/>
                    <a:pt x="13" y="275"/>
                    <a:pt x="13" y="265"/>
                  </a:cubicBezTo>
                  <a:cubicBezTo>
                    <a:pt x="10" y="247"/>
                    <a:pt x="7" y="231"/>
                    <a:pt x="0" y="216"/>
                  </a:cubicBezTo>
                  <a:lnTo>
                    <a:pt x="2" y="214"/>
                  </a:lnTo>
                  <a:cubicBezTo>
                    <a:pt x="5" y="209"/>
                    <a:pt x="10" y="206"/>
                    <a:pt x="13" y="201"/>
                  </a:cubicBezTo>
                  <a:cubicBezTo>
                    <a:pt x="35" y="173"/>
                    <a:pt x="38" y="137"/>
                    <a:pt x="38" y="112"/>
                  </a:cubicBezTo>
                  <a:cubicBezTo>
                    <a:pt x="40" y="106"/>
                    <a:pt x="38" y="99"/>
                    <a:pt x="40" y="92"/>
                  </a:cubicBezTo>
                  <a:lnTo>
                    <a:pt x="40" y="91"/>
                  </a:lnTo>
                  <a:cubicBezTo>
                    <a:pt x="48" y="89"/>
                    <a:pt x="55" y="84"/>
                    <a:pt x="63" y="81"/>
                  </a:cubicBezTo>
                  <a:cubicBezTo>
                    <a:pt x="68" y="78"/>
                    <a:pt x="73" y="74"/>
                    <a:pt x="79" y="73"/>
                  </a:cubicBezTo>
                  <a:lnTo>
                    <a:pt x="84" y="71"/>
                  </a:lnTo>
                  <a:cubicBezTo>
                    <a:pt x="107" y="64"/>
                    <a:pt x="115" y="61"/>
                    <a:pt x="135" y="43"/>
                  </a:cubicBezTo>
                  <a:cubicBezTo>
                    <a:pt x="150" y="30"/>
                    <a:pt x="170" y="26"/>
                    <a:pt x="190" y="22"/>
                  </a:cubicBezTo>
                  <a:cubicBezTo>
                    <a:pt x="208" y="18"/>
                    <a:pt x="226" y="15"/>
                    <a:pt x="242" y="5"/>
                  </a:cubicBezTo>
                  <a:lnTo>
                    <a:pt x="251" y="0"/>
                  </a:lnTo>
                  <a:cubicBezTo>
                    <a:pt x="254" y="3"/>
                    <a:pt x="257" y="5"/>
                    <a:pt x="260" y="8"/>
                  </a:cubicBezTo>
                  <a:cubicBezTo>
                    <a:pt x="267" y="12"/>
                    <a:pt x="272" y="13"/>
                    <a:pt x="275" y="13"/>
                  </a:cubicBezTo>
                  <a:cubicBezTo>
                    <a:pt x="280" y="15"/>
                    <a:pt x="280" y="15"/>
                    <a:pt x="283" y="17"/>
                  </a:cubicBezTo>
                  <a:cubicBezTo>
                    <a:pt x="285" y="20"/>
                    <a:pt x="285" y="25"/>
                    <a:pt x="285" y="30"/>
                  </a:cubicBezTo>
                  <a:cubicBezTo>
                    <a:pt x="287" y="38"/>
                    <a:pt x="287" y="46"/>
                    <a:pt x="292" y="53"/>
                  </a:cubicBezTo>
                  <a:cubicBezTo>
                    <a:pt x="298" y="66"/>
                    <a:pt x="310" y="74"/>
                    <a:pt x="320" y="82"/>
                  </a:cubicBezTo>
                  <a:cubicBezTo>
                    <a:pt x="330" y="89"/>
                    <a:pt x="340" y="96"/>
                    <a:pt x="344" y="107"/>
                  </a:cubicBezTo>
                  <a:cubicBezTo>
                    <a:pt x="348" y="112"/>
                    <a:pt x="349" y="119"/>
                    <a:pt x="353" y="124"/>
                  </a:cubicBezTo>
                  <a:cubicBezTo>
                    <a:pt x="363" y="148"/>
                    <a:pt x="371" y="162"/>
                    <a:pt x="405" y="170"/>
                  </a:cubicBezTo>
                  <a:cubicBezTo>
                    <a:pt x="412" y="171"/>
                    <a:pt x="419" y="173"/>
                    <a:pt x="425" y="173"/>
                  </a:cubicBezTo>
                  <a:cubicBezTo>
                    <a:pt x="448" y="178"/>
                    <a:pt x="468" y="181"/>
                    <a:pt x="483" y="196"/>
                  </a:cubicBezTo>
                  <a:cubicBezTo>
                    <a:pt x="489" y="204"/>
                    <a:pt x="493" y="216"/>
                    <a:pt x="496" y="229"/>
                  </a:cubicBezTo>
                  <a:cubicBezTo>
                    <a:pt x="499" y="244"/>
                    <a:pt x="504" y="260"/>
                    <a:pt x="517" y="274"/>
                  </a:cubicBezTo>
                  <a:cubicBezTo>
                    <a:pt x="532" y="290"/>
                    <a:pt x="554" y="297"/>
                    <a:pt x="572" y="302"/>
                  </a:cubicBezTo>
                  <a:cubicBezTo>
                    <a:pt x="580" y="303"/>
                    <a:pt x="590" y="305"/>
                    <a:pt x="597" y="308"/>
                  </a:cubicBezTo>
                  <a:cubicBezTo>
                    <a:pt x="606" y="313"/>
                    <a:pt x="615" y="321"/>
                    <a:pt x="623" y="328"/>
                  </a:cubicBezTo>
                  <a:cubicBezTo>
                    <a:pt x="634" y="339"/>
                    <a:pt x="648" y="353"/>
                    <a:pt x="667" y="356"/>
                  </a:cubicBezTo>
                  <a:cubicBezTo>
                    <a:pt x="685" y="359"/>
                    <a:pt x="702" y="356"/>
                    <a:pt x="717" y="354"/>
                  </a:cubicBezTo>
                  <a:cubicBezTo>
                    <a:pt x="732" y="351"/>
                    <a:pt x="745" y="348"/>
                    <a:pt x="756" y="351"/>
                  </a:cubicBezTo>
                  <a:cubicBezTo>
                    <a:pt x="783" y="359"/>
                    <a:pt x="804" y="394"/>
                    <a:pt x="812" y="409"/>
                  </a:cubicBezTo>
                  <a:cubicBezTo>
                    <a:pt x="816" y="415"/>
                    <a:pt x="821" y="424"/>
                    <a:pt x="824" y="430"/>
                  </a:cubicBezTo>
                  <a:cubicBezTo>
                    <a:pt x="825" y="433"/>
                    <a:pt x="827" y="437"/>
                    <a:pt x="829" y="440"/>
                  </a:cubicBezTo>
                  <a:cubicBezTo>
                    <a:pt x="834" y="450"/>
                    <a:pt x="839" y="460"/>
                    <a:pt x="845" y="468"/>
                  </a:cubicBezTo>
                  <a:cubicBezTo>
                    <a:pt x="867" y="504"/>
                    <a:pt x="895" y="536"/>
                    <a:pt x="947" y="549"/>
                  </a:cubicBezTo>
                  <a:cubicBezTo>
                    <a:pt x="961" y="552"/>
                    <a:pt x="974" y="552"/>
                    <a:pt x="987" y="554"/>
                  </a:cubicBezTo>
                  <a:cubicBezTo>
                    <a:pt x="1002" y="554"/>
                    <a:pt x="1017" y="554"/>
                    <a:pt x="1028" y="559"/>
                  </a:cubicBezTo>
                  <a:cubicBezTo>
                    <a:pt x="1035" y="562"/>
                    <a:pt x="1038" y="568"/>
                    <a:pt x="1041" y="575"/>
                  </a:cubicBezTo>
                  <a:cubicBezTo>
                    <a:pt x="1043" y="580"/>
                    <a:pt x="1045" y="587"/>
                    <a:pt x="1046" y="593"/>
                  </a:cubicBezTo>
                  <a:cubicBezTo>
                    <a:pt x="1046" y="596"/>
                    <a:pt x="1048" y="600"/>
                    <a:pt x="1048" y="603"/>
                  </a:cubicBezTo>
                  <a:cubicBezTo>
                    <a:pt x="1050" y="611"/>
                    <a:pt x="1053" y="620"/>
                    <a:pt x="1058" y="626"/>
                  </a:cubicBezTo>
                  <a:lnTo>
                    <a:pt x="1061" y="633"/>
                  </a:lnTo>
                  <a:cubicBezTo>
                    <a:pt x="1068" y="646"/>
                    <a:pt x="1073" y="654"/>
                    <a:pt x="1074" y="667"/>
                  </a:cubicBezTo>
                  <a:cubicBezTo>
                    <a:pt x="1076" y="671"/>
                    <a:pt x="1074" y="676"/>
                    <a:pt x="1074" y="679"/>
                  </a:cubicBezTo>
                  <a:cubicBezTo>
                    <a:pt x="1074" y="689"/>
                    <a:pt x="1074" y="697"/>
                    <a:pt x="1078" y="707"/>
                  </a:cubicBezTo>
                  <a:cubicBezTo>
                    <a:pt x="1082" y="723"/>
                    <a:pt x="1094" y="735"/>
                    <a:pt x="1106" y="746"/>
                  </a:cubicBezTo>
                  <a:cubicBezTo>
                    <a:pt x="1117" y="756"/>
                    <a:pt x="1125" y="766"/>
                    <a:pt x="1130" y="778"/>
                  </a:cubicBezTo>
                  <a:cubicBezTo>
                    <a:pt x="1135" y="791"/>
                    <a:pt x="1137" y="806"/>
                    <a:pt x="1138" y="821"/>
                  </a:cubicBezTo>
                  <a:cubicBezTo>
                    <a:pt x="1142" y="840"/>
                    <a:pt x="1143" y="860"/>
                    <a:pt x="1153" y="878"/>
                  </a:cubicBezTo>
                  <a:cubicBezTo>
                    <a:pt x="1157" y="885"/>
                    <a:pt x="1158" y="888"/>
                    <a:pt x="1162" y="893"/>
                  </a:cubicBezTo>
                  <a:cubicBezTo>
                    <a:pt x="1168" y="903"/>
                    <a:pt x="1171" y="909"/>
                    <a:pt x="1173" y="921"/>
                  </a:cubicBezTo>
                  <a:cubicBezTo>
                    <a:pt x="1175" y="926"/>
                    <a:pt x="1173" y="931"/>
                    <a:pt x="1171" y="938"/>
                  </a:cubicBezTo>
                  <a:cubicBezTo>
                    <a:pt x="1170" y="946"/>
                    <a:pt x="1168" y="957"/>
                    <a:pt x="1171" y="967"/>
                  </a:cubicBezTo>
                  <a:cubicBezTo>
                    <a:pt x="1176" y="985"/>
                    <a:pt x="1188" y="995"/>
                    <a:pt x="1198" y="1003"/>
                  </a:cubicBezTo>
                  <a:cubicBezTo>
                    <a:pt x="1209" y="1015"/>
                    <a:pt x="1216" y="1020"/>
                    <a:pt x="1216" y="104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7CC2B042-87D8-4B41-AB58-D13FA5531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3348038"/>
              <a:ext cx="157163" cy="153987"/>
            </a:xfrm>
            <a:custGeom>
              <a:avLst/>
              <a:gdLst>
                <a:gd name="T0" fmla="*/ 268 w 437"/>
                <a:gd name="T1" fmla="*/ 343 h 428"/>
                <a:gd name="T2" fmla="*/ 275 w 437"/>
                <a:gd name="T3" fmla="*/ 373 h 428"/>
                <a:gd name="T4" fmla="*/ 280 w 437"/>
                <a:gd name="T5" fmla="*/ 392 h 428"/>
                <a:gd name="T6" fmla="*/ 250 w 437"/>
                <a:gd name="T7" fmla="*/ 419 h 428"/>
                <a:gd name="T8" fmla="*/ 176 w 437"/>
                <a:gd name="T9" fmla="*/ 412 h 428"/>
                <a:gd name="T10" fmla="*/ 171 w 437"/>
                <a:gd name="T11" fmla="*/ 409 h 428"/>
                <a:gd name="T12" fmla="*/ 112 w 437"/>
                <a:gd name="T13" fmla="*/ 396 h 428"/>
                <a:gd name="T14" fmla="*/ 92 w 437"/>
                <a:gd name="T15" fmla="*/ 401 h 428"/>
                <a:gd name="T16" fmla="*/ 92 w 437"/>
                <a:gd name="T17" fmla="*/ 402 h 428"/>
                <a:gd name="T18" fmla="*/ 66 w 437"/>
                <a:gd name="T19" fmla="*/ 401 h 428"/>
                <a:gd name="T20" fmla="*/ 61 w 437"/>
                <a:gd name="T21" fmla="*/ 397 h 428"/>
                <a:gd name="T22" fmla="*/ 39 w 437"/>
                <a:gd name="T23" fmla="*/ 368 h 428"/>
                <a:gd name="T24" fmla="*/ 13 w 437"/>
                <a:gd name="T25" fmla="*/ 332 h 428"/>
                <a:gd name="T26" fmla="*/ 0 w 437"/>
                <a:gd name="T27" fmla="*/ 323 h 428"/>
                <a:gd name="T28" fmla="*/ 0 w 437"/>
                <a:gd name="T29" fmla="*/ 312 h 428"/>
                <a:gd name="T30" fmla="*/ 0 w 437"/>
                <a:gd name="T31" fmla="*/ 302 h 428"/>
                <a:gd name="T32" fmla="*/ 15 w 437"/>
                <a:gd name="T33" fmla="*/ 276 h 428"/>
                <a:gd name="T34" fmla="*/ 36 w 437"/>
                <a:gd name="T35" fmla="*/ 229 h 428"/>
                <a:gd name="T36" fmla="*/ 29 w 437"/>
                <a:gd name="T37" fmla="*/ 211 h 428"/>
                <a:gd name="T38" fmla="*/ 46 w 437"/>
                <a:gd name="T39" fmla="*/ 193 h 428"/>
                <a:gd name="T40" fmla="*/ 76 w 437"/>
                <a:gd name="T41" fmla="*/ 178 h 428"/>
                <a:gd name="T42" fmla="*/ 132 w 437"/>
                <a:gd name="T43" fmla="*/ 131 h 428"/>
                <a:gd name="T44" fmla="*/ 132 w 437"/>
                <a:gd name="T45" fmla="*/ 88 h 428"/>
                <a:gd name="T46" fmla="*/ 143 w 437"/>
                <a:gd name="T47" fmla="*/ 50 h 428"/>
                <a:gd name="T48" fmla="*/ 176 w 437"/>
                <a:gd name="T49" fmla="*/ 33 h 428"/>
                <a:gd name="T50" fmla="*/ 227 w 437"/>
                <a:gd name="T51" fmla="*/ 0 h 428"/>
                <a:gd name="T52" fmla="*/ 237 w 437"/>
                <a:gd name="T53" fmla="*/ 2 h 428"/>
                <a:gd name="T54" fmla="*/ 272 w 437"/>
                <a:gd name="T55" fmla="*/ 12 h 428"/>
                <a:gd name="T56" fmla="*/ 278 w 437"/>
                <a:gd name="T57" fmla="*/ 19 h 428"/>
                <a:gd name="T58" fmla="*/ 293 w 437"/>
                <a:gd name="T59" fmla="*/ 28 h 428"/>
                <a:gd name="T60" fmla="*/ 323 w 437"/>
                <a:gd name="T61" fmla="*/ 35 h 428"/>
                <a:gd name="T62" fmla="*/ 408 w 437"/>
                <a:gd name="T63" fmla="*/ 51 h 428"/>
                <a:gd name="T64" fmla="*/ 415 w 437"/>
                <a:gd name="T65" fmla="*/ 56 h 428"/>
                <a:gd name="T66" fmla="*/ 412 w 437"/>
                <a:gd name="T67" fmla="*/ 66 h 428"/>
                <a:gd name="T68" fmla="*/ 407 w 437"/>
                <a:gd name="T69" fmla="*/ 103 h 428"/>
                <a:gd name="T70" fmla="*/ 412 w 437"/>
                <a:gd name="T71" fmla="*/ 124 h 428"/>
                <a:gd name="T72" fmla="*/ 425 w 437"/>
                <a:gd name="T73" fmla="*/ 139 h 428"/>
                <a:gd name="T74" fmla="*/ 430 w 437"/>
                <a:gd name="T75" fmla="*/ 144 h 428"/>
                <a:gd name="T76" fmla="*/ 435 w 437"/>
                <a:gd name="T77" fmla="*/ 168 h 428"/>
                <a:gd name="T78" fmla="*/ 428 w 437"/>
                <a:gd name="T79" fmla="*/ 188 h 428"/>
                <a:gd name="T80" fmla="*/ 425 w 437"/>
                <a:gd name="T81" fmla="*/ 200 h 428"/>
                <a:gd name="T82" fmla="*/ 426 w 437"/>
                <a:gd name="T83" fmla="*/ 239 h 428"/>
                <a:gd name="T84" fmla="*/ 433 w 437"/>
                <a:gd name="T85" fmla="*/ 262 h 428"/>
                <a:gd name="T86" fmla="*/ 436 w 437"/>
                <a:gd name="T87" fmla="*/ 269 h 428"/>
                <a:gd name="T88" fmla="*/ 420 w 437"/>
                <a:gd name="T89" fmla="*/ 272 h 428"/>
                <a:gd name="T90" fmla="*/ 369 w 437"/>
                <a:gd name="T91" fmla="*/ 290 h 428"/>
                <a:gd name="T92" fmla="*/ 336 w 437"/>
                <a:gd name="T93" fmla="*/ 302 h 428"/>
                <a:gd name="T94" fmla="*/ 321 w 437"/>
                <a:gd name="T95" fmla="*/ 305 h 428"/>
                <a:gd name="T96" fmla="*/ 268 w 437"/>
                <a:gd name="T97" fmla="*/ 34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428">
                  <a:moveTo>
                    <a:pt x="268" y="343"/>
                  </a:moveTo>
                  <a:cubicBezTo>
                    <a:pt x="267" y="355"/>
                    <a:pt x="272" y="364"/>
                    <a:pt x="275" y="373"/>
                  </a:cubicBezTo>
                  <a:cubicBezTo>
                    <a:pt x="280" y="381"/>
                    <a:pt x="281" y="386"/>
                    <a:pt x="280" y="392"/>
                  </a:cubicBezTo>
                  <a:cubicBezTo>
                    <a:pt x="275" y="407"/>
                    <a:pt x="262" y="416"/>
                    <a:pt x="250" y="419"/>
                  </a:cubicBezTo>
                  <a:cubicBezTo>
                    <a:pt x="227" y="427"/>
                    <a:pt x="194" y="424"/>
                    <a:pt x="176" y="412"/>
                  </a:cubicBezTo>
                  <a:lnTo>
                    <a:pt x="171" y="409"/>
                  </a:lnTo>
                  <a:cubicBezTo>
                    <a:pt x="151" y="396"/>
                    <a:pt x="141" y="389"/>
                    <a:pt x="112" y="396"/>
                  </a:cubicBezTo>
                  <a:cubicBezTo>
                    <a:pt x="104" y="397"/>
                    <a:pt x="99" y="399"/>
                    <a:pt x="92" y="401"/>
                  </a:cubicBezTo>
                  <a:lnTo>
                    <a:pt x="92" y="402"/>
                  </a:lnTo>
                  <a:cubicBezTo>
                    <a:pt x="80" y="406"/>
                    <a:pt x="74" y="407"/>
                    <a:pt x="66" y="401"/>
                  </a:cubicBezTo>
                  <a:cubicBezTo>
                    <a:pt x="64" y="399"/>
                    <a:pt x="62" y="399"/>
                    <a:pt x="61" y="397"/>
                  </a:cubicBezTo>
                  <a:cubicBezTo>
                    <a:pt x="52" y="389"/>
                    <a:pt x="46" y="379"/>
                    <a:pt x="39" y="368"/>
                  </a:cubicBezTo>
                  <a:cubicBezTo>
                    <a:pt x="33" y="356"/>
                    <a:pt x="24" y="343"/>
                    <a:pt x="13" y="332"/>
                  </a:cubicBezTo>
                  <a:cubicBezTo>
                    <a:pt x="8" y="328"/>
                    <a:pt x="3" y="327"/>
                    <a:pt x="0" y="323"/>
                  </a:cubicBezTo>
                  <a:cubicBezTo>
                    <a:pt x="0" y="318"/>
                    <a:pt x="0" y="315"/>
                    <a:pt x="0" y="312"/>
                  </a:cubicBezTo>
                  <a:cubicBezTo>
                    <a:pt x="0" y="308"/>
                    <a:pt x="0" y="305"/>
                    <a:pt x="0" y="302"/>
                  </a:cubicBezTo>
                  <a:cubicBezTo>
                    <a:pt x="1" y="294"/>
                    <a:pt x="8" y="285"/>
                    <a:pt x="15" y="276"/>
                  </a:cubicBezTo>
                  <a:cubicBezTo>
                    <a:pt x="24" y="262"/>
                    <a:pt x="36" y="249"/>
                    <a:pt x="36" y="229"/>
                  </a:cubicBezTo>
                  <a:cubicBezTo>
                    <a:pt x="34" y="223"/>
                    <a:pt x="33" y="216"/>
                    <a:pt x="29" y="211"/>
                  </a:cubicBezTo>
                  <a:cubicBezTo>
                    <a:pt x="34" y="205"/>
                    <a:pt x="39" y="200"/>
                    <a:pt x="46" y="193"/>
                  </a:cubicBezTo>
                  <a:cubicBezTo>
                    <a:pt x="54" y="188"/>
                    <a:pt x="64" y="183"/>
                    <a:pt x="76" y="178"/>
                  </a:cubicBezTo>
                  <a:cubicBezTo>
                    <a:pt x="97" y="168"/>
                    <a:pt x="122" y="159"/>
                    <a:pt x="132" y="131"/>
                  </a:cubicBezTo>
                  <a:cubicBezTo>
                    <a:pt x="136" y="114"/>
                    <a:pt x="133" y="101"/>
                    <a:pt x="132" y="88"/>
                  </a:cubicBezTo>
                  <a:cubicBezTo>
                    <a:pt x="130" y="71"/>
                    <a:pt x="128" y="61"/>
                    <a:pt x="143" y="50"/>
                  </a:cubicBezTo>
                  <a:cubicBezTo>
                    <a:pt x="153" y="42"/>
                    <a:pt x="164" y="38"/>
                    <a:pt x="176" y="33"/>
                  </a:cubicBezTo>
                  <a:cubicBezTo>
                    <a:pt x="194" y="27"/>
                    <a:pt x="214" y="19"/>
                    <a:pt x="227" y="0"/>
                  </a:cubicBezTo>
                  <a:cubicBezTo>
                    <a:pt x="230" y="2"/>
                    <a:pt x="234" y="2"/>
                    <a:pt x="237" y="2"/>
                  </a:cubicBezTo>
                  <a:cubicBezTo>
                    <a:pt x="250" y="4"/>
                    <a:pt x="263" y="5"/>
                    <a:pt x="272" y="12"/>
                  </a:cubicBezTo>
                  <a:cubicBezTo>
                    <a:pt x="275" y="14"/>
                    <a:pt x="277" y="17"/>
                    <a:pt x="278" y="19"/>
                  </a:cubicBezTo>
                  <a:cubicBezTo>
                    <a:pt x="281" y="22"/>
                    <a:pt x="286" y="27"/>
                    <a:pt x="293" y="28"/>
                  </a:cubicBezTo>
                  <a:cubicBezTo>
                    <a:pt x="303" y="35"/>
                    <a:pt x="314" y="35"/>
                    <a:pt x="323" y="35"/>
                  </a:cubicBezTo>
                  <a:cubicBezTo>
                    <a:pt x="352" y="35"/>
                    <a:pt x="385" y="35"/>
                    <a:pt x="408" y="51"/>
                  </a:cubicBezTo>
                  <a:cubicBezTo>
                    <a:pt x="415" y="55"/>
                    <a:pt x="415" y="56"/>
                    <a:pt x="415" y="56"/>
                  </a:cubicBezTo>
                  <a:cubicBezTo>
                    <a:pt x="415" y="58"/>
                    <a:pt x="413" y="61"/>
                    <a:pt x="412" y="66"/>
                  </a:cubicBezTo>
                  <a:cubicBezTo>
                    <a:pt x="407" y="78"/>
                    <a:pt x="405" y="91"/>
                    <a:pt x="407" y="103"/>
                  </a:cubicBezTo>
                  <a:cubicBezTo>
                    <a:pt x="407" y="111"/>
                    <a:pt x="408" y="117"/>
                    <a:pt x="412" y="124"/>
                  </a:cubicBezTo>
                  <a:cubicBezTo>
                    <a:pt x="415" y="131"/>
                    <a:pt x="420" y="134"/>
                    <a:pt x="425" y="139"/>
                  </a:cubicBezTo>
                  <a:cubicBezTo>
                    <a:pt x="426" y="140"/>
                    <a:pt x="430" y="142"/>
                    <a:pt x="430" y="144"/>
                  </a:cubicBezTo>
                  <a:cubicBezTo>
                    <a:pt x="436" y="152"/>
                    <a:pt x="436" y="162"/>
                    <a:pt x="435" y="168"/>
                  </a:cubicBezTo>
                  <a:cubicBezTo>
                    <a:pt x="433" y="175"/>
                    <a:pt x="431" y="182"/>
                    <a:pt x="428" y="188"/>
                  </a:cubicBezTo>
                  <a:cubicBezTo>
                    <a:pt x="428" y="193"/>
                    <a:pt x="426" y="196"/>
                    <a:pt x="425" y="200"/>
                  </a:cubicBezTo>
                  <a:cubicBezTo>
                    <a:pt x="421" y="213"/>
                    <a:pt x="423" y="228"/>
                    <a:pt x="426" y="239"/>
                  </a:cubicBezTo>
                  <a:cubicBezTo>
                    <a:pt x="426" y="247"/>
                    <a:pt x="430" y="254"/>
                    <a:pt x="433" y="262"/>
                  </a:cubicBezTo>
                  <a:cubicBezTo>
                    <a:pt x="435" y="266"/>
                    <a:pt x="435" y="267"/>
                    <a:pt x="436" y="269"/>
                  </a:cubicBezTo>
                  <a:cubicBezTo>
                    <a:pt x="431" y="269"/>
                    <a:pt x="425" y="271"/>
                    <a:pt x="420" y="272"/>
                  </a:cubicBezTo>
                  <a:cubicBezTo>
                    <a:pt x="400" y="276"/>
                    <a:pt x="384" y="282"/>
                    <a:pt x="369" y="290"/>
                  </a:cubicBezTo>
                  <a:cubicBezTo>
                    <a:pt x="357" y="294"/>
                    <a:pt x="347" y="299"/>
                    <a:pt x="336" y="302"/>
                  </a:cubicBezTo>
                  <a:cubicBezTo>
                    <a:pt x="333" y="304"/>
                    <a:pt x="328" y="305"/>
                    <a:pt x="321" y="305"/>
                  </a:cubicBezTo>
                  <a:cubicBezTo>
                    <a:pt x="301" y="308"/>
                    <a:pt x="272" y="313"/>
                    <a:pt x="268" y="34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D931B5DE-DA96-4711-AE9A-EDAA69E4C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625" y="3473450"/>
              <a:ext cx="276225" cy="228600"/>
            </a:xfrm>
            <a:custGeom>
              <a:avLst/>
              <a:gdLst>
                <a:gd name="T0" fmla="*/ 710 w 769"/>
                <a:gd name="T1" fmla="*/ 343 h 637"/>
                <a:gd name="T2" fmla="*/ 745 w 769"/>
                <a:gd name="T3" fmla="*/ 399 h 637"/>
                <a:gd name="T4" fmla="*/ 768 w 769"/>
                <a:gd name="T5" fmla="*/ 428 h 637"/>
                <a:gd name="T6" fmla="*/ 628 w 769"/>
                <a:gd name="T7" fmla="*/ 554 h 637"/>
                <a:gd name="T8" fmla="*/ 521 w 769"/>
                <a:gd name="T9" fmla="*/ 455 h 637"/>
                <a:gd name="T10" fmla="*/ 467 w 769"/>
                <a:gd name="T11" fmla="*/ 456 h 637"/>
                <a:gd name="T12" fmla="*/ 429 w 769"/>
                <a:gd name="T13" fmla="*/ 422 h 637"/>
                <a:gd name="T14" fmla="*/ 355 w 769"/>
                <a:gd name="T15" fmla="*/ 437 h 637"/>
                <a:gd name="T16" fmla="*/ 267 w 769"/>
                <a:gd name="T17" fmla="*/ 437 h 637"/>
                <a:gd name="T18" fmla="*/ 228 w 769"/>
                <a:gd name="T19" fmla="*/ 575 h 637"/>
                <a:gd name="T20" fmla="*/ 243 w 769"/>
                <a:gd name="T21" fmla="*/ 628 h 637"/>
                <a:gd name="T22" fmla="*/ 206 w 769"/>
                <a:gd name="T23" fmla="*/ 636 h 637"/>
                <a:gd name="T24" fmla="*/ 129 w 769"/>
                <a:gd name="T25" fmla="*/ 600 h 637"/>
                <a:gd name="T26" fmla="*/ 0 w 769"/>
                <a:gd name="T27" fmla="*/ 514 h 637"/>
                <a:gd name="T28" fmla="*/ 63 w 769"/>
                <a:gd name="T29" fmla="*/ 420 h 637"/>
                <a:gd name="T30" fmla="*/ 124 w 769"/>
                <a:gd name="T31" fmla="*/ 315 h 637"/>
                <a:gd name="T32" fmla="*/ 111 w 769"/>
                <a:gd name="T33" fmla="*/ 244 h 637"/>
                <a:gd name="T34" fmla="*/ 131 w 769"/>
                <a:gd name="T35" fmla="*/ 201 h 637"/>
                <a:gd name="T36" fmla="*/ 137 w 769"/>
                <a:gd name="T37" fmla="*/ 165 h 637"/>
                <a:gd name="T38" fmla="*/ 149 w 769"/>
                <a:gd name="T39" fmla="*/ 120 h 637"/>
                <a:gd name="T40" fmla="*/ 142 w 769"/>
                <a:gd name="T41" fmla="*/ 63 h 637"/>
                <a:gd name="T42" fmla="*/ 175 w 769"/>
                <a:gd name="T43" fmla="*/ 71 h 637"/>
                <a:gd name="T44" fmla="*/ 192 w 769"/>
                <a:gd name="T45" fmla="*/ 87 h 637"/>
                <a:gd name="T46" fmla="*/ 271 w 769"/>
                <a:gd name="T47" fmla="*/ 114 h 637"/>
                <a:gd name="T48" fmla="*/ 305 w 769"/>
                <a:gd name="T49" fmla="*/ 63 h 637"/>
                <a:gd name="T50" fmla="*/ 318 w 769"/>
                <a:gd name="T51" fmla="*/ 12 h 637"/>
                <a:gd name="T52" fmla="*/ 333 w 769"/>
                <a:gd name="T53" fmla="*/ 0 h 637"/>
                <a:gd name="T54" fmla="*/ 361 w 769"/>
                <a:gd name="T55" fmla="*/ 33 h 637"/>
                <a:gd name="T56" fmla="*/ 407 w 769"/>
                <a:gd name="T57" fmla="*/ 81 h 637"/>
                <a:gd name="T58" fmla="*/ 465 w 769"/>
                <a:gd name="T59" fmla="*/ 140 h 637"/>
                <a:gd name="T60" fmla="*/ 519 w 769"/>
                <a:gd name="T61" fmla="*/ 150 h 637"/>
                <a:gd name="T62" fmla="*/ 582 w 769"/>
                <a:gd name="T63" fmla="*/ 216 h 637"/>
                <a:gd name="T64" fmla="*/ 730 w 769"/>
                <a:gd name="T65" fmla="*/ 288 h 637"/>
                <a:gd name="T66" fmla="*/ 725 w 769"/>
                <a:gd name="T67" fmla="*/ 31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637">
                  <a:moveTo>
                    <a:pt x="725" y="315"/>
                  </a:moveTo>
                  <a:cubicBezTo>
                    <a:pt x="719" y="321"/>
                    <a:pt x="710" y="329"/>
                    <a:pt x="710" y="343"/>
                  </a:cubicBezTo>
                  <a:cubicBezTo>
                    <a:pt x="709" y="362"/>
                    <a:pt x="725" y="379"/>
                    <a:pt x="737" y="392"/>
                  </a:cubicBezTo>
                  <a:cubicBezTo>
                    <a:pt x="740" y="394"/>
                    <a:pt x="743" y="397"/>
                    <a:pt x="745" y="399"/>
                  </a:cubicBezTo>
                  <a:lnTo>
                    <a:pt x="752" y="407"/>
                  </a:lnTo>
                  <a:cubicBezTo>
                    <a:pt x="758" y="413"/>
                    <a:pt x="765" y="420"/>
                    <a:pt x="768" y="428"/>
                  </a:cubicBezTo>
                  <a:cubicBezTo>
                    <a:pt x="762" y="460"/>
                    <a:pt x="750" y="491"/>
                    <a:pt x="732" y="507"/>
                  </a:cubicBezTo>
                  <a:cubicBezTo>
                    <a:pt x="709" y="529"/>
                    <a:pt x="650" y="560"/>
                    <a:pt x="628" y="554"/>
                  </a:cubicBezTo>
                  <a:cubicBezTo>
                    <a:pt x="610" y="547"/>
                    <a:pt x="597" y="527"/>
                    <a:pt x="582" y="507"/>
                  </a:cubicBezTo>
                  <a:cubicBezTo>
                    <a:pt x="564" y="486"/>
                    <a:pt x="547" y="461"/>
                    <a:pt x="521" y="455"/>
                  </a:cubicBezTo>
                  <a:cubicBezTo>
                    <a:pt x="508" y="450"/>
                    <a:pt x="496" y="453"/>
                    <a:pt x="486" y="456"/>
                  </a:cubicBezTo>
                  <a:cubicBezTo>
                    <a:pt x="477" y="460"/>
                    <a:pt x="473" y="460"/>
                    <a:pt x="467" y="456"/>
                  </a:cubicBezTo>
                  <a:cubicBezTo>
                    <a:pt x="463" y="455"/>
                    <a:pt x="460" y="450"/>
                    <a:pt x="455" y="445"/>
                  </a:cubicBezTo>
                  <a:cubicBezTo>
                    <a:pt x="450" y="437"/>
                    <a:pt x="442" y="427"/>
                    <a:pt x="429" y="422"/>
                  </a:cubicBezTo>
                  <a:cubicBezTo>
                    <a:pt x="402" y="412"/>
                    <a:pt x="384" y="420"/>
                    <a:pt x="366" y="430"/>
                  </a:cubicBezTo>
                  <a:cubicBezTo>
                    <a:pt x="361" y="433"/>
                    <a:pt x="358" y="435"/>
                    <a:pt x="355" y="437"/>
                  </a:cubicBezTo>
                  <a:cubicBezTo>
                    <a:pt x="346" y="443"/>
                    <a:pt x="346" y="443"/>
                    <a:pt x="332" y="437"/>
                  </a:cubicBezTo>
                  <a:cubicBezTo>
                    <a:pt x="307" y="427"/>
                    <a:pt x="285" y="427"/>
                    <a:pt x="267" y="437"/>
                  </a:cubicBezTo>
                  <a:cubicBezTo>
                    <a:pt x="246" y="446"/>
                    <a:pt x="233" y="468"/>
                    <a:pt x="224" y="498"/>
                  </a:cubicBezTo>
                  <a:cubicBezTo>
                    <a:pt x="218" y="522"/>
                    <a:pt x="220" y="549"/>
                    <a:pt x="228" y="575"/>
                  </a:cubicBezTo>
                  <a:cubicBezTo>
                    <a:pt x="229" y="580"/>
                    <a:pt x="233" y="586"/>
                    <a:pt x="236" y="593"/>
                  </a:cubicBezTo>
                  <a:cubicBezTo>
                    <a:pt x="244" y="610"/>
                    <a:pt x="249" y="621"/>
                    <a:pt x="243" y="628"/>
                  </a:cubicBezTo>
                  <a:cubicBezTo>
                    <a:pt x="239" y="631"/>
                    <a:pt x="233" y="633"/>
                    <a:pt x="223" y="634"/>
                  </a:cubicBezTo>
                  <a:cubicBezTo>
                    <a:pt x="218" y="634"/>
                    <a:pt x="211" y="634"/>
                    <a:pt x="206" y="636"/>
                  </a:cubicBezTo>
                  <a:cubicBezTo>
                    <a:pt x="201" y="626"/>
                    <a:pt x="195" y="616"/>
                    <a:pt x="183" y="610"/>
                  </a:cubicBezTo>
                  <a:cubicBezTo>
                    <a:pt x="167" y="601"/>
                    <a:pt x="147" y="601"/>
                    <a:pt x="129" y="600"/>
                  </a:cubicBezTo>
                  <a:cubicBezTo>
                    <a:pt x="117" y="600"/>
                    <a:pt x="106" y="600"/>
                    <a:pt x="96" y="598"/>
                  </a:cubicBezTo>
                  <a:cubicBezTo>
                    <a:pt x="47" y="585"/>
                    <a:pt x="24" y="554"/>
                    <a:pt x="0" y="514"/>
                  </a:cubicBezTo>
                  <a:cubicBezTo>
                    <a:pt x="7" y="502"/>
                    <a:pt x="14" y="493"/>
                    <a:pt x="20" y="481"/>
                  </a:cubicBezTo>
                  <a:cubicBezTo>
                    <a:pt x="33" y="460"/>
                    <a:pt x="48" y="440"/>
                    <a:pt x="63" y="420"/>
                  </a:cubicBezTo>
                  <a:cubicBezTo>
                    <a:pt x="78" y="402"/>
                    <a:pt x="91" y="384"/>
                    <a:pt x="104" y="364"/>
                  </a:cubicBezTo>
                  <a:cubicBezTo>
                    <a:pt x="114" y="349"/>
                    <a:pt x="122" y="334"/>
                    <a:pt x="124" y="315"/>
                  </a:cubicBezTo>
                  <a:cubicBezTo>
                    <a:pt x="124" y="301"/>
                    <a:pt x="122" y="288"/>
                    <a:pt x="117" y="277"/>
                  </a:cubicBezTo>
                  <a:cubicBezTo>
                    <a:pt x="113" y="265"/>
                    <a:pt x="109" y="254"/>
                    <a:pt x="111" y="244"/>
                  </a:cubicBezTo>
                  <a:cubicBezTo>
                    <a:pt x="112" y="237"/>
                    <a:pt x="116" y="231"/>
                    <a:pt x="121" y="222"/>
                  </a:cubicBezTo>
                  <a:cubicBezTo>
                    <a:pt x="124" y="216"/>
                    <a:pt x="129" y="209"/>
                    <a:pt x="131" y="201"/>
                  </a:cubicBezTo>
                  <a:cubicBezTo>
                    <a:pt x="134" y="193"/>
                    <a:pt x="134" y="185"/>
                    <a:pt x="136" y="176"/>
                  </a:cubicBezTo>
                  <a:cubicBezTo>
                    <a:pt x="136" y="173"/>
                    <a:pt x="137" y="168"/>
                    <a:pt x="137" y="165"/>
                  </a:cubicBezTo>
                  <a:cubicBezTo>
                    <a:pt x="139" y="158"/>
                    <a:pt x="140" y="152"/>
                    <a:pt x="142" y="147"/>
                  </a:cubicBezTo>
                  <a:cubicBezTo>
                    <a:pt x="145" y="138"/>
                    <a:pt x="147" y="130"/>
                    <a:pt x="149" y="120"/>
                  </a:cubicBezTo>
                  <a:cubicBezTo>
                    <a:pt x="150" y="102"/>
                    <a:pt x="147" y="84"/>
                    <a:pt x="144" y="68"/>
                  </a:cubicBezTo>
                  <a:lnTo>
                    <a:pt x="142" y="63"/>
                  </a:lnTo>
                  <a:cubicBezTo>
                    <a:pt x="147" y="63"/>
                    <a:pt x="152" y="64"/>
                    <a:pt x="157" y="64"/>
                  </a:cubicBezTo>
                  <a:cubicBezTo>
                    <a:pt x="164" y="66"/>
                    <a:pt x="170" y="68"/>
                    <a:pt x="175" y="71"/>
                  </a:cubicBezTo>
                  <a:cubicBezTo>
                    <a:pt x="178" y="72"/>
                    <a:pt x="183" y="77"/>
                    <a:pt x="187" y="81"/>
                  </a:cubicBezTo>
                  <a:cubicBezTo>
                    <a:pt x="188" y="82"/>
                    <a:pt x="190" y="86"/>
                    <a:pt x="192" y="87"/>
                  </a:cubicBezTo>
                  <a:cubicBezTo>
                    <a:pt x="206" y="102"/>
                    <a:pt x="228" y="112"/>
                    <a:pt x="248" y="114"/>
                  </a:cubicBezTo>
                  <a:cubicBezTo>
                    <a:pt x="256" y="115"/>
                    <a:pt x="262" y="114"/>
                    <a:pt x="271" y="114"/>
                  </a:cubicBezTo>
                  <a:cubicBezTo>
                    <a:pt x="287" y="110"/>
                    <a:pt x="299" y="104"/>
                    <a:pt x="304" y="92"/>
                  </a:cubicBezTo>
                  <a:cubicBezTo>
                    <a:pt x="309" y="81"/>
                    <a:pt x="307" y="71"/>
                    <a:pt x="305" y="63"/>
                  </a:cubicBezTo>
                  <a:lnTo>
                    <a:pt x="305" y="56"/>
                  </a:lnTo>
                  <a:cubicBezTo>
                    <a:pt x="302" y="41"/>
                    <a:pt x="309" y="23"/>
                    <a:pt x="318" y="12"/>
                  </a:cubicBezTo>
                  <a:cubicBezTo>
                    <a:pt x="320" y="10"/>
                    <a:pt x="323" y="8"/>
                    <a:pt x="325" y="8"/>
                  </a:cubicBezTo>
                  <a:cubicBezTo>
                    <a:pt x="327" y="5"/>
                    <a:pt x="330" y="2"/>
                    <a:pt x="333" y="0"/>
                  </a:cubicBezTo>
                  <a:cubicBezTo>
                    <a:pt x="337" y="0"/>
                    <a:pt x="338" y="2"/>
                    <a:pt x="340" y="5"/>
                  </a:cubicBezTo>
                  <a:cubicBezTo>
                    <a:pt x="350" y="12"/>
                    <a:pt x="355" y="21"/>
                    <a:pt x="361" y="33"/>
                  </a:cubicBezTo>
                  <a:cubicBezTo>
                    <a:pt x="369" y="46"/>
                    <a:pt x="376" y="59"/>
                    <a:pt x="388" y="69"/>
                  </a:cubicBezTo>
                  <a:cubicBezTo>
                    <a:pt x="396" y="74"/>
                    <a:pt x="401" y="79"/>
                    <a:pt x="407" y="81"/>
                  </a:cubicBezTo>
                  <a:cubicBezTo>
                    <a:pt x="404" y="105"/>
                    <a:pt x="407" y="128"/>
                    <a:pt x="425" y="140"/>
                  </a:cubicBezTo>
                  <a:cubicBezTo>
                    <a:pt x="440" y="148"/>
                    <a:pt x="455" y="143"/>
                    <a:pt x="465" y="140"/>
                  </a:cubicBezTo>
                  <a:cubicBezTo>
                    <a:pt x="472" y="138"/>
                    <a:pt x="477" y="137"/>
                    <a:pt x="480" y="137"/>
                  </a:cubicBezTo>
                  <a:cubicBezTo>
                    <a:pt x="491" y="137"/>
                    <a:pt x="509" y="145"/>
                    <a:pt x="519" y="150"/>
                  </a:cubicBezTo>
                  <a:cubicBezTo>
                    <a:pt x="541" y="160"/>
                    <a:pt x="552" y="175"/>
                    <a:pt x="564" y="193"/>
                  </a:cubicBezTo>
                  <a:cubicBezTo>
                    <a:pt x="569" y="201"/>
                    <a:pt x="575" y="208"/>
                    <a:pt x="582" y="216"/>
                  </a:cubicBezTo>
                  <a:cubicBezTo>
                    <a:pt x="612" y="250"/>
                    <a:pt x="646" y="260"/>
                    <a:pt x="689" y="267"/>
                  </a:cubicBezTo>
                  <a:cubicBezTo>
                    <a:pt x="709" y="272"/>
                    <a:pt x="725" y="278"/>
                    <a:pt x="730" y="288"/>
                  </a:cubicBezTo>
                  <a:cubicBezTo>
                    <a:pt x="734" y="293"/>
                    <a:pt x="735" y="298"/>
                    <a:pt x="734" y="305"/>
                  </a:cubicBezTo>
                  <a:cubicBezTo>
                    <a:pt x="732" y="308"/>
                    <a:pt x="729" y="311"/>
                    <a:pt x="725" y="31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BA44E6D2-9311-4472-8DC5-21627BECB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475" y="3138488"/>
              <a:ext cx="460375" cy="279400"/>
            </a:xfrm>
            <a:custGeom>
              <a:avLst/>
              <a:gdLst>
                <a:gd name="T0" fmla="*/ 740 w 1281"/>
                <a:gd name="T1" fmla="*/ 427 h 774"/>
                <a:gd name="T2" fmla="*/ 724 w 1281"/>
                <a:gd name="T3" fmla="*/ 514 h 774"/>
                <a:gd name="T4" fmla="*/ 714 w 1281"/>
                <a:gd name="T5" fmla="*/ 562 h 774"/>
                <a:gd name="T6" fmla="*/ 669 w 1281"/>
                <a:gd name="T7" fmla="*/ 592 h 774"/>
                <a:gd name="T8" fmla="*/ 610 w 1281"/>
                <a:gd name="T9" fmla="*/ 676 h 774"/>
                <a:gd name="T10" fmla="*/ 569 w 1281"/>
                <a:gd name="T11" fmla="*/ 737 h 774"/>
                <a:gd name="T12" fmla="*/ 516 w 1281"/>
                <a:gd name="T13" fmla="*/ 773 h 774"/>
                <a:gd name="T14" fmla="*/ 480 w 1281"/>
                <a:gd name="T15" fmla="*/ 727 h 774"/>
                <a:gd name="T16" fmla="*/ 468 w 1281"/>
                <a:gd name="T17" fmla="*/ 694 h 774"/>
                <a:gd name="T18" fmla="*/ 401 w 1281"/>
                <a:gd name="T19" fmla="*/ 710 h 774"/>
                <a:gd name="T20" fmla="*/ 351 w 1281"/>
                <a:gd name="T21" fmla="*/ 725 h 774"/>
                <a:gd name="T22" fmla="*/ 285 w 1281"/>
                <a:gd name="T23" fmla="*/ 745 h 774"/>
                <a:gd name="T24" fmla="*/ 236 w 1281"/>
                <a:gd name="T25" fmla="*/ 743 h 774"/>
                <a:gd name="T26" fmla="*/ 224 w 1281"/>
                <a:gd name="T27" fmla="*/ 725 h 774"/>
                <a:gd name="T28" fmla="*/ 210 w 1281"/>
                <a:gd name="T29" fmla="*/ 695 h 774"/>
                <a:gd name="T30" fmla="*/ 196 w 1281"/>
                <a:gd name="T31" fmla="*/ 643 h 774"/>
                <a:gd name="T32" fmla="*/ 186 w 1281"/>
                <a:gd name="T33" fmla="*/ 552 h 774"/>
                <a:gd name="T34" fmla="*/ 157 w 1281"/>
                <a:gd name="T35" fmla="*/ 508 h 774"/>
                <a:gd name="T36" fmla="*/ 149 w 1281"/>
                <a:gd name="T37" fmla="*/ 496 h 774"/>
                <a:gd name="T38" fmla="*/ 116 w 1281"/>
                <a:gd name="T39" fmla="*/ 460 h 774"/>
                <a:gd name="T40" fmla="*/ 88 w 1281"/>
                <a:gd name="T41" fmla="*/ 430 h 774"/>
                <a:gd name="T42" fmla="*/ 41 w 1281"/>
                <a:gd name="T43" fmla="*/ 376 h 774"/>
                <a:gd name="T44" fmla="*/ 20 w 1281"/>
                <a:gd name="T45" fmla="*/ 313 h 774"/>
                <a:gd name="T46" fmla="*/ 4 w 1281"/>
                <a:gd name="T47" fmla="*/ 270 h 774"/>
                <a:gd name="T48" fmla="*/ 28 w 1281"/>
                <a:gd name="T49" fmla="*/ 252 h 774"/>
                <a:gd name="T50" fmla="*/ 68 w 1281"/>
                <a:gd name="T51" fmla="*/ 237 h 774"/>
                <a:gd name="T52" fmla="*/ 137 w 1281"/>
                <a:gd name="T53" fmla="*/ 201 h 774"/>
                <a:gd name="T54" fmla="*/ 210 w 1281"/>
                <a:gd name="T55" fmla="*/ 183 h 774"/>
                <a:gd name="T56" fmla="*/ 350 w 1281"/>
                <a:gd name="T57" fmla="*/ 142 h 774"/>
                <a:gd name="T58" fmla="*/ 399 w 1281"/>
                <a:gd name="T59" fmla="*/ 84 h 774"/>
                <a:gd name="T60" fmla="*/ 455 w 1281"/>
                <a:gd name="T61" fmla="*/ 55 h 774"/>
                <a:gd name="T62" fmla="*/ 523 w 1281"/>
                <a:gd name="T63" fmla="*/ 60 h 774"/>
                <a:gd name="T64" fmla="*/ 646 w 1281"/>
                <a:gd name="T65" fmla="*/ 41 h 774"/>
                <a:gd name="T66" fmla="*/ 656 w 1281"/>
                <a:gd name="T67" fmla="*/ 10 h 774"/>
                <a:gd name="T68" fmla="*/ 804 w 1281"/>
                <a:gd name="T69" fmla="*/ 28 h 774"/>
                <a:gd name="T70" fmla="*/ 864 w 1281"/>
                <a:gd name="T71" fmla="*/ 43 h 774"/>
                <a:gd name="T72" fmla="*/ 1025 w 1281"/>
                <a:gd name="T73" fmla="*/ 48 h 774"/>
                <a:gd name="T74" fmla="*/ 1102 w 1281"/>
                <a:gd name="T75" fmla="*/ 99 h 774"/>
                <a:gd name="T76" fmla="*/ 1140 w 1281"/>
                <a:gd name="T77" fmla="*/ 132 h 774"/>
                <a:gd name="T78" fmla="*/ 1157 w 1281"/>
                <a:gd name="T79" fmla="*/ 153 h 774"/>
                <a:gd name="T80" fmla="*/ 1231 w 1281"/>
                <a:gd name="T81" fmla="*/ 237 h 774"/>
                <a:gd name="T82" fmla="*/ 1275 w 1281"/>
                <a:gd name="T83" fmla="*/ 295 h 774"/>
                <a:gd name="T84" fmla="*/ 1147 w 1281"/>
                <a:gd name="T85" fmla="*/ 330 h 774"/>
                <a:gd name="T86" fmla="*/ 1018 w 1281"/>
                <a:gd name="T87" fmla="*/ 358 h 774"/>
                <a:gd name="T88" fmla="*/ 954 w 1281"/>
                <a:gd name="T89" fmla="*/ 392 h 774"/>
                <a:gd name="T90" fmla="*/ 951 w 1281"/>
                <a:gd name="T91" fmla="*/ 391 h 774"/>
                <a:gd name="T92" fmla="*/ 852 w 1281"/>
                <a:gd name="T93" fmla="*/ 351 h 774"/>
                <a:gd name="T94" fmla="*/ 819 w 1281"/>
                <a:gd name="T95" fmla="*/ 376 h 774"/>
                <a:gd name="T96" fmla="*/ 773 w 1281"/>
                <a:gd name="T97" fmla="*/ 369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1" h="774">
                  <a:moveTo>
                    <a:pt x="740" y="414"/>
                  </a:moveTo>
                  <a:lnTo>
                    <a:pt x="740" y="427"/>
                  </a:lnTo>
                  <a:cubicBezTo>
                    <a:pt x="740" y="443"/>
                    <a:pt x="740" y="452"/>
                    <a:pt x="733" y="470"/>
                  </a:cubicBezTo>
                  <a:cubicBezTo>
                    <a:pt x="728" y="485"/>
                    <a:pt x="727" y="499"/>
                    <a:pt x="724" y="514"/>
                  </a:cubicBezTo>
                  <a:cubicBezTo>
                    <a:pt x="722" y="529"/>
                    <a:pt x="720" y="544"/>
                    <a:pt x="715" y="555"/>
                  </a:cubicBezTo>
                  <a:cubicBezTo>
                    <a:pt x="715" y="557"/>
                    <a:pt x="714" y="560"/>
                    <a:pt x="714" y="562"/>
                  </a:cubicBezTo>
                  <a:cubicBezTo>
                    <a:pt x="709" y="570"/>
                    <a:pt x="702" y="575"/>
                    <a:pt x="695" y="580"/>
                  </a:cubicBezTo>
                  <a:cubicBezTo>
                    <a:pt x="687" y="585"/>
                    <a:pt x="679" y="588"/>
                    <a:pt x="669" y="592"/>
                  </a:cubicBezTo>
                  <a:cubicBezTo>
                    <a:pt x="656" y="597"/>
                    <a:pt x="643" y="602"/>
                    <a:pt x="630" y="611"/>
                  </a:cubicBezTo>
                  <a:cubicBezTo>
                    <a:pt x="603" y="633"/>
                    <a:pt x="607" y="656"/>
                    <a:pt x="610" y="676"/>
                  </a:cubicBezTo>
                  <a:cubicBezTo>
                    <a:pt x="611" y="686"/>
                    <a:pt x="611" y="695"/>
                    <a:pt x="608" y="705"/>
                  </a:cubicBezTo>
                  <a:cubicBezTo>
                    <a:pt x="603" y="722"/>
                    <a:pt x="588" y="728"/>
                    <a:pt x="569" y="737"/>
                  </a:cubicBezTo>
                  <a:cubicBezTo>
                    <a:pt x="555" y="743"/>
                    <a:pt x="544" y="748"/>
                    <a:pt x="532" y="756"/>
                  </a:cubicBezTo>
                  <a:cubicBezTo>
                    <a:pt x="526" y="761"/>
                    <a:pt x="519" y="768"/>
                    <a:pt x="516" y="773"/>
                  </a:cubicBezTo>
                  <a:cubicBezTo>
                    <a:pt x="511" y="770"/>
                    <a:pt x="506" y="765"/>
                    <a:pt x="501" y="761"/>
                  </a:cubicBezTo>
                  <a:cubicBezTo>
                    <a:pt x="491" y="755"/>
                    <a:pt x="476" y="742"/>
                    <a:pt x="480" y="727"/>
                  </a:cubicBezTo>
                  <a:cubicBezTo>
                    <a:pt x="481" y="723"/>
                    <a:pt x="481" y="718"/>
                    <a:pt x="481" y="712"/>
                  </a:cubicBezTo>
                  <a:cubicBezTo>
                    <a:pt x="480" y="702"/>
                    <a:pt x="475" y="697"/>
                    <a:pt x="468" y="694"/>
                  </a:cubicBezTo>
                  <a:cubicBezTo>
                    <a:pt x="452" y="682"/>
                    <a:pt x="432" y="686"/>
                    <a:pt x="410" y="704"/>
                  </a:cubicBezTo>
                  <a:cubicBezTo>
                    <a:pt x="407" y="705"/>
                    <a:pt x="404" y="709"/>
                    <a:pt x="401" y="710"/>
                  </a:cubicBezTo>
                  <a:cubicBezTo>
                    <a:pt x="392" y="718"/>
                    <a:pt x="384" y="727"/>
                    <a:pt x="374" y="728"/>
                  </a:cubicBezTo>
                  <a:cubicBezTo>
                    <a:pt x="368" y="728"/>
                    <a:pt x="359" y="727"/>
                    <a:pt x="351" y="725"/>
                  </a:cubicBezTo>
                  <a:cubicBezTo>
                    <a:pt x="338" y="722"/>
                    <a:pt x="323" y="718"/>
                    <a:pt x="308" y="725"/>
                  </a:cubicBezTo>
                  <a:cubicBezTo>
                    <a:pt x="298" y="730"/>
                    <a:pt x="292" y="738"/>
                    <a:pt x="285" y="745"/>
                  </a:cubicBezTo>
                  <a:cubicBezTo>
                    <a:pt x="280" y="751"/>
                    <a:pt x="275" y="756"/>
                    <a:pt x="270" y="758"/>
                  </a:cubicBezTo>
                  <a:cubicBezTo>
                    <a:pt x="261" y="763"/>
                    <a:pt x="247" y="753"/>
                    <a:pt x="236" y="743"/>
                  </a:cubicBezTo>
                  <a:cubicBezTo>
                    <a:pt x="231" y="740"/>
                    <a:pt x="228" y="737"/>
                    <a:pt x="226" y="733"/>
                  </a:cubicBezTo>
                  <a:cubicBezTo>
                    <a:pt x="224" y="732"/>
                    <a:pt x="224" y="728"/>
                    <a:pt x="224" y="725"/>
                  </a:cubicBezTo>
                  <a:cubicBezTo>
                    <a:pt x="223" y="723"/>
                    <a:pt x="223" y="720"/>
                    <a:pt x="223" y="717"/>
                  </a:cubicBezTo>
                  <a:cubicBezTo>
                    <a:pt x="219" y="709"/>
                    <a:pt x="214" y="702"/>
                    <a:pt x="210" y="695"/>
                  </a:cubicBezTo>
                  <a:cubicBezTo>
                    <a:pt x="208" y="692"/>
                    <a:pt x="205" y="689"/>
                    <a:pt x="203" y="686"/>
                  </a:cubicBezTo>
                  <a:cubicBezTo>
                    <a:pt x="196" y="674"/>
                    <a:pt x="196" y="659"/>
                    <a:pt x="196" y="643"/>
                  </a:cubicBezTo>
                  <a:lnTo>
                    <a:pt x="196" y="639"/>
                  </a:lnTo>
                  <a:cubicBezTo>
                    <a:pt x="195" y="610"/>
                    <a:pt x="191" y="580"/>
                    <a:pt x="186" y="552"/>
                  </a:cubicBezTo>
                  <a:cubicBezTo>
                    <a:pt x="185" y="542"/>
                    <a:pt x="180" y="521"/>
                    <a:pt x="163" y="511"/>
                  </a:cubicBezTo>
                  <a:cubicBezTo>
                    <a:pt x="162" y="509"/>
                    <a:pt x="160" y="509"/>
                    <a:pt x="157" y="508"/>
                  </a:cubicBezTo>
                  <a:cubicBezTo>
                    <a:pt x="155" y="506"/>
                    <a:pt x="153" y="506"/>
                    <a:pt x="153" y="504"/>
                  </a:cubicBezTo>
                  <a:cubicBezTo>
                    <a:pt x="152" y="504"/>
                    <a:pt x="150" y="499"/>
                    <a:pt x="149" y="496"/>
                  </a:cubicBezTo>
                  <a:cubicBezTo>
                    <a:pt x="147" y="491"/>
                    <a:pt x="145" y="488"/>
                    <a:pt x="144" y="483"/>
                  </a:cubicBezTo>
                  <a:cubicBezTo>
                    <a:pt x="137" y="471"/>
                    <a:pt x="125" y="466"/>
                    <a:pt x="116" y="460"/>
                  </a:cubicBezTo>
                  <a:cubicBezTo>
                    <a:pt x="111" y="458"/>
                    <a:pt x="106" y="455"/>
                    <a:pt x="102" y="452"/>
                  </a:cubicBezTo>
                  <a:cubicBezTo>
                    <a:pt x="96" y="447"/>
                    <a:pt x="93" y="438"/>
                    <a:pt x="88" y="430"/>
                  </a:cubicBezTo>
                  <a:cubicBezTo>
                    <a:pt x="86" y="425"/>
                    <a:pt x="83" y="420"/>
                    <a:pt x="81" y="415"/>
                  </a:cubicBezTo>
                  <a:cubicBezTo>
                    <a:pt x="71" y="399"/>
                    <a:pt x="58" y="386"/>
                    <a:pt x="41" y="376"/>
                  </a:cubicBezTo>
                  <a:cubicBezTo>
                    <a:pt x="48" y="364"/>
                    <a:pt x="50" y="351"/>
                    <a:pt x="38" y="335"/>
                  </a:cubicBezTo>
                  <a:cubicBezTo>
                    <a:pt x="32" y="326"/>
                    <a:pt x="27" y="320"/>
                    <a:pt x="20" y="313"/>
                  </a:cubicBezTo>
                  <a:cubicBezTo>
                    <a:pt x="7" y="300"/>
                    <a:pt x="0" y="292"/>
                    <a:pt x="2" y="277"/>
                  </a:cubicBezTo>
                  <a:cubicBezTo>
                    <a:pt x="2" y="274"/>
                    <a:pt x="2" y="272"/>
                    <a:pt x="4" y="270"/>
                  </a:cubicBezTo>
                  <a:cubicBezTo>
                    <a:pt x="5" y="262"/>
                    <a:pt x="12" y="259"/>
                    <a:pt x="25" y="254"/>
                  </a:cubicBezTo>
                  <a:cubicBezTo>
                    <a:pt x="27" y="252"/>
                    <a:pt x="28" y="252"/>
                    <a:pt x="28" y="252"/>
                  </a:cubicBezTo>
                  <a:lnTo>
                    <a:pt x="37" y="247"/>
                  </a:lnTo>
                  <a:cubicBezTo>
                    <a:pt x="46" y="244"/>
                    <a:pt x="58" y="241"/>
                    <a:pt x="68" y="237"/>
                  </a:cubicBezTo>
                  <a:cubicBezTo>
                    <a:pt x="84" y="232"/>
                    <a:pt x="102" y="226"/>
                    <a:pt x="117" y="218"/>
                  </a:cubicBezTo>
                  <a:cubicBezTo>
                    <a:pt x="125" y="213"/>
                    <a:pt x="130" y="206"/>
                    <a:pt x="137" y="201"/>
                  </a:cubicBezTo>
                  <a:cubicBezTo>
                    <a:pt x="149" y="193"/>
                    <a:pt x="157" y="186"/>
                    <a:pt x="172" y="183"/>
                  </a:cubicBezTo>
                  <a:cubicBezTo>
                    <a:pt x="185" y="181"/>
                    <a:pt x="196" y="181"/>
                    <a:pt x="210" y="183"/>
                  </a:cubicBezTo>
                  <a:cubicBezTo>
                    <a:pt x="228" y="183"/>
                    <a:pt x="247" y="185"/>
                    <a:pt x="267" y="180"/>
                  </a:cubicBezTo>
                  <a:cubicBezTo>
                    <a:pt x="292" y="173"/>
                    <a:pt x="326" y="160"/>
                    <a:pt x="350" y="142"/>
                  </a:cubicBezTo>
                  <a:cubicBezTo>
                    <a:pt x="368" y="127"/>
                    <a:pt x="384" y="107"/>
                    <a:pt x="396" y="84"/>
                  </a:cubicBezTo>
                  <a:lnTo>
                    <a:pt x="399" y="84"/>
                  </a:lnTo>
                  <a:cubicBezTo>
                    <a:pt x="409" y="86"/>
                    <a:pt x="417" y="86"/>
                    <a:pt x="425" y="83"/>
                  </a:cubicBezTo>
                  <a:cubicBezTo>
                    <a:pt x="443" y="78"/>
                    <a:pt x="450" y="64"/>
                    <a:pt x="455" y="55"/>
                  </a:cubicBezTo>
                  <a:cubicBezTo>
                    <a:pt x="458" y="48"/>
                    <a:pt x="460" y="43"/>
                    <a:pt x="463" y="40"/>
                  </a:cubicBezTo>
                  <a:cubicBezTo>
                    <a:pt x="478" y="28"/>
                    <a:pt x="496" y="40"/>
                    <a:pt x="523" y="60"/>
                  </a:cubicBezTo>
                  <a:cubicBezTo>
                    <a:pt x="542" y="74"/>
                    <a:pt x="564" y="89"/>
                    <a:pt x="587" y="86"/>
                  </a:cubicBezTo>
                  <a:cubicBezTo>
                    <a:pt x="610" y="83"/>
                    <a:pt x="635" y="63"/>
                    <a:pt x="646" y="41"/>
                  </a:cubicBezTo>
                  <a:cubicBezTo>
                    <a:pt x="649" y="35"/>
                    <a:pt x="651" y="27"/>
                    <a:pt x="653" y="20"/>
                  </a:cubicBezTo>
                  <a:cubicBezTo>
                    <a:pt x="653" y="17"/>
                    <a:pt x="654" y="13"/>
                    <a:pt x="656" y="10"/>
                  </a:cubicBezTo>
                  <a:cubicBezTo>
                    <a:pt x="682" y="13"/>
                    <a:pt x="709" y="18"/>
                    <a:pt x="737" y="22"/>
                  </a:cubicBezTo>
                  <a:cubicBezTo>
                    <a:pt x="756" y="25"/>
                    <a:pt x="778" y="27"/>
                    <a:pt x="804" y="28"/>
                  </a:cubicBezTo>
                  <a:cubicBezTo>
                    <a:pt x="817" y="28"/>
                    <a:pt x="829" y="32"/>
                    <a:pt x="840" y="36"/>
                  </a:cubicBezTo>
                  <a:cubicBezTo>
                    <a:pt x="847" y="38"/>
                    <a:pt x="855" y="41"/>
                    <a:pt x="864" y="43"/>
                  </a:cubicBezTo>
                  <a:cubicBezTo>
                    <a:pt x="893" y="50"/>
                    <a:pt x="921" y="36"/>
                    <a:pt x="946" y="27"/>
                  </a:cubicBezTo>
                  <a:cubicBezTo>
                    <a:pt x="984" y="10"/>
                    <a:pt x="1005" y="0"/>
                    <a:pt x="1025" y="48"/>
                  </a:cubicBezTo>
                  <a:cubicBezTo>
                    <a:pt x="1043" y="86"/>
                    <a:pt x="1056" y="91"/>
                    <a:pt x="1088" y="96"/>
                  </a:cubicBezTo>
                  <a:cubicBezTo>
                    <a:pt x="1091" y="97"/>
                    <a:pt x="1097" y="97"/>
                    <a:pt x="1102" y="99"/>
                  </a:cubicBezTo>
                  <a:cubicBezTo>
                    <a:pt x="1117" y="102"/>
                    <a:pt x="1125" y="111"/>
                    <a:pt x="1132" y="120"/>
                  </a:cubicBezTo>
                  <a:cubicBezTo>
                    <a:pt x="1135" y="124"/>
                    <a:pt x="1139" y="129"/>
                    <a:pt x="1140" y="132"/>
                  </a:cubicBezTo>
                  <a:cubicBezTo>
                    <a:pt x="1144" y="135"/>
                    <a:pt x="1145" y="139"/>
                    <a:pt x="1149" y="142"/>
                  </a:cubicBezTo>
                  <a:cubicBezTo>
                    <a:pt x="1152" y="147"/>
                    <a:pt x="1153" y="150"/>
                    <a:pt x="1157" y="153"/>
                  </a:cubicBezTo>
                  <a:cubicBezTo>
                    <a:pt x="1165" y="162"/>
                    <a:pt x="1172" y="170"/>
                    <a:pt x="1180" y="178"/>
                  </a:cubicBezTo>
                  <a:cubicBezTo>
                    <a:pt x="1196" y="198"/>
                    <a:pt x="1213" y="219"/>
                    <a:pt x="1231" y="237"/>
                  </a:cubicBezTo>
                  <a:cubicBezTo>
                    <a:pt x="1236" y="241"/>
                    <a:pt x="1241" y="246"/>
                    <a:pt x="1246" y="251"/>
                  </a:cubicBezTo>
                  <a:cubicBezTo>
                    <a:pt x="1265" y="267"/>
                    <a:pt x="1280" y="282"/>
                    <a:pt x="1275" y="295"/>
                  </a:cubicBezTo>
                  <a:cubicBezTo>
                    <a:pt x="1270" y="308"/>
                    <a:pt x="1221" y="341"/>
                    <a:pt x="1201" y="346"/>
                  </a:cubicBezTo>
                  <a:cubicBezTo>
                    <a:pt x="1180" y="351"/>
                    <a:pt x="1165" y="341"/>
                    <a:pt x="1147" y="330"/>
                  </a:cubicBezTo>
                  <a:cubicBezTo>
                    <a:pt x="1139" y="325"/>
                    <a:pt x="1130" y="320"/>
                    <a:pt x="1121" y="315"/>
                  </a:cubicBezTo>
                  <a:cubicBezTo>
                    <a:pt x="1066" y="290"/>
                    <a:pt x="1038" y="330"/>
                    <a:pt x="1018" y="358"/>
                  </a:cubicBezTo>
                  <a:cubicBezTo>
                    <a:pt x="1005" y="376"/>
                    <a:pt x="995" y="391"/>
                    <a:pt x="982" y="394"/>
                  </a:cubicBezTo>
                  <a:cubicBezTo>
                    <a:pt x="974" y="399"/>
                    <a:pt x="966" y="397"/>
                    <a:pt x="954" y="392"/>
                  </a:cubicBezTo>
                  <a:cubicBezTo>
                    <a:pt x="954" y="392"/>
                    <a:pt x="952" y="392"/>
                    <a:pt x="951" y="391"/>
                  </a:cubicBezTo>
                  <a:cubicBezTo>
                    <a:pt x="951" y="391"/>
                    <a:pt x="952" y="391"/>
                    <a:pt x="951" y="391"/>
                  </a:cubicBezTo>
                  <a:cubicBezTo>
                    <a:pt x="943" y="387"/>
                    <a:pt x="936" y="381"/>
                    <a:pt x="928" y="374"/>
                  </a:cubicBezTo>
                  <a:cubicBezTo>
                    <a:pt x="908" y="359"/>
                    <a:pt x="885" y="340"/>
                    <a:pt x="852" y="351"/>
                  </a:cubicBezTo>
                  <a:cubicBezTo>
                    <a:pt x="842" y="354"/>
                    <a:pt x="836" y="361"/>
                    <a:pt x="831" y="368"/>
                  </a:cubicBezTo>
                  <a:cubicBezTo>
                    <a:pt x="826" y="371"/>
                    <a:pt x="822" y="374"/>
                    <a:pt x="819" y="376"/>
                  </a:cubicBezTo>
                  <a:cubicBezTo>
                    <a:pt x="812" y="379"/>
                    <a:pt x="809" y="377"/>
                    <a:pt x="801" y="374"/>
                  </a:cubicBezTo>
                  <a:cubicBezTo>
                    <a:pt x="794" y="373"/>
                    <a:pt x="784" y="368"/>
                    <a:pt x="773" y="369"/>
                  </a:cubicBezTo>
                  <a:cubicBezTo>
                    <a:pt x="740" y="374"/>
                    <a:pt x="740" y="397"/>
                    <a:pt x="740" y="41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4FF3FE5E-A33A-4A48-ADAA-FBDF22B97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413" y="3632200"/>
              <a:ext cx="295275" cy="254000"/>
            </a:xfrm>
            <a:custGeom>
              <a:avLst/>
              <a:gdLst>
                <a:gd name="T0" fmla="*/ 211 w 820"/>
                <a:gd name="T1" fmla="*/ 704 h 707"/>
                <a:gd name="T2" fmla="*/ 168 w 820"/>
                <a:gd name="T3" fmla="*/ 706 h 707"/>
                <a:gd name="T4" fmla="*/ 171 w 820"/>
                <a:gd name="T5" fmla="*/ 673 h 707"/>
                <a:gd name="T6" fmla="*/ 145 w 820"/>
                <a:gd name="T7" fmla="*/ 617 h 707"/>
                <a:gd name="T8" fmla="*/ 125 w 820"/>
                <a:gd name="T9" fmla="*/ 592 h 707"/>
                <a:gd name="T10" fmla="*/ 127 w 820"/>
                <a:gd name="T11" fmla="*/ 575 h 707"/>
                <a:gd name="T12" fmla="*/ 128 w 820"/>
                <a:gd name="T13" fmla="*/ 551 h 707"/>
                <a:gd name="T14" fmla="*/ 114 w 820"/>
                <a:gd name="T15" fmla="*/ 513 h 707"/>
                <a:gd name="T16" fmla="*/ 105 w 820"/>
                <a:gd name="T17" fmla="*/ 500 h 707"/>
                <a:gd name="T18" fmla="*/ 94 w 820"/>
                <a:gd name="T19" fmla="*/ 450 h 707"/>
                <a:gd name="T20" fmla="*/ 84 w 820"/>
                <a:gd name="T21" fmla="*/ 402 h 707"/>
                <a:gd name="T22" fmla="*/ 54 w 820"/>
                <a:gd name="T23" fmla="*/ 361 h 707"/>
                <a:gd name="T24" fmla="*/ 31 w 820"/>
                <a:gd name="T25" fmla="*/ 332 h 707"/>
                <a:gd name="T26" fmla="*/ 30 w 820"/>
                <a:gd name="T27" fmla="*/ 314 h 707"/>
                <a:gd name="T28" fmla="*/ 30 w 820"/>
                <a:gd name="T29" fmla="*/ 297 h 707"/>
                <a:gd name="T30" fmla="*/ 13 w 820"/>
                <a:gd name="T31" fmla="*/ 253 h 707"/>
                <a:gd name="T32" fmla="*/ 8 w 820"/>
                <a:gd name="T33" fmla="*/ 248 h 707"/>
                <a:gd name="T34" fmla="*/ 0 w 820"/>
                <a:gd name="T35" fmla="*/ 221 h 707"/>
                <a:gd name="T36" fmla="*/ 11 w 820"/>
                <a:gd name="T37" fmla="*/ 218 h 707"/>
                <a:gd name="T38" fmla="*/ 49 w 820"/>
                <a:gd name="T39" fmla="*/ 205 h 707"/>
                <a:gd name="T40" fmla="*/ 46 w 820"/>
                <a:gd name="T41" fmla="*/ 141 h 707"/>
                <a:gd name="T42" fmla="*/ 39 w 820"/>
                <a:gd name="T43" fmla="*/ 126 h 707"/>
                <a:gd name="T44" fmla="*/ 36 w 820"/>
                <a:gd name="T45" fmla="*/ 63 h 707"/>
                <a:gd name="T46" fmla="*/ 66 w 820"/>
                <a:gd name="T47" fmla="*/ 19 h 707"/>
                <a:gd name="T48" fmla="*/ 109 w 820"/>
                <a:gd name="T49" fmla="*/ 20 h 707"/>
                <a:gd name="T50" fmla="*/ 156 w 820"/>
                <a:gd name="T51" fmla="*/ 19 h 707"/>
                <a:gd name="T52" fmla="*/ 166 w 820"/>
                <a:gd name="T53" fmla="*/ 12 h 707"/>
                <a:gd name="T54" fmla="*/ 208 w 820"/>
                <a:gd name="T55" fmla="*/ 5 h 707"/>
                <a:gd name="T56" fmla="*/ 221 w 820"/>
                <a:gd name="T57" fmla="*/ 19 h 707"/>
                <a:gd name="T58" fmla="*/ 240 w 820"/>
                <a:gd name="T59" fmla="*/ 38 h 707"/>
                <a:gd name="T60" fmla="*/ 282 w 820"/>
                <a:gd name="T61" fmla="*/ 40 h 707"/>
                <a:gd name="T62" fmla="*/ 301 w 820"/>
                <a:gd name="T63" fmla="*/ 38 h 707"/>
                <a:gd name="T64" fmla="*/ 348 w 820"/>
                <a:gd name="T65" fmla="*/ 83 h 707"/>
                <a:gd name="T66" fmla="*/ 407 w 820"/>
                <a:gd name="T67" fmla="*/ 137 h 707"/>
                <a:gd name="T68" fmla="*/ 537 w 820"/>
                <a:gd name="T69" fmla="*/ 86 h 707"/>
                <a:gd name="T70" fmla="*/ 572 w 820"/>
                <a:gd name="T71" fmla="*/ 27 h 707"/>
                <a:gd name="T72" fmla="*/ 578 w 820"/>
                <a:gd name="T73" fmla="*/ 37 h 707"/>
                <a:gd name="T74" fmla="*/ 595 w 820"/>
                <a:gd name="T75" fmla="*/ 53 h 707"/>
                <a:gd name="T76" fmla="*/ 608 w 820"/>
                <a:gd name="T77" fmla="*/ 63 h 707"/>
                <a:gd name="T78" fmla="*/ 616 w 820"/>
                <a:gd name="T79" fmla="*/ 78 h 707"/>
                <a:gd name="T80" fmla="*/ 656 w 820"/>
                <a:gd name="T81" fmla="*/ 109 h 707"/>
                <a:gd name="T82" fmla="*/ 703 w 820"/>
                <a:gd name="T83" fmla="*/ 108 h 707"/>
                <a:gd name="T84" fmla="*/ 751 w 820"/>
                <a:gd name="T85" fmla="*/ 108 h 707"/>
                <a:gd name="T86" fmla="*/ 807 w 820"/>
                <a:gd name="T87" fmla="*/ 182 h 707"/>
                <a:gd name="T88" fmla="*/ 807 w 820"/>
                <a:gd name="T89" fmla="*/ 276 h 707"/>
                <a:gd name="T90" fmla="*/ 776 w 820"/>
                <a:gd name="T91" fmla="*/ 332 h 707"/>
                <a:gd name="T92" fmla="*/ 753 w 820"/>
                <a:gd name="T93" fmla="*/ 366 h 707"/>
                <a:gd name="T94" fmla="*/ 708 w 820"/>
                <a:gd name="T95" fmla="*/ 406 h 707"/>
                <a:gd name="T96" fmla="*/ 682 w 820"/>
                <a:gd name="T97" fmla="*/ 421 h 707"/>
                <a:gd name="T98" fmla="*/ 642 w 820"/>
                <a:gd name="T99" fmla="*/ 468 h 707"/>
                <a:gd name="T100" fmla="*/ 619 w 820"/>
                <a:gd name="T101" fmla="*/ 500 h 707"/>
                <a:gd name="T102" fmla="*/ 540 w 820"/>
                <a:gd name="T103" fmla="*/ 551 h 707"/>
                <a:gd name="T104" fmla="*/ 516 w 820"/>
                <a:gd name="T105" fmla="*/ 551 h 707"/>
                <a:gd name="T106" fmla="*/ 502 w 820"/>
                <a:gd name="T107" fmla="*/ 549 h 707"/>
                <a:gd name="T108" fmla="*/ 461 w 820"/>
                <a:gd name="T109" fmla="*/ 562 h 707"/>
                <a:gd name="T110" fmla="*/ 448 w 820"/>
                <a:gd name="T111" fmla="*/ 574 h 707"/>
                <a:gd name="T112" fmla="*/ 425 w 820"/>
                <a:gd name="T113" fmla="*/ 587 h 707"/>
                <a:gd name="T114" fmla="*/ 412 w 820"/>
                <a:gd name="T115" fmla="*/ 590 h 707"/>
                <a:gd name="T116" fmla="*/ 372 w 820"/>
                <a:gd name="T117" fmla="*/ 603 h 707"/>
                <a:gd name="T118" fmla="*/ 331 w 820"/>
                <a:gd name="T119" fmla="*/ 648 h 707"/>
                <a:gd name="T120" fmla="*/ 295 w 820"/>
                <a:gd name="T121" fmla="*/ 689 h 707"/>
                <a:gd name="T122" fmla="*/ 211 w 820"/>
                <a:gd name="T123" fmla="*/ 704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707">
                  <a:moveTo>
                    <a:pt x="211" y="704"/>
                  </a:moveTo>
                  <a:cubicBezTo>
                    <a:pt x="196" y="706"/>
                    <a:pt x="183" y="706"/>
                    <a:pt x="168" y="706"/>
                  </a:cubicBezTo>
                  <a:cubicBezTo>
                    <a:pt x="170" y="696"/>
                    <a:pt x="171" y="684"/>
                    <a:pt x="171" y="673"/>
                  </a:cubicBezTo>
                  <a:cubicBezTo>
                    <a:pt x="173" y="643"/>
                    <a:pt x="156" y="628"/>
                    <a:pt x="145" y="617"/>
                  </a:cubicBezTo>
                  <a:cubicBezTo>
                    <a:pt x="135" y="610"/>
                    <a:pt x="128" y="603"/>
                    <a:pt x="125" y="592"/>
                  </a:cubicBezTo>
                  <a:cubicBezTo>
                    <a:pt x="124" y="589"/>
                    <a:pt x="125" y="582"/>
                    <a:pt x="127" y="575"/>
                  </a:cubicBezTo>
                  <a:cubicBezTo>
                    <a:pt x="128" y="567"/>
                    <a:pt x="130" y="559"/>
                    <a:pt x="128" y="551"/>
                  </a:cubicBezTo>
                  <a:cubicBezTo>
                    <a:pt x="127" y="534"/>
                    <a:pt x="119" y="523"/>
                    <a:pt x="114" y="513"/>
                  </a:cubicBezTo>
                  <a:cubicBezTo>
                    <a:pt x="110" y="510"/>
                    <a:pt x="107" y="505"/>
                    <a:pt x="105" y="500"/>
                  </a:cubicBezTo>
                  <a:cubicBezTo>
                    <a:pt x="97" y="485"/>
                    <a:pt x="96" y="468"/>
                    <a:pt x="94" y="450"/>
                  </a:cubicBezTo>
                  <a:cubicBezTo>
                    <a:pt x="92" y="434"/>
                    <a:pt x="89" y="417"/>
                    <a:pt x="84" y="402"/>
                  </a:cubicBezTo>
                  <a:cubicBezTo>
                    <a:pt x="77" y="384"/>
                    <a:pt x="64" y="371"/>
                    <a:pt x="54" y="361"/>
                  </a:cubicBezTo>
                  <a:cubicBezTo>
                    <a:pt x="44" y="351"/>
                    <a:pt x="35" y="342"/>
                    <a:pt x="31" y="332"/>
                  </a:cubicBezTo>
                  <a:cubicBezTo>
                    <a:pt x="30" y="327"/>
                    <a:pt x="30" y="320"/>
                    <a:pt x="30" y="314"/>
                  </a:cubicBezTo>
                  <a:cubicBezTo>
                    <a:pt x="30" y="309"/>
                    <a:pt x="31" y="302"/>
                    <a:pt x="30" y="297"/>
                  </a:cubicBezTo>
                  <a:cubicBezTo>
                    <a:pt x="28" y="279"/>
                    <a:pt x="20" y="266"/>
                    <a:pt x="13" y="253"/>
                  </a:cubicBezTo>
                  <a:lnTo>
                    <a:pt x="8" y="248"/>
                  </a:lnTo>
                  <a:cubicBezTo>
                    <a:pt x="5" y="239"/>
                    <a:pt x="3" y="231"/>
                    <a:pt x="0" y="221"/>
                  </a:cubicBezTo>
                  <a:cubicBezTo>
                    <a:pt x="3" y="220"/>
                    <a:pt x="8" y="220"/>
                    <a:pt x="11" y="218"/>
                  </a:cubicBezTo>
                  <a:cubicBezTo>
                    <a:pt x="23" y="218"/>
                    <a:pt x="38" y="216"/>
                    <a:pt x="49" y="205"/>
                  </a:cubicBezTo>
                  <a:cubicBezTo>
                    <a:pt x="67" y="183"/>
                    <a:pt x="54" y="157"/>
                    <a:pt x="46" y="141"/>
                  </a:cubicBezTo>
                  <a:cubicBezTo>
                    <a:pt x="43" y="136"/>
                    <a:pt x="41" y="131"/>
                    <a:pt x="39" y="126"/>
                  </a:cubicBezTo>
                  <a:cubicBezTo>
                    <a:pt x="33" y="104"/>
                    <a:pt x="31" y="83"/>
                    <a:pt x="36" y="63"/>
                  </a:cubicBezTo>
                  <a:cubicBezTo>
                    <a:pt x="43" y="42"/>
                    <a:pt x="53" y="27"/>
                    <a:pt x="66" y="19"/>
                  </a:cubicBezTo>
                  <a:cubicBezTo>
                    <a:pt x="77" y="14"/>
                    <a:pt x="92" y="14"/>
                    <a:pt x="109" y="20"/>
                  </a:cubicBezTo>
                  <a:cubicBezTo>
                    <a:pt x="132" y="30"/>
                    <a:pt x="138" y="29"/>
                    <a:pt x="156" y="19"/>
                  </a:cubicBezTo>
                  <a:cubicBezTo>
                    <a:pt x="158" y="17"/>
                    <a:pt x="161" y="15"/>
                    <a:pt x="166" y="12"/>
                  </a:cubicBezTo>
                  <a:cubicBezTo>
                    <a:pt x="181" y="4"/>
                    <a:pt x="193" y="0"/>
                    <a:pt x="208" y="5"/>
                  </a:cubicBezTo>
                  <a:cubicBezTo>
                    <a:pt x="212" y="7"/>
                    <a:pt x="216" y="12"/>
                    <a:pt x="221" y="19"/>
                  </a:cubicBezTo>
                  <a:cubicBezTo>
                    <a:pt x="226" y="25"/>
                    <a:pt x="231" y="33"/>
                    <a:pt x="240" y="38"/>
                  </a:cubicBezTo>
                  <a:cubicBezTo>
                    <a:pt x="257" y="48"/>
                    <a:pt x="270" y="43"/>
                    <a:pt x="282" y="40"/>
                  </a:cubicBezTo>
                  <a:cubicBezTo>
                    <a:pt x="290" y="38"/>
                    <a:pt x="295" y="37"/>
                    <a:pt x="301" y="38"/>
                  </a:cubicBezTo>
                  <a:cubicBezTo>
                    <a:pt x="318" y="43"/>
                    <a:pt x="333" y="63"/>
                    <a:pt x="348" y="83"/>
                  </a:cubicBezTo>
                  <a:cubicBezTo>
                    <a:pt x="364" y="106"/>
                    <a:pt x="381" y="129"/>
                    <a:pt x="407" y="137"/>
                  </a:cubicBezTo>
                  <a:cubicBezTo>
                    <a:pt x="443" y="150"/>
                    <a:pt x="516" y="106"/>
                    <a:pt x="537" y="86"/>
                  </a:cubicBezTo>
                  <a:cubicBezTo>
                    <a:pt x="552" y="71"/>
                    <a:pt x="563" y="50"/>
                    <a:pt x="572" y="27"/>
                  </a:cubicBezTo>
                  <a:cubicBezTo>
                    <a:pt x="573" y="30"/>
                    <a:pt x="575" y="33"/>
                    <a:pt x="578" y="37"/>
                  </a:cubicBezTo>
                  <a:cubicBezTo>
                    <a:pt x="583" y="43"/>
                    <a:pt x="590" y="48"/>
                    <a:pt x="595" y="53"/>
                  </a:cubicBezTo>
                  <a:cubicBezTo>
                    <a:pt x="600" y="57"/>
                    <a:pt x="605" y="60"/>
                    <a:pt x="608" y="63"/>
                  </a:cubicBezTo>
                  <a:cubicBezTo>
                    <a:pt x="611" y="68"/>
                    <a:pt x="614" y="73"/>
                    <a:pt x="616" y="78"/>
                  </a:cubicBezTo>
                  <a:cubicBezTo>
                    <a:pt x="624" y="91"/>
                    <a:pt x="631" y="104"/>
                    <a:pt x="656" y="109"/>
                  </a:cubicBezTo>
                  <a:cubicBezTo>
                    <a:pt x="672" y="113"/>
                    <a:pt x="689" y="109"/>
                    <a:pt x="703" y="108"/>
                  </a:cubicBezTo>
                  <a:cubicBezTo>
                    <a:pt x="720" y="104"/>
                    <a:pt x="736" y="103"/>
                    <a:pt x="751" y="108"/>
                  </a:cubicBezTo>
                  <a:cubicBezTo>
                    <a:pt x="774" y="114"/>
                    <a:pt x="796" y="150"/>
                    <a:pt x="807" y="182"/>
                  </a:cubicBezTo>
                  <a:cubicBezTo>
                    <a:pt x="819" y="210"/>
                    <a:pt x="814" y="249"/>
                    <a:pt x="807" y="276"/>
                  </a:cubicBezTo>
                  <a:cubicBezTo>
                    <a:pt x="801" y="297"/>
                    <a:pt x="789" y="314"/>
                    <a:pt x="776" y="332"/>
                  </a:cubicBezTo>
                  <a:cubicBezTo>
                    <a:pt x="768" y="342"/>
                    <a:pt x="759" y="353"/>
                    <a:pt x="753" y="366"/>
                  </a:cubicBezTo>
                  <a:cubicBezTo>
                    <a:pt x="740" y="388"/>
                    <a:pt x="728" y="394"/>
                    <a:pt x="708" y="406"/>
                  </a:cubicBezTo>
                  <a:cubicBezTo>
                    <a:pt x="700" y="411"/>
                    <a:pt x="692" y="414"/>
                    <a:pt x="682" y="421"/>
                  </a:cubicBezTo>
                  <a:cubicBezTo>
                    <a:pt x="662" y="434"/>
                    <a:pt x="652" y="452"/>
                    <a:pt x="642" y="468"/>
                  </a:cubicBezTo>
                  <a:cubicBezTo>
                    <a:pt x="636" y="480"/>
                    <a:pt x="629" y="491"/>
                    <a:pt x="619" y="500"/>
                  </a:cubicBezTo>
                  <a:cubicBezTo>
                    <a:pt x="601" y="519"/>
                    <a:pt x="570" y="542"/>
                    <a:pt x="540" y="551"/>
                  </a:cubicBezTo>
                  <a:cubicBezTo>
                    <a:pt x="532" y="552"/>
                    <a:pt x="525" y="552"/>
                    <a:pt x="516" y="551"/>
                  </a:cubicBezTo>
                  <a:lnTo>
                    <a:pt x="502" y="549"/>
                  </a:lnTo>
                  <a:cubicBezTo>
                    <a:pt x="479" y="547"/>
                    <a:pt x="474" y="551"/>
                    <a:pt x="461" y="562"/>
                  </a:cubicBezTo>
                  <a:lnTo>
                    <a:pt x="448" y="574"/>
                  </a:lnTo>
                  <a:cubicBezTo>
                    <a:pt x="441" y="582"/>
                    <a:pt x="437" y="585"/>
                    <a:pt x="425" y="587"/>
                  </a:cubicBezTo>
                  <a:cubicBezTo>
                    <a:pt x="422" y="589"/>
                    <a:pt x="417" y="589"/>
                    <a:pt x="412" y="590"/>
                  </a:cubicBezTo>
                  <a:cubicBezTo>
                    <a:pt x="400" y="592"/>
                    <a:pt x="385" y="594"/>
                    <a:pt x="372" y="603"/>
                  </a:cubicBezTo>
                  <a:cubicBezTo>
                    <a:pt x="354" y="615"/>
                    <a:pt x="343" y="631"/>
                    <a:pt x="331" y="648"/>
                  </a:cubicBezTo>
                  <a:cubicBezTo>
                    <a:pt x="321" y="664"/>
                    <a:pt x="310" y="679"/>
                    <a:pt x="295" y="689"/>
                  </a:cubicBezTo>
                  <a:cubicBezTo>
                    <a:pt x="275" y="704"/>
                    <a:pt x="242" y="704"/>
                    <a:pt x="211" y="70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18C750EE-8E01-4B71-B484-3D0EBCD8F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763" y="3270250"/>
              <a:ext cx="223837" cy="182563"/>
            </a:xfrm>
            <a:custGeom>
              <a:avLst/>
              <a:gdLst>
                <a:gd name="T0" fmla="*/ 222 w 622"/>
                <a:gd name="T1" fmla="*/ 386 h 505"/>
                <a:gd name="T2" fmla="*/ 202 w 622"/>
                <a:gd name="T3" fmla="*/ 333 h 505"/>
                <a:gd name="T4" fmla="*/ 192 w 622"/>
                <a:gd name="T5" fmla="*/ 315 h 505"/>
                <a:gd name="T6" fmla="*/ 201 w 622"/>
                <a:gd name="T7" fmla="*/ 265 h 505"/>
                <a:gd name="T8" fmla="*/ 84 w 622"/>
                <a:gd name="T9" fmla="*/ 223 h 505"/>
                <a:gd name="T10" fmla="*/ 57 w 622"/>
                <a:gd name="T11" fmla="*/ 213 h 505"/>
                <a:gd name="T12" fmla="*/ 1 w 622"/>
                <a:gd name="T13" fmla="*/ 190 h 505"/>
                <a:gd name="T14" fmla="*/ 8 w 622"/>
                <a:gd name="T15" fmla="*/ 148 h 505"/>
                <a:gd name="T16" fmla="*/ 24 w 622"/>
                <a:gd name="T17" fmla="*/ 58 h 505"/>
                <a:gd name="T18" fmla="*/ 34 w 622"/>
                <a:gd name="T19" fmla="*/ 27 h 505"/>
                <a:gd name="T20" fmla="*/ 89 w 622"/>
                <a:gd name="T21" fmla="*/ 32 h 505"/>
                <a:gd name="T22" fmla="*/ 118 w 622"/>
                <a:gd name="T23" fmla="*/ 7 h 505"/>
                <a:gd name="T24" fmla="*/ 202 w 622"/>
                <a:gd name="T25" fmla="*/ 48 h 505"/>
                <a:gd name="T26" fmla="*/ 263 w 622"/>
                <a:gd name="T27" fmla="*/ 129 h 505"/>
                <a:gd name="T28" fmla="*/ 375 w 622"/>
                <a:gd name="T29" fmla="*/ 178 h 505"/>
                <a:gd name="T30" fmla="*/ 486 w 622"/>
                <a:gd name="T31" fmla="*/ 223 h 505"/>
                <a:gd name="T32" fmla="*/ 530 w 622"/>
                <a:gd name="T33" fmla="*/ 246 h 505"/>
                <a:gd name="T34" fmla="*/ 561 w 622"/>
                <a:gd name="T35" fmla="*/ 274 h 505"/>
                <a:gd name="T36" fmla="*/ 586 w 622"/>
                <a:gd name="T37" fmla="*/ 323 h 505"/>
                <a:gd name="T38" fmla="*/ 604 w 622"/>
                <a:gd name="T39" fmla="*/ 333 h 505"/>
                <a:gd name="T40" fmla="*/ 611 w 622"/>
                <a:gd name="T41" fmla="*/ 366 h 505"/>
                <a:gd name="T42" fmla="*/ 609 w 622"/>
                <a:gd name="T43" fmla="*/ 425 h 505"/>
                <a:gd name="T44" fmla="*/ 612 w 622"/>
                <a:gd name="T45" fmla="*/ 457 h 505"/>
                <a:gd name="T46" fmla="*/ 599 w 622"/>
                <a:gd name="T47" fmla="*/ 488 h 505"/>
                <a:gd name="T48" fmla="*/ 543 w 622"/>
                <a:gd name="T49" fmla="*/ 480 h 505"/>
                <a:gd name="T50" fmla="*/ 479 w 622"/>
                <a:gd name="T51" fmla="*/ 453 h 505"/>
                <a:gd name="T52" fmla="*/ 454 w 622"/>
                <a:gd name="T53" fmla="*/ 461 h 505"/>
                <a:gd name="T54" fmla="*/ 421 w 622"/>
                <a:gd name="T55" fmla="*/ 445 h 505"/>
                <a:gd name="T56" fmla="*/ 351 w 622"/>
                <a:gd name="T57" fmla="*/ 461 h 505"/>
                <a:gd name="T58" fmla="*/ 247 w 622"/>
                <a:gd name="T59" fmla="*/ 478 h 505"/>
                <a:gd name="T60" fmla="*/ 219 w 622"/>
                <a:gd name="T61" fmla="*/ 466 h 505"/>
                <a:gd name="T62" fmla="*/ 210 w 622"/>
                <a:gd name="T63" fmla="*/ 422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2" h="505">
                  <a:moveTo>
                    <a:pt x="215" y="410"/>
                  </a:moveTo>
                  <a:cubicBezTo>
                    <a:pt x="217" y="402"/>
                    <a:pt x="220" y="394"/>
                    <a:pt x="222" y="386"/>
                  </a:cubicBezTo>
                  <a:cubicBezTo>
                    <a:pt x="224" y="369"/>
                    <a:pt x="220" y="353"/>
                    <a:pt x="212" y="343"/>
                  </a:cubicBezTo>
                  <a:cubicBezTo>
                    <a:pt x="209" y="338"/>
                    <a:pt x="206" y="336"/>
                    <a:pt x="202" y="333"/>
                  </a:cubicBezTo>
                  <a:cubicBezTo>
                    <a:pt x="199" y="330"/>
                    <a:pt x="197" y="326"/>
                    <a:pt x="196" y="325"/>
                  </a:cubicBezTo>
                  <a:cubicBezTo>
                    <a:pt x="194" y="323"/>
                    <a:pt x="192" y="320"/>
                    <a:pt x="192" y="315"/>
                  </a:cubicBezTo>
                  <a:cubicBezTo>
                    <a:pt x="192" y="307"/>
                    <a:pt x="194" y="298"/>
                    <a:pt x="197" y="289"/>
                  </a:cubicBezTo>
                  <a:cubicBezTo>
                    <a:pt x="201" y="282"/>
                    <a:pt x="204" y="274"/>
                    <a:pt x="201" y="265"/>
                  </a:cubicBezTo>
                  <a:cubicBezTo>
                    <a:pt x="199" y="252"/>
                    <a:pt x="187" y="246"/>
                    <a:pt x="184" y="242"/>
                  </a:cubicBezTo>
                  <a:cubicBezTo>
                    <a:pt x="154" y="223"/>
                    <a:pt x="118" y="223"/>
                    <a:pt x="84" y="223"/>
                  </a:cubicBezTo>
                  <a:cubicBezTo>
                    <a:pt x="77" y="223"/>
                    <a:pt x="70" y="223"/>
                    <a:pt x="66" y="219"/>
                  </a:cubicBezTo>
                  <a:cubicBezTo>
                    <a:pt x="64" y="218"/>
                    <a:pt x="61" y="216"/>
                    <a:pt x="57" y="213"/>
                  </a:cubicBezTo>
                  <a:cubicBezTo>
                    <a:pt x="54" y="209"/>
                    <a:pt x="52" y="208"/>
                    <a:pt x="49" y="205"/>
                  </a:cubicBezTo>
                  <a:cubicBezTo>
                    <a:pt x="34" y="195"/>
                    <a:pt x="16" y="193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" y="176"/>
                    <a:pt x="6" y="163"/>
                    <a:pt x="8" y="148"/>
                  </a:cubicBezTo>
                  <a:cubicBezTo>
                    <a:pt x="11" y="135"/>
                    <a:pt x="13" y="122"/>
                    <a:pt x="16" y="109"/>
                  </a:cubicBezTo>
                  <a:cubicBezTo>
                    <a:pt x="24" y="88"/>
                    <a:pt x="24" y="74"/>
                    <a:pt x="24" y="58"/>
                  </a:cubicBezTo>
                  <a:lnTo>
                    <a:pt x="24" y="46"/>
                  </a:lnTo>
                  <a:cubicBezTo>
                    <a:pt x="24" y="28"/>
                    <a:pt x="24" y="28"/>
                    <a:pt x="34" y="27"/>
                  </a:cubicBezTo>
                  <a:cubicBezTo>
                    <a:pt x="39" y="27"/>
                    <a:pt x="42" y="27"/>
                    <a:pt x="49" y="30"/>
                  </a:cubicBezTo>
                  <a:cubicBezTo>
                    <a:pt x="57" y="35"/>
                    <a:pt x="72" y="40"/>
                    <a:pt x="89" y="32"/>
                  </a:cubicBezTo>
                  <a:cubicBezTo>
                    <a:pt x="97" y="27"/>
                    <a:pt x="102" y="22"/>
                    <a:pt x="107" y="17"/>
                  </a:cubicBezTo>
                  <a:cubicBezTo>
                    <a:pt x="112" y="12"/>
                    <a:pt x="115" y="8"/>
                    <a:pt x="118" y="7"/>
                  </a:cubicBezTo>
                  <a:cubicBezTo>
                    <a:pt x="136" y="0"/>
                    <a:pt x="150" y="10"/>
                    <a:pt x="169" y="27"/>
                  </a:cubicBezTo>
                  <a:cubicBezTo>
                    <a:pt x="179" y="35"/>
                    <a:pt x="189" y="41"/>
                    <a:pt x="202" y="48"/>
                  </a:cubicBezTo>
                  <a:cubicBezTo>
                    <a:pt x="210" y="51"/>
                    <a:pt x="217" y="53"/>
                    <a:pt x="225" y="55"/>
                  </a:cubicBezTo>
                  <a:cubicBezTo>
                    <a:pt x="237" y="78"/>
                    <a:pt x="250" y="104"/>
                    <a:pt x="263" y="129"/>
                  </a:cubicBezTo>
                  <a:cubicBezTo>
                    <a:pt x="286" y="167"/>
                    <a:pt x="316" y="170"/>
                    <a:pt x="347" y="175"/>
                  </a:cubicBezTo>
                  <a:cubicBezTo>
                    <a:pt x="355" y="175"/>
                    <a:pt x="365" y="176"/>
                    <a:pt x="375" y="178"/>
                  </a:cubicBezTo>
                  <a:cubicBezTo>
                    <a:pt x="403" y="185"/>
                    <a:pt x="438" y="198"/>
                    <a:pt x="466" y="209"/>
                  </a:cubicBezTo>
                  <a:cubicBezTo>
                    <a:pt x="472" y="213"/>
                    <a:pt x="479" y="218"/>
                    <a:pt x="486" y="223"/>
                  </a:cubicBezTo>
                  <a:cubicBezTo>
                    <a:pt x="491" y="228"/>
                    <a:pt x="497" y="231"/>
                    <a:pt x="504" y="236"/>
                  </a:cubicBezTo>
                  <a:cubicBezTo>
                    <a:pt x="512" y="241"/>
                    <a:pt x="520" y="242"/>
                    <a:pt x="530" y="246"/>
                  </a:cubicBezTo>
                  <a:cubicBezTo>
                    <a:pt x="538" y="247"/>
                    <a:pt x="548" y="251"/>
                    <a:pt x="553" y="254"/>
                  </a:cubicBezTo>
                  <a:cubicBezTo>
                    <a:pt x="561" y="261"/>
                    <a:pt x="561" y="264"/>
                    <a:pt x="561" y="274"/>
                  </a:cubicBezTo>
                  <a:cubicBezTo>
                    <a:pt x="561" y="279"/>
                    <a:pt x="561" y="285"/>
                    <a:pt x="563" y="292"/>
                  </a:cubicBezTo>
                  <a:cubicBezTo>
                    <a:pt x="568" y="312"/>
                    <a:pt x="576" y="318"/>
                    <a:pt x="586" y="323"/>
                  </a:cubicBezTo>
                  <a:cubicBezTo>
                    <a:pt x="589" y="325"/>
                    <a:pt x="593" y="326"/>
                    <a:pt x="598" y="330"/>
                  </a:cubicBezTo>
                  <a:lnTo>
                    <a:pt x="604" y="333"/>
                  </a:lnTo>
                  <a:cubicBezTo>
                    <a:pt x="614" y="341"/>
                    <a:pt x="619" y="345"/>
                    <a:pt x="621" y="351"/>
                  </a:cubicBezTo>
                  <a:cubicBezTo>
                    <a:pt x="621" y="356"/>
                    <a:pt x="617" y="359"/>
                    <a:pt x="611" y="366"/>
                  </a:cubicBezTo>
                  <a:cubicBezTo>
                    <a:pt x="603" y="374"/>
                    <a:pt x="593" y="384"/>
                    <a:pt x="594" y="399"/>
                  </a:cubicBezTo>
                  <a:cubicBezTo>
                    <a:pt x="596" y="412"/>
                    <a:pt x="603" y="419"/>
                    <a:pt x="609" y="425"/>
                  </a:cubicBezTo>
                  <a:cubicBezTo>
                    <a:pt x="614" y="429"/>
                    <a:pt x="617" y="433"/>
                    <a:pt x="619" y="437"/>
                  </a:cubicBezTo>
                  <a:cubicBezTo>
                    <a:pt x="621" y="445"/>
                    <a:pt x="617" y="448"/>
                    <a:pt x="612" y="457"/>
                  </a:cubicBezTo>
                  <a:cubicBezTo>
                    <a:pt x="609" y="461"/>
                    <a:pt x="604" y="468"/>
                    <a:pt x="601" y="476"/>
                  </a:cubicBezTo>
                  <a:cubicBezTo>
                    <a:pt x="599" y="481"/>
                    <a:pt x="599" y="485"/>
                    <a:pt x="599" y="488"/>
                  </a:cubicBezTo>
                  <a:cubicBezTo>
                    <a:pt x="596" y="491"/>
                    <a:pt x="591" y="493"/>
                    <a:pt x="588" y="494"/>
                  </a:cubicBezTo>
                  <a:cubicBezTo>
                    <a:pt x="566" y="504"/>
                    <a:pt x="563" y="499"/>
                    <a:pt x="543" y="480"/>
                  </a:cubicBezTo>
                  <a:lnTo>
                    <a:pt x="540" y="475"/>
                  </a:lnTo>
                  <a:cubicBezTo>
                    <a:pt x="519" y="453"/>
                    <a:pt x="509" y="447"/>
                    <a:pt x="479" y="453"/>
                  </a:cubicBezTo>
                  <a:cubicBezTo>
                    <a:pt x="472" y="453"/>
                    <a:pt x="467" y="457"/>
                    <a:pt x="464" y="458"/>
                  </a:cubicBezTo>
                  <a:cubicBezTo>
                    <a:pt x="459" y="461"/>
                    <a:pt x="458" y="461"/>
                    <a:pt x="454" y="461"/>
                  </a:cubicBezTo>
                  <a:cubicBezTo>
                    <a:pt x="451" y="463"/>
                    <a:pt x="444" y="458"/>
                    <a:pt x="439" y="455"/>
                  </a:cubicBezTo>
                  <a:cubicBezTo>
                    <a:pt x="435" y="452"/>
                    <a:pt x="428" y="447"/>
                    <a:pt x="421" y="445"/>
                  </a:cubicBezTo>
                  <a:cubicBezTo>
                    <a:pt x="395" y="437"/>
                    <a:pt x="380" y="445"/>
                    <a:pt x="365" y="453"/>
                  </a:cubicBezTo>
                  <a:cubicBezTo>
                    <a:pt x="360" y="457"/>
                    <a:pt x="355" y="460"/>
                    <a:pt x="351" y="461"/>
                  </a:cubicBezTo>
                  <a:cubicBezTo>
                    <a:pt x="327" y="471"/>
                    <a:pt x="301" y="473"/>
                    <a:pt x="276" y="476"/>
                  </a:cubicBezTo>
                  <a:lnTo>
                    <a:pt x="247" y="478"/>
                  </a:lnTo>
                  <a:cubicBezTo>
                    <a:pt x="240" y="478"/>
                    <a:pt x="232" y="480"/>
                    <a:pt x="225" y="480"/>
                  </a:cubicBezTo>
                  <a:cubicBezTo>
                    <a:pt x="222" y="476"/>
                    <a:pt x="220" y="471"/>
                    <a:pt x="219" y="466"/>
                  </a:cubicBezTo>
                  <a:cubicBezTo>
                    <a:pt x="215" y="460"/>
                    <a:pt x="214" y="453"/>
                    <a:pt x="212" y="448"/>
                  </a:cubicBezTo>
                  <a:cubicBezTo>
                    <a:pt x="210" y="440"/>
                    <a:pt x="209" y="429"/>
                    <a:pt x="210" y="422"/>
                  </a:cubicBezTo>
                  <a:cubicBezTo>
                    <a:pt x="212" y="419"/>
                    <a:pt x="214" y="414"/>
                    <a:pt x="215" y="41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F5079C61-6FF8-433D-A595-0128599BE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950" y="2917825"/>
              <a:ext cx="439738" cy="258763"/>
            </a:xfrm>
            <a:custGeom>
              <a:avLst/>
              <a:gdLst>
                <a:gd name="T0" fmla="*/ 834 w 1220"/>
                <a:gd name="T1" fmla="*/ 718 h 719"/>
                <a:gd name="T2" fmla="*/ 768 w 1220"/>
                <a:gd name="T3" fmla="*/ 680 h 719"/>
                <a:gd name="T4" fmla="*/ 611 w 1220"/>
                <a:gd name="T5" fmla="*/ 613 h 719"/>
                <a:gd name="T6" fmla="*/ 524 w 1220"/>
                <a:gd name="T7" fmla="*/ 621 h 719"/>
                <a:gd name="T8" fmla="*/ 417 w 1220"/>
                <a:gd name="T9" fmla="*/ 606 h 719"/>
                <a:gd name="T10" fmla="*/ 359 w 1220"/>
                <a:gd name="T11" fmla="*/ 516 h 719"/>
                <a:gd name="T12" fmla="*/ 323 w 1220"/>
                <a:gd name="T13" fmla="*/ 478 h 719"/>
                <a:gd name="T14" fmla="*/ 341 w 1220"/>
                <a:gd name="T15" fmla="*/ 437 h 719"/>
                <a:gd name="T16" fmla="*/ 295 w 1220"/>
                <a:gd name="T17" fmla="*/ 395 h 719"/>
                <a:gd name="T18" fmla="*/ 247 w 1220"/>
                <a:gd name="T19" fmla="*/ 367 h 719"/>
                <a:gd name="T20" fmla="*/ 226 w 1220"/>
                <a:gd name="T21" fmla="*/ 308 h 719"/>
                <a:gd name="T22" fmla="*/ 163 w 1220"/>
                <a:gd name="T23" fmla="*/ 301 h 719"/>
                <a:gd name="T24" fmla="*/ 125 w 1220"/>
                <a:gd name="T25" fmla="*/ 292 h 719"/>
                <a:gd name="T26" fmla="*/ 58 w 1220"/>
                <a:gd name="T27" fmla="*/ 280 h 719"/>
                <a:gd name="T28" fmla="*/ 13 w 1220"/>
                <a:gd name="T29" fmla="*/ 241 h 719"/>
                <a:gd name="T30" fmla="*/ 12 w 1220"/>
                <a:gd name="T31" fmla="*/ 219 h 719"/>
                <a:gd name="T32" fmla="*/ 59 w 1220"/>
                <a:gd name="T33" fmla="*/ 211 h 719"/>
                <a:gd name="T34" fmla="*/ 158 w 1220"/>
                <a:gd name="T35" fmla="*/ 143 h 719"/>
                <a:gd name="T36" fmla="*/ 279 w 1220"/>
                <a:gd name="T37" fmla="*/ 96 h 719"/>
                <a:gd name="T38" fmla="*/ 280 w 1220"/>
                <a:gd name="T39" fmla="*/ 44 h 719"/>
                <a:gd name="T40" fmla="*/ 363 w 1220"/>
                <a:gd name="T41" fmla="*/ 28 h 719"/>
                <a:gd name="T42" fmla="*/ 468 w 1220"/>
                <a:gd name="T43" fmla="*/ 8 h 719"/>
                <a:gd name="T44" fmla="*/ 531 w 1220"/>
                <a:gd name="T45" fmla="*/ 33 h 719"/>
                <a:gd name="T46" fmla="*/ 590 w 1220"/>
                <a:gd name="T47" fmla="*/ 13 h 719"/>
                <a:gd name="T48" fmla="*/ 654 w 1220"/>
                <a:gd name="T49" fmla="*/ 89 h 719"/>
                <a:gd name="T50" fmla="*/ 720 w 1220"/>
                <a:gd name="T51" fmla="*/ 173 h 719"/>
                <a:gd name="T52" fmla="*/ 804 w 1220"/>
                <a:gd name="T53" fmla="*/ 270 h 719"/>
                <a:gd name="T54" fmla="*/ 885 w 1220"/>
                <a:gd name="T55" fmla="*/ 372 h 719"/>
                <a:gd name="T56" fmla="*/ 941 w 1220"/>
                <a:gd name="T57" fmla="*/ 395 h 719"/>
                <a:gd name="T58" fmla="*/ 964 w 1220"/>
                <a:gd name="T59" fmla="*/ 422 h 719"/>
                <a:gd name="T60" fmla="*/ 974 w 1220"/>
                <a:gd name="T61" fmla="*/ 430 h 719"/>
                <a:gd name="T62" fmla="*/ 979 w 1220"/>
                <a:gd name="T63" fmla="*/ 432 h 719"/>
                <a:gd name="T64" fmla="*/ 992 w 1220"/>
                <a:gd name="T65" fmla="*/ 437 h 719"/>
                <a:gd name="T66" fmla="*/ 1023 w 1220"/>
                <a:gd name="T67" fmla="*/ 450 h 719"/>
                <a:gd name="T68" fmla="*/ 1134 w 1220"/>
                <a:gd name="T69" fmla="*/ 440 h 719"/>
                <a:gd name="T70" fmla="*/ 1219 w 1220"/>
                <a:gd name="T71" fmla="*/ 470 h 719"/>
                <a:gd name="T72" fmla="*/ 1163 w 1220"/>
                <a:gd name="T73" fmla="*/ 586 h 719"/>
                <a:gd name="T74" fmla="*/ 1139 w 1220"/>
                <a:gd name="T75" fmla="*/ 659 h 719"/>
                <a:gd name="T76" fmla="*/ 1083 w 1220"/>
                <a:gd name="T77" fmla="*/ 662 h 719"/>
                <a:gd name="T78" fmla="*/ 1025 w 1220"/>
                <a:gd name="T79" fmla="*/ 662 h 719"/>
                <a:gd name="T80" fmla="*/ 999 w 1220"/>
                <a:gd name="T81" fmla="*/ 661 h 719"/>
                <a:gd name="T82" fmla="*/ 921 w 1220"/>
                <a:gd name="T83" fmla="*/ 667 h 719"/>
                <a:gd name="T84" fmla="*/ 863 w 1220"/>
                <a:gd name="T85" fmla="*/ 70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0" h="719">
                  <a:moveTo>
                    <a:pt x="863" y="700"/>
                  </a:moveTo>
                  <a:cubicBezTo>
                    <a:pt x="854" y="705"/>
                    <a:pt x="844" y="712"/>
                    <a:pt x="834" y="718"/>
                  </a:cubicBezTo>
                  <a:cubicBezTo>
                    <a:pt x="822" y="703"/>
                    <a:pt x="809" y="689"/>
                    <a:pt x="784" y="684"/>
                  </a:cubicBezTo>
                  <a:cubicBezTo>
                    <a:pt x="779" y="682"/>
                    <a:pt x="773" y="682"/>
                    <a:pt x="768" y="680"/>
                  </a:cubicBezTo>
                  <a:cubicBezTo>
                    <a:pt x="743" y="675"/>
                    <a:pt x="738" y="675"/>
                    <a:pt x="727" y="647"/>
                  </a:cubicBezTo>
                  <a:cubicBezTo>
                    <a:pt x="695" y="577"/>
                    <a:pt x="649" y="596"/>
                    <a:pt x="611" y="613"/>
                  </a:cubicBezTo>
                  <a:cubicBezTo>
                    <a:pt x="590" y="623"/>
                    <a:pt x="567" y="633"/>
                    <a:pt x="545" y="628"/>
                  </a:cubicBezTo>
                  <a:cubicBezTo>
                    <a:pt x="539" y="626"/>
                    <a:pt x="532" y="623"/>
                    <a:pt x="524" y="621"/>
                  </a:cubicBezTo>
                  <a:cubicBezTo>
                    <a:pt x="513" y="618"/>
                    <a:pt x="499" y="613"/>
                    <a:pt x="483" y="613"/>
                  </a:cubicBezTo>
                  <a:cubicBezTo>
                    <a:pt x="458" y="611"/>
                    <a:pt x="437" y="610"/>
                    <a:pt x="417" y="606"/>
                  </a:cubicBezTo>
                  <a:cubicBezTo>
                    <a:pt x="396" y="603"/>
                    <a:pt x="372" y="600"/>
                    <a:pt x="351" y="596"/>
                  </a:cubicBezTo>
                  <a:cubicBezTo>
                    <a:pt x="364" y="575"/>
                    <a:pt x="371" y="539"/>
                    <a:pt x="359" y="516"/>
                  </a:cubicBezTo>
                  <a:cubicBezTo>
                    <a:pt x="354" y="504"/>
                    <a:pt x="344" y="498"/>
                    <a:pt x="336" y="493"/>
                  </a:cubicBezTo>
                  <a:cubicBezTo>
                    <a:pt x="328" y="486"/>
                    <a:pt x="323" y="483"/>
                    <a:pt x="323" y="478"/>
                  </a:cubicBezTo>
                  <a:cubicBezTo>
                    <a:pt x="323" y="473"/>
                    <a:pt x="325" y="471"/>
                    <a:pt x="330" y="466"/>
                  </a:cubicBezTo>
                  <a:cubicBezTo>
                    <a:pt x="335" y="461"/>
                    <a:pt x="343" y="451"/>
                    <a:pt x="341" y="437"/>
                  </a:cubicBezTo>
                  <a:cubicBezTo>
                    <a:pt x="340" y="412"/>
                    <a:pt x="313" y="402"/>
                    <a:pt x="298" y="397"/>
                  </a:cubicBezTo>
                  <a:lnTo>
                    <a:pt x="295" y="395"/>
                  </a:lnTo>
                  <a:cubicBezTo>
                    <a:pt x="292" y="394"/>
                    <a:pt x="287" y="392"/>
                    <a:pt x="284" y="390"/>
                  </a:cubicBezTo>
                  <a:cubicBezTo>
                    <a:pt x="264" y="384"/>
                    <a:pt x="254" y="381"/>
                    <a:pt x="247" y="367"/>
                  </a:cubicBezTo>
                  <a:cubicBezTo>
                    <a:pt x="244" y="362"/>
                    <a:pt x="244" y="356"/>
                    <a:pt x="244" y="349"/>
                  </a:cubicBezTo>
                  <a:cubicBezTo>
                    <a:pt x="242" y="336"/>
                    <a:pt x="242" y="320"/>
                    <a:pt x="226" y="308"/>
                  </a:cubicBezTo>
                  <a:cubicBezTo>
                    <a:pt x="213" y="300"/>
                    <a:pt x="193" y="300"/>
                    <a:pt x="176" y="301"/>
                  </a:cubicBezTo>
                  <a:cubicBezTo>
                    <a:pt x="172" y="301"/>
                    <a:pt x="167" y="303"/>
                    <a:pt x="163" y="301"/>
                  </a:cubicBezTo>
                  <a:cubicBezTo>
                    <a:pt x="152" y="301"/>
                    <a:pt x="147" y="300"/>
                    <a:pt x="139" y="297"/>
                  </a:cubicBezTo>
                  <a:cubicBezTo>
                    <a:pt x="135" y="295"/>
                    <a:pt x="130" y="293"/>
                    <a:pt x="125" y="292"/>
                  </a:cubicBezTo>
                  <a:cubicBezTo>
                    <a:pt x="114" y="287"/>
                    <a:pt x="102" y="287"/>
                    <a:pt x="91" y="287"/>
                  </a:cubicBezTo>
                  <a:cubicBezTo>
                    <a:pt x="79" y="287"/>
                    <a:pt x="69" y="287"/>
                    <a:pt x="58" y="280"/>
                  </a:cubicBezTo>
                  <a:cubicBezTo>
                    <a:pt x="51" y="275"/>
                    <a:pt x="45" y="269"/>
                    <a:pt x="36" y="260"/>
                  </a:cubicBezTo>
                  <a:cubicBezTo>
                    <a:pt x="30" y="254"/>
                    <a:pt x="22" y="247"/>
                    <a:pt x="13" y="241"/>
                  </a:cubicBezTo>
                  <a:cubicBezTo>
                    <a:pt x="8" y="239"/>
                    <a:pt x="5" y="236"/>
                    <a:pt x="0" y="232"/>
                  </a:cubicBezTo>
                  <a:cubicBezTo>
                    <a:pt x="3" y="227"/>
                    <a:pt x="7" y="222"/>
                    <a:pt x="12" y="219"/>
                  </a:cubicBezTo>
                  <a:cubicBezTo>
                    <a:pt x="22" y="211"/>
                    <a:pt x="28" y="211"/>
                    <a:pt x="41" y="211"/>
                  </a:cubicBezTo>
                  <a:cubicBezTo>
                    <a:pt x="46" y="211"/>
                    <a:pt x="53" y="213"/>
                    <a:pt x="59" y="211"/>
                  </a:cubicBezTo>
                  <a:cubicBezTo>
                    <a:pt x="89" y="209"/>
                    <a:pt x="106" y="191"/>
                    <a:pt x="120" y="175"/>
                  </a:cubicBezTo>
                  <a:cubicBezTo>
                    <a:pt x="130" y="161"/>
                    <a:pt x="142" y="150"/>
                    <a:pt x="158" y="143"/>
                  </a:cubicBezTo>
                  <a:cubicBezTo>
                    <a:pt x="167" y="142"/>
                    <a:pt x="176" y="140"/>
                    <a:pt x="186" y="138"/>
                  </a:cubicBezTo>
                  <a:cubicBezTo>
                    <a:pt x="223" y="133"/>
                    <a:pt x="267" y="127"/>
                    <a:pt x="279" y="96"/>
                  </a:cubicBezTo>
                  <a:cubicBezTo>
                    <a:pt x="284" y="82"/>
                    <a:pt x="282" y="71"/>
                    <a:pt x="280" y="63"/>
                  </a:cubicBezTo>
                  <a:cubicBezTo>
                    <a:pt x="279" y="54"/>
                    <a:pt x="279" y="49"/>
                    <a:pt x="280" y="44"/>
                  </a:cubicBezTo>
                  <a:cubicBezTo>
                    <a:pt x="282" y="36"/>
                    <a:pt x="285" y="30"/>
                    <a:pt x="292" y="23"/>
                  </a:cubicBezTo>
                  <a:cubicBezTo>
                    <a:pt x="313" y="33"/>
                    <a:pt x="340" y="35"/>
                    <a:pt x="363" y="28"/>
                  </a:cubicBezTo>
                  <a:cubicBezTo>
                    <a:pt x="374" y="25"/>
                    <a:pt x="386" y="21"/>
                    <a:pt x="396" y="16"/>
                  </a:cubicBezTo>
                  <a:cubicBezTo>
                    <a:pt x="420" y="7"/>
                    <a:pt x="442" y="0"/>
                    <a:pt x="468" y="8"/>
                  </a:cubicBezTo>
                  <a:cubicBezTo>
                    <a:pt x="475" y="12"/>
                    <a:pt x="481" y="15"/>
                    <a:pt x="486" y="18"/>
                  </a:cubicBezTo>
                  <a:cubicBezTo>
                    <a:pt x="499" y="25"/>
                    <a:pt x="513" y="33"/>
                    <a:pt x="531" y="33"/>
                  </a:cubicBezTo>
                  <a:cubicBezTo>
                    <a:pt x="545" y="33"/>
                    <a:pt x="557" y="28"/>
                    <a:pt x="569" y="21"/>
                  </a:cubicBezTo>
                  <a:cubicBezTo>
                    <a:pt x="575" y="18"/>
                    <a:pt x="582" y="15"/>
                    <a:pt x="590" y="13"/>
                  </a:cubicBezTo>
                  <a:cubicBezTo>
                    <a:pt x="620" y="10"/>
                    <a:pt x="633" y="38"/>
                    <a:pt x="649" y="76"/>
                  </a:cubicBezTo>
                  <a:cubicBezTo>
                    <a:pt x="651" y="79"/>
                    <a:pt x="653" y="84"/>
                    <a:pt x="654" y="89"/>
                  </a:cubicBezTo>
                  <a:cubicBezTo>
                    <a:pt x="666" y="110"/>
                    <a:pt x="681" y="127"/>
                    <a:pt x="694" y="142"/>
                  </a:cubicBezTo>
                  <a:cubicBezTo>
                    <a:pt x="704" y="152"/>
                    <a:pt x="714" y="161"/>
                    <a:pt x="720" y="173"/>
                  </a:cubicBezTo>
                  <a:cubicBezTo>
                    <a:pt x="733" y="193"/>
                    <a:pt x="750" y="211"/>
                    <a:pt x="765" y="226"/>
                  </a:cubicBezTo>
                  <a:cubicBezTo>
                    <a:pt x="779" y="241"/>
                    <a:pt x="793" y="254"/>
                    <a:pt x="804" y="270"/>
                  </a:cubicBezTo>
                  <a:cubicBezTo>
                    <a:pt x="811" y="280"/>
                    <a:pt x="816" y="292"/>
                    <a:pt x="822" y="303"/>
                  </a:cubicBezTo>
                  <a:cubicBezTo>
                    <a:pt x="835" y="329"/>
                    <a:pt x="852" y="361"/>
                    <a:pt x="885" y="372"/>
                  </a:cubicBezTo>
                  <a:cubicBezTo>
                    <a:pt x="891" y="374"/>
                    <a:pt x="896" y="376"/>
                    <a:pt x="901" y="377"/>
                  </a:cubicBezTo>
                  <a:cubicBezTo>
                    <a:pt x="918" y="381"/>
                    <a:pt x="929" y="384"/>
                    <a:pt x="941" y="395"/>
                  </a:cubicBezTo>
                  <a:cubicBezTo>
                    <a:pt x="946" y="399"/>
                    <a:pt x="949" y="404"/>
                    <a:pt x="952" y="409"/>
                  </a:cubicBezTo>
                  <a:cubicBezTo>
                    <a:pt x="956" y="414"/>
                    <a:pt x="959" y="418"/>
                    <a:pt x="964" y="422"/>
                  </a:cubicBezTo>
                  <a:lnTo>
                    <a:pt x="962" y="423"/>
                  </a:lnTo>
                  <a:lnTo>
                    <a:pt x="974" y="430"/>
                  </a:lnTo>
                  <a:lnTo>
                    <a:pt x="980" y="420"/>
                  </a:lnTo>
                  <a:lnTo>
                    <a:pt x="979" y="432"/>
                  </a:lnTo>
                  <a:lnTo>
                    <a:pt x="979" y="432"/>
                  </a:lnTo>
                  <a:lnTo>
                    <a:pt x="992" y="437"/>
                  </a:lnTo>
                  <a:cubicBezTo>
                    <a:pt x="995" y="438"/>
                    <a:pt x="999" y="440"/>
                    <a:pt x="1003" y="442"/>
                  </a:cubicBezTo>
                  <a:cubicBezTo>
                    <a:pt x="1010" y="445"/>
                    <a:pt x="1015" y="448"/>
                    <a:pt x="1023" y="450"/>
                  </a:cubicBezTo>
                  <a:cubicBezTo>
                    <a:pt x="1043" y="455"/>
                    <a:pt x="1071" y="461"/>
                    <a:pt x="1094" y="456"/>
                  </a:cubicBezTo>
                  <a:cubicBezTo>
                    <a:pt x="1111" y="453"/>
                    <a:pt x="1122" y="446"/>
                    <a:pt x="1134" y="440"/>
                  </a:cubicBezTo>
                  <a:cubicBezTo>
                    <a:pt x="1153" y="427"/>
                    <a:pt x="1163" y="422"/>
                    <a:pt x="1185" y="437"/>
                  </a:cubicBezTo>
                  <a:cubicBezTo>
                    <a:pt x="1198" y="445"/>
                    <a:pt x="1208" y="458"/>
                    <a:pt x="1219" y="470"/>
                  </a:cubicBezTo>
                  <a:cubicBezTo>
                    <a:pt x="1196" y="484"/>
                    <a:pt x="1178" y="511"/>
                    <a:pt x="1171" y="540"/>
                  </a:cubicBezTo>
                  <a:cubicBezTo>
                    <a:pt x="1167" y="557"/>
                    <a:pt x="1165" y="572"/>
                    <a:pt x="1163" y="586"/>
                  </a:cubicBezTo>
                  <a:cubicBezTo>
                    <a:pt x="1162" y="598"/>
                    <a:pt x="1162" y="608"/>
                    <a:pt x="1158" y="618"/>
                  </a:cubicBezTo>
                  <a:cubicBezTo>
                    <a:pt x="1155" y="639"/>
                    <a:pt x="1148" y="652"/>
                    <a:pt x="1139" y="659"/>
                  </a:cubicBezTo>
                  <a:cubicBezTo>
                    <a:pt x="1129" y="666"/>
                    <a:pt x="1115" y="667"/>
                    <a:pt x="1094" y="664"/>
                  </a:cubicBezTo>
                  <a:lnTo>
                    <a:pt x="1083" y="662"/>
                  </a:lnTo>
                  <a:cubicBezTo>
                    <a:pt x="1068" y="661"/>
                    <a:pt x="1051" y="657"/>
                    <a:pt x="1035" y="659"/>
                  </a:cubicBezTo>
                  <a:cubicBezTo>
                    <a:pt x="1031" y="661"/>
                    <a:pt x="1028" y="661"/>
                    <a:pt x="1025" y="662"/>
                  </a:cubicBezTo>
                  <a:cubicBezTo>
                    <a:pt x="1018" y="664"/>
                    <a:pt x="1013" y="664"/>
                    <a:pt x="1008" y="664"/>
                  </a:cubicBezTo>
                  <a:cubicBezTo>
                    <a:pt x="1005" y="664"/>
                    <a:pt x="1002" y="662"/>
                    <a:pt x="999" y="661"/>
                  </a:cubicBezTo>
                  <a:lnTo>
                    <a:pt x="992" y="659"/>
                  </a:lnTo>
                  <a:cubicBezTo>
                    <a:pt x="971" y="654"/>
                    <a:pt x="946" y="657"/>
                    <a:pt x="921" y="667"/>
                  </a:cubicBezTo>
                  <a:cubicBezTo>
                    <a:pt x="901" y="675"/>
                    <a:pt x="883" y="687"/>
                    <a:pt x="867" y="697"/>
                  </a:cubicBezTo>
                  <a:lnTo>
                    <a:pt x="863" y="700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C836E11B-8320-4816-88AA-A5003B746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575" y="2527300"/>
              <a:ext cx="606425" cy="552450"/>
            </a:xfrm>
            <a:custGeom>
              <a:avLst/>
              <a:gdLst>
                <a:gd name="T0" fmla="*/ 801 w 1686"/>
                <a:gd name="T1" fmla="*/ 440 h 1536"/>
                <a:gd name="T2" fmla="*/ 845 w 1686"/>
                <a:gd name="T3" fmla="*/ 514 h 1536"/>
                <a:gd name="T4" fmla="*/ 881 w 1686"/>
                <a:gd name="T5" fmla="*/ 555 h 1536"/>
                <a:gd name="T6" fmla="*/ 959 w 1686"/>
                <a:gd name="T7" fmla="*/ 619 h 1536"/>
                <a:gd name="T8" fmla="*/ 1073 w 1686"/>
                <a:gd name="T9" fmla="*/ 728 h 1536"/>
                <a:gd name="T10" fmla="*/ 1190 w 1686"/>
                <a:gd name="T11" fmla="*/ 814 h 1536"/>
                <a:gd name="T12" fmla="*/ 1259 w 1686"/>
                <a:gd name="T13" fmla="*/ 903 h 1536"/>
                <a:gd name="T14" fmla="*/ 1417 w 1686"/>
                <a:gd name="T15" fmla="*/ 965 h 1536"/>
                <a:gd name="T16" fmla="*/ 1596 w 1686"/>
                <a:gd name="T17" fmla="*/ 1046 h 1536"/>
                <a:gd name="T18" fmla="*/ 1588 w 1686"/>
                <a:gd name="T19" fmla="*/ 1102 h 1536"/>
                <a:gd name="T20" fmla="*/ 1662 w 1686"/>
                <a:gd name="T21" fmla="*/ 1174 h 1536"/>
                <a:gd name="T22" fmla="*/ 1685 w 1686"/>
                <a:gd name="T23" fmla="*/ 1272 h 1536"/>
                <a:gd name="T24" fmla="*/ 1539 w 1686"/>
                <a:gd name="T25" fmla="*/ 1339 h 1536"/>
                <a:gd name="T26" fmla="*/ 1468 w 1686"/>
                <a:gd name="T27" fmla="*/ 1349 h 1536"/>
                <a:gd name="T28" fmla="*/ 1481 w 1686"/>
                <a:gd name="T29" fmla="*/ 1398 h 1536"/>
                <a:gd name="T30" fmla="*/ 1522 w 1686"/>
                <a:gd name="T31" fmla="*/ 1438 h 1536"/>
                <a:gd name="T32" fmla="*/ 1526 w 1686"/>
                <a:gd name="T33" fmla="*/ 1445 h 1536"/>
                <a:gd name="T34" fmla="*/ 1463 w 1686"/>
                <a:gd name="T35" fmla="*/ 1514 h 1536"/>
                <a:gd name="T36" fmla="*/ 1339 w 1686"/>
                <a:gd name="T37" fmla="*/ 1504 h 1536"/>
                <a:gd name="T38" fmla="*/ 1232 w 1686"/>
                <a:gd name="T39" fmla="*/ 1505 h 1536"/>
                <a:gd name="T40" fmla="*/ 1191 w 1686"/>
                <a:gd name="T41" fmla="*/ 1479 h 1536"/>
                <a:gd name="T42" fmla="*/ 1112 w 1686"/>
                <a:gd name="T43" fmla="*/ 1435 h 1536"/>
                <a:gd name="T44" fmla="*/ 1003 w 1686"/>
                <a:gd name="T45" fmla="*/ 1295 h 1536"/>
                <a:gd name="T46" fmla="*/ 898 w 1686"/>
                <a:gd name="T47" fmla="*/ 1164 h 1536"/>
                <a:gd name="T48" fmla="*/ 774 w 1686"/>
                <a:gd name="T49" fmla="*/ 1085 h 1536"/>
                <a:gd name="T50" fmla="*/ 697 w 1686"/>
                <a:gd name="T51" fmla="*/ 1072 h 1536"/>
                <a:gd name="T52" fmla="*/ 529 w 1686"/>
                <a:gd name="T53" fmla="*/ 1089 h 1536"/>
                <a:gd name="T54" fmla="*/ 473 w 1686"/>
                <a:gd name="T55" fmla="*/ 973 h 1536"/>
                <a:gd name="T56" fmla="*/ 382 w 1686"/>
                <a:gd name="T57" fmla="*/ 817 h 1536"/>
                <a:gd name="T58" fmla="*/ 254 w 1686"/>
                <a:gd name="T59" fmla="*/ 730 h 1536"/>
                <a:gd name="T60" fmla="*/ 147 w 1686"/>
                <a:gd name="T61" fmla="*/ 586 h 1536"/>
                <a:gd name="T62" fmla="*/ 56 w 1686"/>
                <a:gd name="T63" fmla="*/ 568 h 1536"/>
                <a:gd name="T64" fmla="*/ 78 w 1686"/>
                <a:gd name="T65" fmla="*/ 501 h 1536"/>
                <a:gd name="T66" fmla="*/ 23 w 1686"/>
                <a:gd name="T67" fmla="*/ 405 h 1536"/>
                <a:gd name="T68" fmla="*/ 5 w 1686"/>
                <a:gd name="T69" fmla="*/ 380 h 1536"/>
                <a:gd name="T70" fmla="*/ 53 w 1686"/>
                <a:gd name="T71" fmla="*/ 301 h 1536"/>
                <a:gd name="T72" fmla="*/ 183 w 1686"/>
                <a:gd name="T73" fmla="*/ 296 h 1536"/>
                <a:gd name="T74" fmla="*/ 234 w 1686"/>
                <a:gd name="T75" fmla="*/ 267 h 1536"/>
                <a:gd name="T76" fmla="*/ 300 w 1686"/>
                <a:gd name="T77" fmla="*/ 166 h 1536"/>
                <a:gd name="T78" fmla="*/ 430 w 1686"/>
                <a:gd name="T79" fmla="*/ 62 h 1536"/>
                <a:gd name="T80" fmla="*/ 547 w 1686"/>
                <a:gd name="T81" fmla="*/ 21 h 1536"/>
                <a:gd name="T82" fmla="*/ 608 w 1686"/>
                <a:gd name="T83" fmla="*/ 0 h 1536"/>
                <a:gd name="T84" fmla="*/ 646 w 1686"/>
                <a:gd name="T85" fmla="*/ 10 h 1536"/>
                <a:gd name="T86" fmla="*/ 746 w 1686"/>
                <a:gd name="T87" fmla="*/ 33 h 1536"/>
                <a:gd name="T88" fmla="*/ 816 w 1686"/>
                <a:gd name="T89" fmla="*/ 117 h 1536"/>
                <a:gd name="T90" fmla="*/ 799 w 1686"/>
                <a:gd name="T91" fmla="*/ 258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6" h="1536">
                  <a:moveTo>
                    <a:pt x="773" y="369"/>
                  </a:moveTo>
                  <a:cubicBezTo>
                    <a:pt x="771" y="384"/>
                    <a:pt x="768" y="405"/>
                    <a:pt x="778" y="421"/>
                  </a:cubicBezTo>
                  <a:cubicBezTo>
                    <a:pt x="784" y="431"/>
                    <a:pt x="794" y="436"/>
                    <a:pt x="801" y="440"/>
                  </a:cubicBezTo>
                  <a:cubicBezTo>
                    <a:pt x="807" y="443"/>
                    <a:pt x="812" y="445"/>
                    <a:pt x="814" y="449"/>
                  </a:cubicBezTo>
                  <a:cubicBezTo>
                    <a:pt x="820" y="456"/>
                    <a:pt x="822" y="463"/>
                    <a:pt x="824" y="471"/>
                  </a:cubicBezTo>
                  <a:cubicBezTo>
                    <a:pt x="825" y="484"/>
                    <a:pt x="829" y="499"/>
                    <a:pt x="845" y="514"/>
                  </a:cubicBezTo>
                  <a:cubicBezTo>
                    <a:pt x="850" y="517"/>
                    <a:pt x="853" y="520"/>
                    <a:pt x="858" y="524"/>
                  </a:cubicBezTo>
                  <a:cubicBezTo>
                    <a:pt x="863" y="527"/>
                    <a:pt x="868" y="530"/>
                    <a:pt x="872" y="533"/>
                  </a:cubicBezTo>
                  <a:cubicBezTo>
                    <a:pt x="876" y="540"/>
                    <a:pt x="878" y="547"/>
                    <a:pt x="881" y="555"/>
                  </a:cubicBezTo>
                  <a:cubicBezTo>
                    <a:pt x="883" y="561"/>
                    <a:pt x="885" y="568"/>
                    <a:pt x="890" y="576"/>
                  </a:cubicBezTo>
                  <a:cubicBezTo>
                    <a:pt x="901" y="598"/>
                    <a:pt x="919" y="604"/>
                    <a:pt x="936" y="609"/>
                  </a:cubicBezTo>
                  <a:cubicBezTo>
                    <a:pt x="944" y="613"/>
                    <a:pt x="952" y="614"/>
                    <a:pt x="959" y="619"/>
                  </a:cubicBezTo>
                  <a:cubicBezTo>
                    <a:pt x="974" y="629"/>
                    <a:pt x="982" y="646"/>
                    <a:pt x="989" y="664"/>
                  </a:cubicBezTo>
                  <a:cubicBezTo>
                    <a:pt x="995" y="678"/>
                    <a:pt x="1003" y="693"/>
                    <a:pt x="1015" y="705"/>
                  </a:cubicBezTo>
                  <a:cubicBezTo>
                    <a:pt x="1031" y="725"/>
                    <a:pt x="1053" y="726"/>
                    <a:pt x="1073" y="728"/>
                  </a:cubicBezTo>
                  <a:lnTo>
                    <a:pt x="1086" y="730"/>
                  </a:lnTo>
                  <a:cubicBezTo>
                    <a:pt x="1114" y="733"/>
                    <a:pt x="1122" y="738"/>
                    <a:pt x="1137" y="761"/>
                  </a:cubicBezTo>
                  <a:cubicBezTo>
                    <a:pt x="1152" y="786"/>
                    <a:pt x="1170" y="799"/>
                    <a:pt x="1190" y="814"/>
                  </a:cubicBezTo>
                  <a:lnTo>
                    <a:pt x="1201" y="822"/>
                  </a:lnTo>
                  <a:cubicBezTo>
                    <a:pt x="1219" y="835"/>
                    <a:pt x="1229" y="851"/>
                    <a:pt x="1239" y="870"/>
                  </a:cubicBezTo>
                  <a:cubicBezTo>
                    <a:pt x="1244" y="879"/>
                    <a:pt x="1250" y="891"/>
                    <a:pt x="1259" y="903"/>
                  </a:cubicBezTo>
                  <a:cubicBezTo>
                    <a:pt x="1283" y="937"/>
                    <a:pt x="1320" y="934"/>
                    <a:pt x="1349" y="932"/>
                  </a:cubicBezTo>
                  <a:cubicBezTo>
                    <a:pt x="1379" y="929"/>
                    <a:pt x="1399" y="929"/>
                    <a:pt x="1412" y="954"/>
                  </a:cubicBezTo>
                  <a:lnTo>
                    <a:pt x="1417" y="965"/>
                  </a:lnTo>
                  <a:cubicBezTo>
                    <a:pt x="1440" y="1010"/>
                    <a:pt x="1481" y="1090"/>
                    <a:pt x="1545" y="1062"/>
                  </a:cubicBezTo>
                  <a:cubicBezTo>
                    <a:pt x="1549" y="1061"/>
                    <a:pt x="1550" y="1059"/>
                    <a:pt x="1555" y="1059"/>
                  </a:cubicBezTo>
                  <a:cubicBezTo>
                    <a:pt x="1567" y="1052"/>
                    <a:pt x="1588" y="1043"/>
                    <a:pt x="1596" y="1046"/>
                  </a:cubicBezTo>
                  <a:cubicBezTo>
                    <a:pt x="1600" y="1049"/>
                    <a:pt x="1601" y="1054"/>
                    <a:pt x="1603" y="1059"/>
                  </a:cubicBezTo>
                  <a:cubicBezTo>
                    <a:pt x="1603" y="1064"/>
                    <a:pt x="1601" y="1067"/>
                    <a:pt x="1598" y="1074"/>
                  </a:cubicBezTo>
                  <a:cubicBezTo>
                    <a:pt x="1593" y="1080"/>
                    <a:pt x="1588" y="1089"/>
                    <a:pt x="1588" y="1102"/>
                  </a:cubicBezTo>
                  <a:cubicBezTo>
                    <a:pt x="1588" y="1125"/>
                    <a:pt x="1610" y="1145"/>
                    <a:pt x="1618" y="1151"/>
                  </a:cubicBezTo>
                  <a:cubicBezTo>
                    <a:pt x="1626" y="1158"/>
                    <a:pt x="1636" y="1161"/>
                    <a:pt x="1644" y="1164"/>
                  </a:cubicBezTo>
                  <a:cubicBezTo>
                    <a:pt x="1652" y="1168"/>
                    <a:pt x="1659" y="1171"/>
                    <a:pt x="1662" y="1174"/>
                  </a:cubicBezTo>
                  <a:cubicBezTo>
                    <a:pt x="1669" y="1179"/>
                    <a:pt x="1669" y="1189"/>
                    <a:pt x="1669" y="1204"/>
                  </a:cubicBezTo>
                  <a:cubicBezTo>
                    <a:pt x="1669" y="1207"/>
                    <a:pt x="1669" y="1211"/>
                    <a:pt x="1669" y="1216"/>
                  </a:cubicBezTo>
                  <a:cubicBezTo>
                    <a:pt x="1669" y="1237"/>
                    <a:pt x="1675" y="1255"/>
                    <a:pt x="1685" y="1272"/>
                  </a:cubicBezTo>
                  <a:lnTo>
                    <a:pt x="1669" y="1285"/>
                  </a:lnTo>
                  <a:cubicBezTo>
                    <a:pt x="1649" y="1300"/>
                    <a:pt x="1628" y="1316"/>
                    <a:pt x="1606" y="1328"/>
                  </a:cubicBezTo>
                  <a:cubicBezTo>
                    <a:pt x="1590" y="1336"/>
                    <a:pt x="1563" y="1344"/>
                    <a:pt x="1539" y="1339"/>
                  </a:cubicBezTo>
                  <a:cubicBezTo>
                    <a:pt x="1534" y="1339"/>
                    <a:pt x="1531" y="1339"/>
                    <a:pt x="1527" y="1337"/>
                  </a:cubicBezTo>
                  <a:cubicBezTo>
                    <a:pt x="1521" y="1336"/>
                    <a:pt x="1514" y="1334"/>
                    <a:pt x="1507" y="1334"/>
                  </a:cubicBezTo>
                  <a:cubicBezTo>
                    <a:pt x="1491" y="1332"/>
                    <a:pt x="1476" y="1339"/>
                    <a:pt x="1468" y="1349"/>
                  </a:cubicBezTo>
                  <a:cubicBezTo>
                    <a:pt x="1461" y="1356"/>
                    <a:pt x="1458" y="1365"/>
                    <a:pt x="1460" y="1375"/>
                  </a:cubicBezTo>
                  <a:cubicBezTo>
                    <a:pt x="1461" y="1384"/>
                    <a:pt x="1466" y="1392"/>
                    <a:pt x="1475" y="1395"/>
                  </a:cubicBezTo>
                  <a:cubicBezTo>
                    <a:pt x="1475" y="1395"/>
                    <a:pt x="1476" y="1397"/>
                    <a:pt x="1481" y="1398"/>
                  </a:cubicBezTo>
                  <a:cubicBezTo>
                    <a:pt x="1481" y="1398"/>
                    <a:pt x="1483" y="1402"/>
                    <a:pt x="1484" y="1405"/>
                  </a:cubicBezTo>
                  <a:lnTo>
                    <a:pt x="1486" y="1410"/>
                  </a:lnTo>
                  <a:cubicBezTo>
                    <a:pt x="1494" y="1423"/>
                    <a:pt x="1507" y="1435"/>
                    <a:pt x="1522" y="1438"/>
                  </a:cubicBezTo>
                  <a:lnTo>
                    <a:pt x="1526" y="1438"/>
                  </a:lnTo>
                  <a:cubicBezTo>
                    <a:pt x="1527" y="1438"/>
                    <a:pt x="1529" y="1438"/>
                    <a:pt x="1529" y="1438"/>
                  </a:cubicBezTo>
                  <a:cubicBezTo>
                    <a:pt x="1529" y="1440"/>
                    <a:pt x="1527" y="1443"/>
                    <a:pt x="1526" y="1445"/>
                  </a:cubicBezTo>
                  <a:cubicBezTo>
                    <a:pt x="1522" y="1446"/>
                    <a:pt x="1517" y="1448"/>
                    <a:pt x="1514" y="1449"/>
                  </a:cubicBezTo>
                  <a:cubicBezTo>
                    <a:pt x="1509" y="1451"/>
                    <a:pt x="1504" y="1454"/>
                    <a:pt x="1499" y="1456"/>
                  </a:cubicBezTo>
                  <a:cubicBezTo>
                    <a:pt x="1478" y="1469"/>
                    <a:pt x="1471" y="1492"/>
                    <a:pt x="1463" y="1514"/>
                  </a:cubicBezTo>
                  <a:cubicBezTo>
                    <a:pt x="1460" y="1520"/>
                    <a:pt x="1458" y="1529"/>
                    <a:pt x="1455" y="1535"/>
                  </a:cubicBezTo>
                  <a:cubicBezTo>
                    <a:pt x="1445" y="1524"/>
                    <a:pt x="1432" y="1512"/>
                    <a:pt x="1418" y="1502"/>
                  </a:cubicBezTo>
                  <a:cubicBezTo>
                    <a:pt x="1384" y="1476"/>
                    <a:pt x="1359" y="1492"/>
                    <a:pt x="1339" y="1504"/>
                  </a:cubicBezTo>
                  <a:cubicBezTo>
                    <a:pt x="1330" y="1510"/>
                    <a:pt x="1320" y="1515"/>
                    <a:pt x="1308" y="1519"/>
                  </a:cubicBezTo>
                  <a:cubicBezTo>
                    <a:pt x="1295" y="1520"/>
                    <a:pt x="1272" y="1519"/>
                    <a:pt x="1249" y="1512"/>
                  </a:cubicBezTo>
                  <a:cubicBezTo>
                    <a:pt x="1242" y="1509"/>
                    <a:pt x="1237" y="1507"/>
                    <a:pt x="1232" y="1505"/>
                  </a:cubicBezTo>
                  <a:cubicBezTo>
                    <a:pt x="1227" y="1502"/>
                    <a:pt x="1224" y="1501"/>
                    <a:pt x="1221" y="1501"/>
                  </a:cubicBezTo>
                  <a:cubicBezTo>
                    <a:pt x="1214" y="1496"/>
                    <a:pt x="1208" y="1494"/>
                    <a:pt x="1204" y="1494"/>
                  </a:cubicBezTo>
                  <a:cubicBezTo>
                    <a:pt x="1199" y="1489"/>
                    <a:pt x="1196" y="1486"/>
                    <a:pt x="1191" y="1479"/>
                  </a:cubicBezTo>
                  <a:cubicBezTo>
                    <a:pt x="1188" y="1474"/>
                    <a:pt x="1183" y="1469"/>
                    <a:pt x="1178" y="1463"/>
                  </a:cubicBezTo>
                  <a:cubicBezTo>
                    <a:pt x="1161" y="1448"/>
                    <a:pt x="1145" y="1443"/>
                    <a:pt x="1129" y="1438"/>
                  </a:cubicBezTo>
                  <a:cubicBezTo>
                    <a:pt x="1124" y="1436"/>
                    <a:pt x="1119" y="1436"/>
                    <a:pt x="1112" y="1435"/>
                  </a:cubicBezTo>
                  <a:cubicBezTo>
                    <a:pt x="1089" y="1426"/>
                    <a:pt x="1077" y="1403"/>
                    <a:pt x="1064" y="1379"/>
                  </a:cubicBezTo>
                  <a:cubicBezTo>
                    <a:pt x="1058" y="1365"/>
                    <a:pt x="1051" y="1354"/>
                    <a:pt x="1045" y="1342"/>
                  </a:cubicBezTo>
                  <a:cubicBezTo>
                    <a:pt x="1031" y="1324"/>
                    <a:pt x="1017" y="1309"/>
                    <a:pt x="1003" y="1295"/>
                  </a:cubicBezTo>
                  <a:cubicBezTo>
                    <a:pt x="989" y="1280"/>
                    <a:pt x="974" y="1263"/>
                    <a:pt x="962" y="1247"/>
                  </a:cubicBezTo>
                  <a:cubicBezTo>
                    <a:pt x="952" y="1232"/>
                    <a:pt x="942" y="1222"/>
                    <a:pt x="933" y="1211"/>
                  </a:cubicBezTo>
                  <a:cubicBezTo>
                    <a:pt x="919" y="1196"/>
                    <a:pt x="906" y="1184"/>
                    <a:pt x="898" y="1164"/>
                  </a:cubicBezTo>
                  <a:cubicBezTo>
                    <a:pt x="896" y="1161"/>
                    <a:pt x="895" y="1156"/>
                    <a:pt x="893" y="1151"/>
                  </a:cubicBezTo>
                  <a:cubicBezTo>
                    <a:pt x="878" y="1118"/>
                    <a:pt x="857" y="1069"/>
                    <a:pt x="806" y="1074"/>
                  </a:cubicBezTo>
                  <a:cubicBezTo>
                    <a:pt x="794" y="1075"/>
                    <a:pt x="784" y="1080"/>
                    <a:pt x="774" y="1085"/>
                  </a:cubicBezTo>
                  <a:cubicBezTo>
                    <a:pt x="766" y="1090"/>
                    <a:pt x="758" y="1094"/>
                    <a:pt x="750" y="1094"/>
                  </a:cubicBezTo>
                  <a:cubicBezTo>
                    <a:pt x="740" y="1094"/>
                    <a:pt x="730" y="1089"/>
                    <a:pt x="718" y="1082"/>
                  </a:cubicBezTo>
                  <a:cubicBezTo>
                    <a:pt x="712" y="1079"/>
                    <a:pt x="704" y="1074"/>
                    <a:pt x="697" y="1072"/>
                  </a:cubicBezTo>
                  <a:cubicBezTo>
                    <a:pt x="661" y="1059"/>
                    <a:pt x="633" y="1069"/>
                    <a:pt x="605" y="1079"/>
                  </a:cubicBezTo>
                  <a:cubicBezTo>
                    <a:pt x="595" y="1084"/>
                    <a:pt x="585" y="1087"/>
                    <a:pt x="575" y="1089"/>
                  </a:cubicBezTo>
                  <a:cubicBezTo>
                    <a:pt x="560" y="1094"/>
                    <a:pt x="544" y="1094"/>
                    <a:pt x="529" y="1089"/>
                  </a:cubicBezTo>
                  <a:cubicBezTo>
                    <a:pt x="519" y="1087"/>
                    <a:pt x="512" y="1082"/>
                    <a:pt x="504" y="1077"/>
                  </a:cubicBezTo>
                  <a:cubicBezTo>
                    <a:pt x="496" y="1071"/>
                    <a:pt x="488" y="1064"/>
                    <a:pt x="479" y="1056"/>
                  </a:cubicBezTo>
                  <a:cubicBezTo>
                    <a:pt x="463" y="1034"/>
                    <a:pt x="468" y="1005"/>
                    <a:pt x="473" y="973"/>
                  </a:cubicBezTo>
                  <a:cubicBezTo>
                    <a:pt x="475" y="963"/>
                    <a:pt x="476" y="954"/>
                    <a:pt x="478" y="944"/>
                  </a:cubicBezTo>
                  <a:cubicBezTo>
                    <a:pt x="481" y="909"/>
                    <a:pt x="471" y="861"/>
                    <a:pt x="440" y="833"/>
                  </a:cubicBezTo>
                  <a:cubicBezTo>
                    <a:pt x="423" y="817"/>
                    <a:pt x="402" y="817"/>
                    <a:pt x="382" y="817"/>
                  </a:cubicBezTo>
                  <a:cubicBezTo>
                    <a:pt x="366" y="817"/>
                    <a:pt x="349" y="817"/>
                    <a:pt x="338" y="809"/>
                  </a:cubicBezTo>
                  <a:cubicBezTo>
                    <a:pt x="325" y="800"/>
                    <a:pt x="316" y="789"/>
                    <a:pt x="308" y="776"/>
                  </a:cubicBezTo>
                  <a:cubicBezTo>
                    <a:pt x="297" y="759"/>
                    <a:pt x="282" y="738"/>
                    <a:pt x="254" y="730"/>
                  </a:cubicBezTo>
                  <a:cubicBezTo>
                    <a:pt x="244" y="726"/>
                    <a:pt x="222" y="720"/>
                    <a:pt x="203" y="720"/>
                  </a:cubicBezTo>
                  <a:cubicBezTo>
                    <a:pt x="206" y="697"/>
                    <a:pt x="208" y="672"/>
                    <a:pt x="208" y="647"/>
                  </a:cubicBezTo>
                  <a:cubicBezTo>
                    <a:pt x="206" y="611"/>
                    <a:pt x="188" y="589"/>
                    <a:pt x="147" y="586"/>
                  </a:cubicBezTo>
                  <a:lnTo>
                    <a:pt x="147" y="586"/>
                  </a:lnTo>
                  <a:lnTo>
                    <a:pt x="138" y="585"/>
                  </a:lnTo>
                  <a:cubicBezTo>
                    <a:pt x="106" y="581"/>
                    <a:pt x="82" y="580"/>
                    <a:pt x="56" y="568"/>
                  </a:cubicBezTo>
                  <a:lnTo>
                    <a:pt x="56" y="568"/>
                  </a:lnTo>
                  <a:cubicBezTo>
                    <a:pt x="59" y="563"/>
                    <a:pt x="61" y="560"/>
                    <a:pt x="63" y="555"/>
                  </a:cubicBezTo>
                  <a:cubicBezTo>
                    <a:pt x="69" y="538"/>
                    <a:pt x="78" y="520"/>
                    <a:pt x="78" y="501"/>
                  </a:cubicBezTo>
                  <a:cubicBezTo>
                    <a:pt x="78" y="484"/>
                    <a:pt x="68" y="464"/>
                    <a:pt x="59" y="448"/>
                  </a:cubicBezTo>
                  <a:cubicBezTo>
                    <a:pt x="56" y="445"/>
                    <a:pt x="54" y="440"/>
                    <a:pt x="53" y="436"/>
                  </a:cubicBezTo>
                  <a:cubicBezTo>
                    <a:pt x="43" y="415"/>
                    <a:pt x="40" y="412"/>
                    <a:pt x="23" y="405"/>
                  </a:cubicBezTo>
                  <a:lnTo>
                    <a:pt x="13" y="400"/>
                  </a:lnTo>
                  <a:cubicBezTo>
                    <a:pt x="7" y="395"/>
                    <a:pt x="2" y="393"/>
                    <a:pt x="0" y="392"/>
                  </a:cubicBezTo>
                  <a:cubicBezTo>
                    <a:pt x="0" y="390"/>
                    <a:pt x="3" y="382"/>
                    <a:pt x="5" y="380"/>
                  </a:cubicBezTo>
                  <a:cubicBezTo>
                    <a:pt x="8" y="365"/>
                    <a:pt x="25" y="339"/>
                    <a:pt x="36" y="321"/>
                  </a:cubicBezTo>
                  <a:cubicBezTo>
                    <a:pt x="38" y="319"/>
                    <a:pt x="40" y="316"/>
                    <a:pt x="41" y="314"/>
                  </a:cubicBezTo>
                  <a:cubicBezTo>
                    <a:pt x="45" y="308"/>
                    <a:pt x="49" y="303"/>
                    <a:pt x="53" y="301"/>
                  </a:cubicBezTo>
                  <a:cubicBezTo>
                    <a:pt x="64" y="293"/>
                    <a:pt x="73" y="298"/>
                    <a:pt x="91" y="304"/>
                  </a:cubicBezTo>
                  <a:cubicBezTo>
                    <a:pt x="102" y="309"/>
                    <a:pt x="115" y="314"/>
                    <a:pt x="130" y="316"/>
                  </a:cubicBezTo>
                  <a:cubicBezTo>
                    <a:pt x="160" y="318"/>
                    <a:pt x="171" y="306"/>
                    <a:pt x="183" y="296"/>
                  </a:cubicBezTo>
                  <a:cubicBezTo>
                    <a:pt x="186" y="293"/>
                    <a:pt x="191" y="288"/>
                    <a:pt x="196" y="285"/>
                  </a:cubicBezTo>
                  <a:cubicBezTo>
                    <a:pt x="199" y="283"/>
                    <a:pt x="204" y="280"/>
                    <a:pt x="209" y="278"/>
                  </a:cubicBezTo>
                  <a:cubicBezTo>
                    <a:pt x="218" y="276"/>
                    <a:pt x="226" y="273"/>
                    <a:pt x="234" y="267"/>
                  </a:cubicBezTo>
                  <a:cubicBezTo>
                    <a:pt x="249" y="253"/>
                    <a:pt x="265" y="234"/>
                    <a:pt x="277" y="220"/>
                  </a:cubicBezTo>
                  <a:cubicBezTo>
                    <a:pt x="290" y="206"/>
                    <a:pt x="292" y="194"/>
                    <a:pt x="295" y="184"/>
                  </a:cubicBezTo>
                  <a:cubicBezTo>
                    <a:pt x="297" y="178"/>
                    <a:pt x="298" y="173"/>
                    <a:pt x="300" y="166"/>
                  </a:cubicBezTo>
                  <a:cubicBezTo>
                    <a:pt x="310" y="143"/>
                    <a:pt x="333" y="132"/>
                    <a:pt x="359" y="118"/>
                  </a:cubicBezTo>
                  <a:cubicBezTo>
                    <a:pt x="374" y="112"/>
                    <a:pt x="389" y="104"/>
                    <a:pt x="402" y="94"/>
                  </a:cubicBezTo>
                  <a:cubicBezTo>
                    <a:pt x="414" y="84"/>
                    <a:pt x="422" y="74"/>
                    <a:pt x="430" y="62"/>
                  </a:cubicBezTo>
                  <a:cubicBezTo>
                    <a:pt x="447" y="44"/>
                    <a:pt x="456" y="29"/>
                    <a:pt x="479" y="29"/>
                  </a:cubicBezTo>
                  <a:cubicBezTo>
                    <a:pt x="486" y="29"/>
                    <a:pt x="491" y="29"/>
                    <a:pt x="496" y="29"/>
                  </a:cubicBezTo>
                  <a:cubicBezTo>
                    <a:pt x="512" y="29"/>
                    <a:pt x="527" y="29"/>
                    <a:pt x="547" y="21"/>
                  </a:cubicBezTo>
                  <a:cubicBezTo>
                    <a:pt x="552" y="18"/>
                    <a:pt x="555" y="16"/>
                    <a:pt x="560" y="13"/>
                  </a:cubicBezTo>
                  <a:cubicBezTo>
                    <a:pt x="573" y="6"/>
                    <a:pt x="582" y="1"/>
                    <a:pt x="595" y="0"/>
                  </a:cubicBezTo>
                  <a:cubicBezTo>
                    <a:pt x="598" y="0"/>
                    <a:pt x="603" y="0"/>
                    <a:pt x="608" y="0"/>
                  </a:cubicBezTo>
                  <a:cubicBezTo>
                    <a:pt x="615" y="0"/>
                    <a:pt x="621" y="1"/>
                    <a:pt x="628" y="5"/>
                  </a:cubicBezTo>
                  <a:lnTo>
                    <a:pt x="628" y="5"/>
                  </a:lnTo>
                  <a:cubicBezTo>
                    <a:pt x="634" y="6"/>
                    <a:pt x="639" y="8"/>
                    <a:pt x="646" y="10"/>
                  </a:cubicBezTo>
                  <a:cubicBezTo>
                    <a:pt x="652" y="13"/>
                    <a:pt x="659" y="15"/>
                    <a:pt x="664" y="16"/>
                  </a:cubicBezTo>
                  <a:cubicBezTo>
                    <a:pt x="680" y="23"/>
                    <a:pt x="697" y="24"/>
                    <a:pt x="713" y="28"/>
                  </a:cubicBezTo>
                  <a:cubicBezTo>
                    <a:pt x="723" y="28"/>
                    <a:pt x="735" y="31"/>
                    <a:pt x="746" y="33"/>
                  </a:cubicBezTo>
                  <a:cubicBezTo>
                    <a:pt x="764" y="38"/>
                    <a:pt x="786" y="44"/>
                    <a:pt x="797" y="59"/>
                  </a:cubicBezTo>
                  <a:cubicBezTo>
                    <a:pt x="802" y="66"/>
                    <a:pt x="804" y="74"/>
                    <a:pt x="804" y="84"/>
                  </a:cubicBezTo>
                  <a:cubicBezTo>
                    <a:pt x="806" y="94"/>
                    <a:pt x="807" y="105"/>
                    <a:pt x="816" y="117"/>
                  </a:cubicBezTo>
                  <a:cubicBezTo>
                    <a:pt x="827" y="135"/>
                    <a:pt x="844" y="148"/>
                    <a:pt x="863" y="153"/>
                  </a:cubicBezTo>
                  <a:cubicBezTo>
                    <a:pt x="860" y="158"/>
                    <a:pt x="857" y="161"/>
                    <a:pt x="853" y="166"/>
                  </a:cubicBezTo>
                  <a:cubicBezTo>
                    <a:pt x="832" y="194"/>
                    <a:pt x="811" y="222"/>
                    <a:pt x="799" y="258"/>
                  </a:cubicBezTo>
                  <a:cubicBezTo>
                    <a:pt x="786" y="296"/>
                    <a:pt x="778" y="334"/>
                    <a:pt x="773" y="36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745EE7CC-2D5F-4E90-9596-7D8881B04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538" y="3365500"/>
              <a:ext cx="271462" cy="273050"/>
            </a:xfrm>
            <a:custGeom>
              <a:avLst/>
              <a:gdLst>
                <a:gd name="T0" fmla="*/ 336 w 753"/>
                <a:gd name="T1" fmla="*/ 673 h 758"/>
                <a:gd name="T2" fmla="*/ 297 w 753"/>
                <a:gd name="T3" fmla="*/ 655 h 758"/>
                <a:gd name="T4" fmla="*/ 289 w 753"/>
                <a:gd name="T5" fmla="*/ 612 h 758"/>
                <a:gd name="T6" fmla="*/ 302 w 753"/>
                <a:gd name="T7" fmla="*/ 565 h 758"/>
                <a:gd name="T8" fmla="*/ 155 w 753"/>
                <a:gd name="T9" fmla="*/ 579 h 758"/>
                <a:gd name="T10" fmla="*/ 78 w 753"/>
                <a:gd name="T11" fmla="*/ 627 h 758"/>
                <a:gd name="T12" fmla="*/ 15 w 753"/>
                <a:gd name="T13" fmla="*/ 571 h 758"/>
                <a:gd name="T14" fmla="*/ 30 w 753"/>
                <a:gd name="T15" fmla="*/ 489 h 758"/>
                <a:gd name="T16" fmla="*/ 56 w 753"/>
                <a:gd name="T17" fmla="*/ 484 h 758"/>
                <a:gd name="T18" fmla="*/ 84 w 753"/>
                <a:gd name="T19" fmla="*/ 411 h 758"/>
                <a:gd name="T20" fmla="*/ 116 w 753"/>
                <a:gd name="T21" fmla="*/ 359 h 758"/>
                <a:gd name="T22" fmla="*/ 201 w 753"/>
                <a:gd name="T23" fmla="*/ 261 h 758"/>
                <a:gd name="T24" fmla="*/ 259 w 753"/>
                <a:gd name="T25" fmla="*/ 172 h 758"/>
                <a:gd name="T26" fmla="*/ 330 w 753"/>
                <a:gd name="T27" fmla="*/ 194 h 758"/>
                <a:gd name="T28" fmla="*/ 452 w 753"/>
                <a:gd name="T29" fmla="*/ 62 h 758"/>
                <a:gd name="T30" fmla="*/ 577 w 753"/>
                <a:gd name="T31" fmla="*/ 36 h 758"/>
                <a:gd name="T32" fmla="*/ 640 w 753"/>
                <a:gd name="T33" fmla="*/ 80 h 758"/>
                <a:gd name="T34" fmla="*/ 692 w 753"/>
                <a:gd name="T35" fmla="*/ 97 h 758"/>
                <a:gd name="T36" fmla="*/ 740 w 753"/>
                <a:gd name="T37" fmla="*/ 146 h 758"/>
                <a:gd name="T38" fmla="*/ 750 w 753"/>
                <a:gd name="T39" fmla="*/ 159 h 758"/>
                <a:gd name="T40" fmla="*/ 729 w 753"/>
                <a:gd name="T41" fmla="*/ 212 h 758"/>
                <a:gd name="T42" fmla="*/ 705 w 753"/>
                <a:gd name="T43" fmla="*/ 288 h 758"/>
                <a:gd name="T44" fmla="*/ 669 w 753"/>
                <a:gd name="T45" fmla="*/ 370 h 758"/>
                <a:gd name="T46" fmla="*/ 595 w 753"/>
                <a:gd name="T47" fmla="*/ 527 h 758"/>
                <a:gd name="T48" fmla="*/ 528 w 753"/>
                <a:gd name="T49" fmla="*/ 568 h 758"/>
                <a:gd name="T50" fmla="*/ 508 w 753"/>
                <a:gd name="T51" fmla="*/ 591 h 758"/>
                <a:gd name="T52" fmla="*/ 468 w 753"/>
                <a:gd name="T53" fmla="*/ 578 h 758"/>
                <a:gd name="T54" fmla="*/ 462 w 753"/>
                <a:gd name="T55" fmla="*/ 691 h 758"/>
                <a:gd name="T56" fmla="*/ 455 w 753"/>
                <a:gd name="T57" fmla="*/ 736 h 758"/>
                <a:gd name="T58" fmla="*/ 381 w 753"/>
                <a:gd name="T59" fmla="*/ 742 h 758"/>
                <a:gd name="T60" fmla="*/ 358 w 753"/>
                <a:gd name="T61" fmla="*/ 757 h 758"/>
                <a:gd name="T62" fmla="*/ 325 w 753"/>
                <a:gd name="T63" fmla="*/ 754 h 758"/>
                <a:gd name="T64" fmla="*/ 304 w 753"/>
                <a:gd name="T65" fmla="*/ 751 h 758"/>
                <a:gd name="T66" fmla="*/ 284 w 753"/>
                <a:gd name="T67" fmla="*/ 723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3" h="758">
                  <a:moveTo>
                    <a:pt x="327" y="711"/>
                  </a:moveTo>
                  <a:cubicBezTo>
                    <a:pt x="343" y="696"/>
                    <a:pt x="340" y="683"/>
                    <a:pt x="336" y="673"/>
                  </a:cubicBezTo>
                  <a:cubicBezTo>
                    <a:pt x="328" y="655"/>
                    <a:pt x="310" y="655"/>
                    <a:pt x="300" y="655"/>
                  </a:cubicBezTo>
                  <a:lnTo>
                    <a:pt x="297" y="655"/>
                  </a:lnTo>
                  <a:cubicBezTo>
                    <a:pt x="287" y="654"/>
                    <a:pt x="284" y="650"/>
                    <a:pt x="282" y="649"/>
                  </a:cubicBezTo>
                  <a:cubicBezTo>
                    <a:pt x="279" y="642"/>
                    <a:pt x="282" y="627"/>
                    <a:pt x="289" y="612"/>
                  </a:cubicBezTo>
                  <a:cubicBezTo>
                    <a:pt x="290" y="609"/>
                    <a:pt x="292" y="606"/>
                    <a:pt x="295" y="604"/>
                  </a:cubicBezTo>
                  <a:cubicBezTo>
                    <a:pt x="300" y="594"/>
                    <a:pt x="310" y="581"/>
                    <a:pt x="302" y="565"/>
                  </a:cubicBezTo>
                  <a:cubicBezTo>
                    <a:pt x="292" y="546"/>
                    <a:pt x="269" y="546"/>
                    <a:pt x="254" y="546"/>
                  </a:cubicBezTo>
                  <a:cubicBezTo>
                    <a:pt x="221" y="546"/>
                    <a:pt x="180" y="565"/>
                    <a:pt x="155" y="579"/>
                  </a:cubicBezTo>
                  <a:cubicBezTo>
                    <a:pt x="149" y="586"/>
                    <a:pt x="142" y="591"/>
                    <a:pt x="135" y="596"/>
                  </a:cubicBezTo>
                  <a:cubicBezTo>
                    <a:pt x="117" y="609"/>
                    <a:pt x="103" y="621"/>
                    <a:pt x="78" y="627"/>
                  </a:cubicBezTo>
                  <a:cubicBezTo>
                    <a:pt x="19" y="647"/>
                    <a:pt x="7" y="640"/>
                    <a:pt x="5" y="640"/>
                  </a:cubicBezTo>
                  <a:cubicBezTo>
                    <a:pt x="0" y="630"/>
                    <a:pt x="12" y="586"/>
                    <a:pt x="15" y="571"/>
                  </a:cubicBezTo>
                  <a:cubicBezTo>
                    <a:pt x="17" y="563"/>
                    <a:pt x="19" y="558"/>
                    <a:pt x="20" y="553"/>
                  </a:cubicBezTo>
                  <a:cubicBezTo>
                    <a:pt x="23" y="532"/>
                    <a:pt x="27" y="510"/>
                    <a:pt x="30" y="489"/>
                  </a:cubicBezTo>
                  <a:lnTo>
                    <a:pt x="32" y="490"/>
                  </a:lnTo>
                  <a:cubicBezTo>
                    <a:pt x="42" y="490"/>
                    <a:pt x="50" y="489"/>
                    <a:pt x="56" y="484"/>
                  </a:cubicBezTo>
                  <a:cubicBezTo>
                    <a:pt x="76" y="472"/>
                    <a:pt x="84" y="444"/>
                    <a:pt x="84" y="421"/>
                  </a:cubicBezTo>
                  <a:cubicBezTo>
                    <a:pt x="84" y="418"/>
                    <a:pt x="84" y="415"/>
                    <a:pt x="84" y="411"/>
                  </a:cubicBezTo>
                  <a:cubicBezTo>
                    <a:pt x="84" y="395"/>
                    <a:pt x="84" y="385"/>
                    <a:pt x="94" y="373"/>
                  </a:cubicBezTo>
                  <a:cubicBezTo>
                    <a:pt x="101" y="364"/>
                    <a:pt x="104" y="362"/>
                    <a:pt x="116" y="359"/>
                  </a:cubicBezTo>
                  <a:cubicBezTo>
                    <a:pt x="119" y="359"/>
                    <a:pt x="124" y="357"/>
                    <a:pt x="129" y="355"/>
                  </a:cubicBezTo>
                  <a:cubicBezTo>
                    <a:pt x="180" y="339"/>
                    <a:pt x="193" y="311"/>
                    <a:pt x="201" y="261"/>
                  </a:cubicBezTo>
                  <a:cubicBezTo>
                    <a:pt x="210" y="205"/>
                    <a:pt x="229" y="163"/>
                    <a:pt x="244" y="163"/>
                  </a:cubicBezTo>
                  <a:cubicBezTo>
                    <a:pt x="248" y="163"/>
                    <a:pt x="254" y="168"/>
                    <a:pt x="259" y="172"/>
                  </a:cubicBezTo>
                  <a:cubicBezTo>
                    <a:pt x="264" y="176"/>
                    <a:pt x="269" y="181"/>
                    <a:pt x="274" y="182"/>
                  </a:cubicBezTo>
                  <a:cubicBezTo>
                    <a:pt x="290" y="192"/>
                    <a:pt x="312" y="197"/>
                    <a:pt x="330" y="194"/>
                  </a:cubicBezTo>
                  <a:cubicBezTo>
                    <a:pt x="374" y="187"/>
                    <a:pt x="409" y="141"/>
                    <a:pt x="432" y="110"/>
                  </a:cubicBezTo>
                  <a:cubicBezTo>
                    <a:pt x="444" y="95"/>
                    <a:pt x="447" y="77"/>
                    <a:pt x="452" y="62"/>
                  </a:cubicBezTo>
                  <a:cubicBezTo>
                    <a:pt x="457" y="41"/>
                    <a:pt x="460" y="26"/>
                    <a:pt x="477" y="18"/>
                  </a:cubicBezTo>
                  <a:cubicBezTo>
                    <a:pt x="511" y="0"/>
                    <a:pt x="541" y="6"/>
                    <a:pt x="577" y="36"/>
                  </a:cubicBezTo>
                  <a:cubicBezTo>
                    <a:pt x="582" y="39"/>
                    <a:pt x="587" y="44"/>
                    <a:pt x="590" y="49"/>
                  </a:cubicBezTo>
                  <a:cubicBezTo>
                    <a:pt x="603" y="60"/>
                    <a:pt x="618" y="75"/>
                    <a:pt x="640" y="80"/>
                  </a:cubicBezTo>
                  <a:cubicBezTo>
                    <a:pt x="649" y="84"/>
                    <a:pt x="658" y="84"/>
                    <a:pt x="666" y="85"/>
                  </a:cubicBezTo>
                  <a:cubicBezTo>
                    <a:pt x="677" y="85"/>
                    <a:pt x="684" y="85"/>
                    <a:pt x="692" y="97"/>
                  </a:cubicBezTo>
                  <a:cubicBezTo>
                    <a:pt x="696" y="102"/>
                    <a:pt x="699" y="107"/>
                    <a:pt x="702" y="110"/>
                  </a:cubicBezTo>
                  <a:cubicBezTo>
                    <a:pt x="710" y="123"/>
                    <a:pt x="719" y="136"/>
                    <a:pt x="740" y="146"/>
                  </a:cubicBezTo>
                  <a:cubicBezTo>
                    <a:pt x="743" y="148"/>
                    <a:pt x="748" y="149"/>
                    <a:pt x="752" y="149"/>
                  </a:cubicBezTo>
                  <a:cubicBezTo>
                    <a:pt x="752" y="153"/>
                    <a:pt x="750" y="156"/>
                    <a:pt x="750" y="159"/>
                  </a:cubicBezTo>
                  <a:cubicBezTo>
                    <a:pt x="748" y="166"/>
                    <a:pt x="745" y="174"/>
                    <a:pt x="743" y="181"/>
                  </a:cubicBezTo>
                  <a:cubicBezTo>
                    <a:pt x="738" y="192"/>
                    <a:pt x="734" y="202"/>
                    <a:pt x="729" y="212"/>
                  </a:cubicBezTo>
                  <a:cubicBezTo>
                    <a:pt x="720" y="230"/>
                    <a:pt x="710" y="248"/>
                    <a:pt x="707" y="271"/>
                  </a:cubicBezTo>
                  <a:cubicBezTo>
                    <a:pt x="707" y="276"/>
                    <a:pt x="705" y="283"/>
                    <a:pt x="705" y="288"/>
                  </a:cubicBezTo>
                  <a:cubicBezTo>
                    <a:pt x="702" y="316"/>
                    <a:pt x="699" y="336"/>
                    <a:pt x="679" y="357"/>
                  </a:cubicBezTo>
                  <a:cubicBezTo>
                    <a:pt x="676" y="362"/>
                    <a:pt x="673" y="365"/>
                    <a:pt x="669" y="370"/>
                  </a:cubicBezTo>
                  <a:cubicBezTo>
                    <a:pt x="651" y="390"/>
                    <a:pt x="636" y="406"/>
                    <a:pt x="630" y="441"/>
                  </a:cubicBezTo>
                  <a:cubicBezTo>
                    <a:pt x="626" y="472"/>
                    <a:pt x="612" y="505"/>
                    <a:pt x="595" y="527"/>
                  </a:cubicBezTo>
                  <a:cubicBezTo>
                    <a:pt x="589" y="537"/>
                    <a:pt x="577" y="540"/>
                    <a:pt x="565" y="545"/>
                  </a:cubicBezTo>
                  <a:cubicBezTo>
                    <a:pt x="554" y="550"/>
                    <a:pt x="539" y="555"/>
                    <a:pt x="528" y="568"/>
                  </a:cubicBezTo>
                  <a:cubicBezTo>
                    <a:pt x="524" y="571"/>
                    <a:pt x="521" y="576"/>
                    <a:pt x="519" y="579"/>
                  </a:cubicBezTo>
                  <a:cubicBezTo>
                    <a:pt x="514" y="586"/>
                    <a:pt x="513" y="589"/>
                    <a:pt x="508" y="591"/>
                  </a:cubicBezTo>
                  <a:cubicBezTo>
                    <a:pt x="506" y="591"/>
                    <a:pt x="505" y="589"/>
                    <a:pt x="503" y="588"/>
                  </a:cubicBezTo>
                  <a:cubicBezTo>
                    <a:pt x="498" y="583"/>
                    <a:pt x="488" y="573"/>
                    <a:pt x="468" y="578"/>
                  </a:cubicBezTo>
                  <a:cubicBezTo>
                    <a:pt x="440" y="586"/>
                    <a:pt x="449" y="622"/>
                    <a:pt x="455" y="657"/>
                  </a:cubicBezTo>
                  <a:cubicBezTo>
                    <a:pt x="458" y="668"/>
                    <a:pt x="460" y="680"/>
                    <a:pt x="462" y="691"/>
                  </a:cubicBezTo>
                  <a:cubicBezTo>
                    <a:pt x="463" y="701"/>
                    <a:pt x="463" y="711"/>
                    <a:pt x="462" y="718"/>
                  </a:cubicBezTo>
                  <a:cubicBezTo>
                    <a:pt x="462" y="726"/>
                    <a:pt x="460" y="733"/>
                    <a:pt x="455" y="736"/>
                  </a:cubicBezTo>
                  <a:cubicBezTo>
                    <a:pt x="445" y="744"/>
                    <a:pt x="437" y="742"/>
                    <a:pt x="422" y="741"/>
                  </a:cubicBezTo>
                  <a:cubicBezTo>
                    <a:pt x="409" y="739"/>
                    <a:pt x="396" y="738"/>
                    <a:pt x="381" y="742"/>
                  </a:cubicBezTo>
                  <a:cubicBezTo>
                    <a:pt x="374" y="744"/>
                    <a:pt x="371" y="749"/>
                    <a:pt x="366" y="752"/>
                  </a:cubicBezTo>
                  <a:cubicBezTo>
                    <a:pt x="363" y="754"/>
                    <a:pt x="361" y="756"/>
                    <a:pt x="358" y="757"/>
                  </a:cubicBezTo>
                  <a:cubicBezTo>
                    <a:pt x="353" y="757"/>
                    <a:pt x="345" y="757"/>
                    <a:pt x="338" y="756"/>
                  </a:cubicBezTo>
                  <a:cubicBezTo>
                    <a:pt x="333" y="756"/>
                    <a:pt x="330" y="756"/>
                    <a:pt x="325" y="754"/>
                  </a:cubicBezTo>
                  <a:cubicBezTo>
                    <a:pt x="322" y="754"/>
                    <a:pt x="317" y="752"/>
                    <a:pt x="312" y="752"/>
                  </a:cubicBezTo>
                  <a:lnTo>
                    <a:pt x="304" y="751"/>
                  </a:lnTo>
                  <a:cubicBezTo>
                    <a:pt x="276" y="749"/>
                    <a:pt x="257" y="744"/>
                    <a:pt x="257" y="731"/>
                  </a:cubicBezTo>
                  <a:cubicBezTo>
                    <a:pt x="259" y="726"/>
                    <a:pt x="261" y="723"/>
                    <a:pt x="284" y="723"/>
                  </a:cubicBezTo>
                  <a:cubicBezTo>
                    <a:pt x="299" y="721"/>
                    <a:pt x="315" y="721"/>
                    <a:pt x="327" y="71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537333AF-C2CB-47FC-9F92-25EDA3907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800" y="1744663"/>
              <a:ext cx="901700" cy="828675"/>
            </a:xfrm>
            <a:custGeom>
              <a:avLst/>
              <a:gdLst>
                <a:gd name="T0" fmla="*/ 374 w 2505"/>
                <a:gd name="T1" fmla="*/ 1418 h 2304"/>
                <a:gd name="T2" fmla="*/ 638 w 2505"/>
                <a:gd name="T3" fmla="*/ 1270 h 2304"/>
                <a:gd name="T4" fmla="*/ 668 w 2505"/>
                <a:gd name="T5" fmla="*/ 1077 h 2304"/>
                <a:gd name="T6" fmla="*/ 847 w 2505"/>
                <a:gd name="T7" fmla="*/ 983 h 2304"/>
                <a:gd name="T8" fmla="*/ 911 w 2505"/>
                <a:gd name="T9" fmla="*/ 912 h 2304"/>
                <a:gd name="T10" fmla="*/ 995 w 2505"/>
                <a:gd name="T11" fmla="*/ 789 h 2304"/>
                <a:gd name="T12" fmla="*/ 1109 w 2505"/>
                <a:gd name="T13" fmla="*/ 716 h 2304"/>
                <a:gd name="T14" fmla="*/ 1280 w 2505"/>
                <a:gd name="T15" fmla="*/ 601 h 2304"/>
                <a:gd name="T16" fmla="*/ 1340 w 2505"/>
                <a:gd name="T17" fmla="*/ 509 h 2304"/>
                <a:gd name="T18" fmla="*/ 1521 w 2505"/>
                <a:gd name="T19" fmla="*/ 392 h 2304"/>
                <a:gd name="T20" fmla="*/ 1735 w 2505"/>
                <a:gd name="T21" fmla="*/ 209 h 2304"/>
                <a:gd name="T22" fmla="*/ 1816 w 2505"/>
                <a:gd name="T23" fmla="*/ 69 h 2304"/>
                <a:gd name="T24" fmla="*/ 1888 w 2505"/>
                <a:gd name="T25" fmla="*/ 13 h 2304"/>
                <a:gd name="T26" fmla="*/ 2005 w 2505"/>
                <a:gd name="T27" fmla="*/ 28 h 2304"/>
                <a:gd name="T28" fmla="*/ 2084 w 2505"/>
                <a:gd name="T29" fmla="*/ 20 h 2304"/>
                <a:gd name="T30" fmla="*/ 2269 w 2505"/>
                <a:gd name="T31" fmla="*/ 76 h 2304"/>
                <a:gd name="T32" fmla="*/ 2386 w 2505"/>
                <a:gd name="T33" fmla="*/ 252 h 2304"/>
                <a:gd name="T34" fmla="*/ 2315 w 2505"/>
                <a:gd name="T35" fmla="*/ 290 h 2304"/>
                <a:gd name="T36" fmla="*/ 2295 w 2505"/>
                <a:gd name="T37" fmla="*/ 301 h 2304"/>
                <a:gd name="T38" fmla="*/ 2305 w 2505"/>
                <a:gd name="T39" fmla="*/ 311 h 2304"/>
                <a:gd name="T40" fmla="*/ 2336 w 2505"/>
                <a:gd name="T41" fmla="*/ 341 h 2304"/>
                <a:gd name="T42" fmla="*/ 2376 w 2505"/>
                <a:gd name="T43" fmla="*/ 458 h 2304"/>
                <a:gd name="T44" fmla="*/ 2450 w 2505"/>
                <a:gd name="T45" fmla="*/ 677 h 2304"/>
                <a:gd name="T46" fmla="*/ 2466 w 2505"/>
                <a:gd name="T47" fmla="*/ 1057 h 2304"/>
                <a:gd name="T48" fmla="*/ 2471 w 2505"/>
                <a:gd name="T49" fmla="*/ 1252 h 2304"/>
                <a:gd name="T50" fmla="*/ 2427 w 2505"/>
                <a:gd name="T51" fmla="*/ 1435 h 2304"/>
                <a:gd name="T52" fmla="*/ 2364 w 2505"/>
                <a:gd name="T53" fmla="*/ 1529 h 2304"/>
                <a:gd name="T54" fmla="*/ 2155 w 2505"/>
                <a:gd name="T55" fmla="*/ 1578 h 2304"/>
                <a:gd name="T56" fmla="*/ 1997 w 2505"/>
                <a:gd name="T57" fmla="*/ 1542 h 2304"/>
                <a:gd name="T58" fmla="*/ 1857 w 2505"/>
                <a:gd name="T59" fmla="*/ 1379 h 2304"/>
                <a:gd name="T60" fmla="*/ 1745 w 2505"/>
                <a:gd name="T61" fmla="*/ 1117 h 2304"/>
                <a:gd name="T62" fmla="*/ 1699 w 2505"/>
                <a:gd name="T63" fmla="*/ 983 h 2304"/>
                <a:gd name="T64" fmla="*/ 1702 w 2505"/>
                <a:gd name="T65" fmla="*/ 881 h 2304"/>
                <a:gd name="T66" fmla="*/ 1719 w 2505"/>
                <a:gd name="T67" fmla="*/ 695 h 2304"/>
                <a:gd name="T68" fmla="*/ 1613 w 2505"/>
                <a:gd name="T69" fmla="*/ 886 h 2304"/>
                <a:gd name="T70" fmla="*/ 1572 w 2505"/>
                <a:gd name="T71" fmla="*/ 939 h 2304"/>
                <a:gd name="T72" fmla="*/ 1490 w 2505"/>
                <a:gd name="T73" fmla="*/ 1204 h 2304"/>
                <a:gd name="T74" fmla="*/ 1396 w 2505"/>
                <a:gd name="T75" fmla="*/ 1257 h 2304"/>
                <a:gd name="T76" fmla="*/ 1242 w 2505"/>
                <a:gd name="T77" fmla="*/ 1451 h 2304"/>
                <a:gd name="T78" fmla="*/ 1257 w 2505"/>
                <a:gd name="T79" fmla="*/ 1718 h 2304"/>
                <a:gd name="T80" fmla="*/ 1170 w 2505"/>
                <a:gd name="T81" fmla="*/ 1725 h 2304"/>
                <a:gd name="T82" fmla="*/ 1091 w 2505"/>
                <a:gd name="T83" fmla="*/ 1789 h 2304"/>
                <a:gd name="T84" fmla="*/ 1023 w 2505"/>
                <a:gd name="T85" fmla="*/ 1866 h 2304"/>
                <a:gd name="T86" fmla="*/ 1013 w 2505"/>
                <a:gd name="T87" fmla="*/ 2038 h 2304"/>
                <a:gd name="T88" fmla="*/ 992 w 2505"/>
                <a:gd name="T89" fmla="*/ 2104 h 2304"/>
                <a:gd name="T90" fmla="*/ 929 w 2505"/>
                <a:gd name="T91" fmla="*/ 2232 h 2304"/>
                <a:gd name="T92" fmla="*/ 852 w 2505"/>
                <a:gd name="T93" fmla="*/ 2295 h 2304"/>
                <a:gd name="T94" fmla="*/ 816 w 2505"/>
                <a:gd name="T95" fmla="*/ 2301 h 2304"/>
                <a:gd name="T96" fmla="*/ 753 w 2505"/>
                <a:gd name="T97" fmla="*/ 2216 h 2304"/>
                <a:gd name="T98" fmla="*/ 608 w 2505"/>
                <a:gd name="T99" fmla="*/ 2164 h 2304"/>
                <a:gd name="T100" fmla="*/ 546 w 2505"/>
                <a:gd name="T101" fmla="*/ 2146 h 2304"/>
                <a:gd name="T102" fmla="*/ 508 w 2505"/>
                <a:gd name="T103" fmla="*/ 2069 h 2304"/>
                <a:gd name="T104" fmla="*/ 425 w 2505"/>
                <a:gd name="T105" fmla="*/ 1975 h 2304"/>
                <a:gd name="T106" fmla="*/ 323 w 2505"/>
                <a:gd name="T107" fmla="*/ 1937 h 2304"/>
                <a:gd name="T108" fmla="*/ 308 w 2505"/>
                <a:gd name="T109" fmla="*/ 1972 h 2304"/>
                <a:gd name="T110" fmla="*/ 228 w 2505"/>
                <a:gd name="T111" fmla="*/ 1934 h 2304"/>
                <a:gd name="T112" fmla="*/ 102 w 2505"/>
                <a:gd name="T113" fmla="*/ 1743 h 2304"/>
                <a:gd name="T114" fmla="*/ 40 w 2505"/>
                <a:gd name="T115" fmla="*/ 1504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05" h="2304">
                  <a:moveTo>
                    <a:pt x="17" y="1441"/>
                  </a:moveTo>
                  <a:cubicBezTo>
                    <a:pt x="10" y="1426"/>
                    <a:pt x="5" y="1410"/>
                    <a:pt x="0" y="1395"/>
                  </a:cubicBezTo>
                  <a:cubicBezTo>
                    <a:pt x="124" y="1417"/>
                    <a:pt x="251" y="1417"/>
                    <a:pt x="374" y="1418"/>
                  </a:cubicBezTo>
                  <a:lnTo>
                    <a:pt x="387" y="1418"/>
                  </a:lnTo>
                  <a:cubicBezTo>
                    <a:pt x="442" y="1418"/>
                    <a:pt x="499" y="1420"/>
                    <a:pt x="552" y="1402"/>
                  </a:cubicBezTo>
                  <a:cubicBezTo>
                    <a:pt x="616" y="1380"/>
                    <a:pt x="628" y="1323"/>
                    <a:pt x="638" y="1270"/>
                  </a:cubicBezTo>
                  <a:cubicBezTo>
                    <a:pt x="641" y="1262"/>
                    <a:pt x="643" y="1253"/>
                    <a:pt x="644" y="1245"/>
                  </a:cubicBezTo>
                  <a:cubicBezTo>
                    <a:pt x="649" y="1225"/>
                    <a:pt x="649" y="1202"/>
                    <a:pt x="648" y="1178"/>
                  </a:cubicBezTo>
                  <a:cubicBezTo>
                    <a:pt x="648" y="1138"/>
                    <a:pt x="648" y="1099"/>
                    <a:pt x="668" y="1077"/>
                  </a:cubicBezTo>
                  <a:cubicBezTo>
                    <a:pt x="684" y="1057"/>
                    <a:pt x="710" y="1061"/>
                    <a:pt x="738" y="1064"/>
                  </a:cubicBezTo>
                  <a:cubicBezTo>
                    <a:pt x="763" y="1066"/>
                    <a:pt x="793" y="1069"/>
                    <a:pt x="817" y="1054"/>
                  </a:cubicBezTo>
                  <a:cubicBezTo>
                    <a:pt x="847" y="1038"/>
                    <a:pt x="847" y="1006"/>
                    <a:pt x="847" y="983"/>
                  </a:cubicBezTo>
                  <a:cubicBezTo>
                    <a:pt x="847" y="968"/>
                    <a:pt x="847" y="953"/>
                    <a:pt x="854" y="942"/>
                  </a:cubicBezTo>
                  <a:cubicBezTo>
                    <a:pt x="860" y="931"/>
                    <a:pt x="870" y="929"/>
                    <a:pt x="885" y="924"/>
                  </a:cubicBezTo>
                  <a:cubicBezTo>
                    <a:pt x="893" y="921"/>
                    <a:pt x="903" y="917"/>
                    <a:pt x="911" y="912"/>
                  </a:cubicBezTo>
                  <a:cubicBezTo>
                    <a:pt x="941" y="896"/>
                    <a:pt x="943" y="871"/>
                    <a:pt x="944" y="848"/>
                  </a:cubicBezTo>
                  <a:cubicBezTo>
                    <a:pt x="946" y="842"/>
                    <a:pt x="946" y="835"/>
                    <a:pt x="948" y="827"/>
                  </a:cubicBezTo>
                  <a:cubicBezTo>
                    <a:pt x="953" y="804"/>
                    <a:pt x="967" y="797"/>
                    <a:pt x="995" y="789"/>
                  </a:cubicBezTo>
                  <a:cubicBezTo>
                    <a:pt x="1012" y="784"/>
                    <a:pt x="1028" y="777"/>
                    <a:pt x="1043" y="766"/>
                  </a:cubicBezTo>
                  <a:cubicBezTo>
                    <a:pt x="1050" y="761"/>
                    <a:pt x="1056" y="754"/>
                    <a:pt x="1063" y="748"/>
                  </a:cubicBezTo>
                  <a:cubicBezTo>
                    <a:pt x="1078" y="733"/>
                    <a:pt x="1091" y="721"/>
                    <a:pt x="1109" y="716"/>
                  </a:cubicBezTo>
                  <a:cubicBezTo>
                    <a:pt x="1119" y="715"/>
                    <a:pt x="1130" y="715"/>
                    <a:pt x="1140" y="716"/>
                  </a:cubicBezTo>
                  <a:cubicBezTo>
                    <a:pt x="1158" y="716"/>
                    <a:pt x="1178" y="716"/>
                    <a:pt x="1198" y="707"/>
                  </a:cubicBezTo>
                  <a:cubicBezTo>
                    <a:pt x="1239" y="685"/>
                    <a:pt x="1261" y="641"/>
                    <a:pt x="1280" y="601"/>
                  </a:cubicBezTo>
                  <a:cubicBezTo>
                    <a:pt x="1285" y="595"/>
                    <a:pt x="1289" y="586"/>
                    <a:pt x="1294" y="580"/>
                  </a:cubicBezTo>
                  <a:cubicBezTo>
                    <a:pt x="1305" y="558"/>
                    <a:pt x="1318" y="538"/>
                    <a:pt x="1333" y="519"/>
                  </a:cubicBezTo>
                  <a:lnTo>
                    <a:pt x="1340" y="509"/>
                  </a:lnTo>
                  <a:cubicBezTo>
                    <a:pt x="1348" y="497"/>
                    <a:pt x="1354" y="486"/>
                    <a:pt x="1363" y="473"/>
                  </a:cubicBezTo>
                  <a:cubicBezTo>
                    <a:pt x="1373" y="456"/>
                    <a:pt x="1383" y="440"/>
                    <a:pt x="1394" y="426"/>
                  </a:cubicBezTo>
                  <a:cubicBezTo>
                    <a:pt x="1427" y="389"/>
                    <a:pt x="1471" y="390"/>
                    <a:pt x="1521" y="392"/>
                  </a:cubicBezTo>
                  <a:cubicBezTo>
                    <a:pt x="1531" y="392"/>
                    <a:pt x="1539" y="394"/>
                    <a:pt x="1547" y="394"/>
                  </a:cubicBezTo>
                  <a:cubicBezTo>
                    <a:pt x="1610" y="394"/>
                    <a:pt x="1658" y="370"/>
                    <a:pt x="1691" y="323"/>
                  </a:cubicBezTo>
                  <a:cubicBezTo>
                    <a:pt x="1719" y="283"/>
                    <a:pt x="1733" y="245"/>
                    <a:pt x="1735" y="209"/>
                  </a:cubicBezTo>
                  <a:cubicBezTo>
                    <a:pt x="1737" y="199"/>
                    <a:pt x="1737" y="189"/>
                    <a:pt x="1737" y="179"/>
                  </a:cubicBezTo>
                  <a:cubicBezTo>
                    <a:pt x="1735" y="151"/>
                    <a:pt x="1735" y="128"/>
                    <a:pt x="1750" y="105"/>
                  </a:cubicBezTo>
                  <a:cubicBezTo>
                    <a:pt x="1766" y="82"/>
                    <a:pt x="1788" y="76"/>
                    <a:pt x="1816" y="69"/>
                  </a:cubicBezTo>
                  <a:lnTo>
                    <a:pt x="1824" y="66"/>
                  </a:lnTo>
                  <a:cubicBezTo>
                    <a:pt x="1852" y="57"/>
                    <a:pt x="1860" y="44"/>
                    <a:pt x="1870" y="33"/>
                  </a:cubicBezTo>
                  <a:cubicBezTo>
                    <a:pt x="1875" y="26"/>
                    <a:pt x="1880" y="20"/>
                    <a:pt x="1888" y="13"/>
                  </a:cubicBezTo>
                  <a:cubicBezTo>
                    <a:pt x="1903" y="0"/>
                    <a:pt x="1915" y="3"/>
                    <a:pt x="1938" y="15"/>
                  </a:cubicBezTo>
                  <a:cubicBezTo>
                    <a:pt x="1948" y="20"/>
                    <a:pt x="1957" y="25"/>
                    <a:pt x="1969" y="26"/>
                  </a:cubicBezTo>
                  <a:cubicBezTo>
                    <a:pt x="1982" y="29"/>
                    <a:pt x="1994" y="29"/>
                    <a:pt x="2005" y="28"/>
                  </a:cubicBezTo>
                  <a:cubicBezTo>
                    <a:pt x="2017" y="28"/>
                    <a:pt x="2027" y="26"/>
                    <a:pt x="2037" y="23"/>
                  </a:cubicBezTo>
                  <a:cubicBezTo>
                    <a:pt x="2038" y="23"/>
                    <a:pt x="2040" y="23"/>
                    <a:pt x="2041" y="23"/>
                  </a:cubicBezTo>
                  <a:cubicBezTo>
                    <a:pt x="2056" y="20"/>
                    <a:pt x="2071" y="16"/>
                    <a:pt x="2084" y="20"/>
                  </a:cubicBezTo>
                  <a:cubicBezTo>
                    <a:pt x="2107" y="23"/>
                    <a:pt x="2129" y="31"/>
                    <a:pt x="2150" y="41"/>
                  </a:cubicBezTo>
                  <a:cubicBezTo>
                    <a:pt x="2163" y="48"/>
                    <a:pt x="2177" y="54"/>
                    <a:pt x="2191" y="59"/>
                  </a:cubicBezTo>
                  <a:cubicBezTo>
                    <a:pt x="2216" y="67"/>
                    <a:pt x="2242" y="72"/>
                    <a:pt x="2269" y="76"/>
                  </a:cubicBezTo>
                  <a:cubicBezTo>
                    <a:pt x="2270" y="95"/>
                    <a:pt x="2269" y="120"/>
                    <a:pt x="2292" y="128"/>
                  </a:cubicBezTo>
                  <a:cubicBezTo>
                    <a:pt x="2331" y="143"/>
                    <a:pt x="2374" y="100"/>
                    <a:pt x="2387" y="163"/>
                  </a:cubicBezTo>
                  <a:cubicBezTo>
                    <a:pt x="2392" y="186"/>
                    <a:pt x="2406" y="232"/>
                    <a:pt x="2386" y="252"/>
                  </a:cubicBezTo>
                  <a:cubicBezTo>
                    <a:pt x="2368" y="268"/>
                    <a:pt x="2350" y="263"/>
                    <a:pt x="2336" y="245"/>
                  </a:cubicBezTo>
                  <a:cubicBezTo>
                    <a:pt x="2333" y="239"/>
                    <a:pt x="2307" y="150"/>
                    <a:pt x="2294" y="191"/>
                  </a:cubicBezTo>
                  <a:cubicBezTo>
                    <a:pt x="2285" y="222"/>
                    <a:pt x="2350" y="255"/>
                    <a:pt x="2315" y="290"/>
                  </a:cubicBezTo>
                  <a:cubicBezTo>
                    <a:pt x="2313" y="291"/>
                    <a:pt x="2312" y="293"/>
                    <a:pt x="2310" y="293"/>
                  </a:cubicBezTo>
                  <a:cubicBezTo>
                    <a:pt x="2305" y="295"/>
                    <a:pt x="2302" y="296"/>
                    <a:pt x="2298" y="298"/>
                  </a:cubicBezTo>
                  <a:cubicBezTo>
                    <a:pt x="2297" y="300"/>
                    <a:pt x="2295" y="300"/>
                    <a:pt x="2295" y="301"/>
                  </a:cubicBezTo>
                  <a:cubicBezTo>
                    <a:pt x="2294" y="303"/>
                    <a:pt x="2295" y="305"/>
                    <a:pt x="2297" y="306"/>
                  </a:cubicBezTo>
                  <a:cubicBezTo>
                    <a:pt x="2298" y="310"/>
                    <a:pt x="2300" y="310"/>
                    <a:pt x="2302" y="310"/>
                  </a:cubicBezTo>
                  <a:cubicBezTo>
                    <a:pt x="2303" y="311"/>
                    <a:pt x="2303" y="311"/>
                    <a:pt x="2305" y="311"/>
                  </a:cubicBezTo>
                  <a:cubicBezTo>
                    <a:pt x="2310" y="313"/>
                    <a:pt x="2315" y="314"/>
                    <a:pt x="2320" y="316"/>
                  </a:cubicBezTo>
                  <a:cubicBezTo>
                    <a:pt x="2323" y="318"/>
                    <a:pt x="2326" y="319"/>
                    <a:pt x="2330" y="321"/>
                  </a:cubicBezTo>
                  <a:cubicBezTo>
                    <a:pt x="2338" y="326"/>
                    <a:pt x="2338" y="334"/>
                    <a:pt x="2336" y="341"/>
                  </a:cubicBezTo>
                  <a:cubicBezTo>
                    <a:pt x="2335" y="352"/>
                    <a:pt x="2322" y="356"/>
                    <a:pt x="2322" y="367"/>
                  </a:cubicBezTo>
                  <a:cubicBezTo>
                    <a:pt x="2322" y="380"/>
                    <a:pt x="2331" y="389"/>
                    <a:pt x="2340" y="397"/>
                  </a:cubicBezTo>
                  <a:cubicBezTo>
                    <a:pt x="2356" y="417"/>
                    <a:pt x="2368" y="431"/>
                    <a:pt x="2376" y="458"/>
                  </a:cubicBezTo>
                  <a:cubicBezTo>
                    <a:pt x="2384" y="482"/>
                    <a:pt x="2384" y="510"/>
                    <a:pt x="2406" y="529"/>
                  </a:cubicBezTo>
                  <a:cubicBezTo>
                    <a:pt x="2425" y="545"/>
                    <a:pt x="2442" y="547"/>
                    <a:pt x="2450" y="573"/>
                  </a:cubicBezTo>
                  <a:cubicBezTo>
                    <a:pt x="2460" y="608"/>
                    <a:pt x="2443" y="642"/>
                    <a:pt x="2450" y="677"/>
                  </a:cubicBezTo>
                  <a:cubicBezTo>
                    <a:pt x="2457" y="707"/>
                    <a:pt x="2468" y="733"/>
                    <a:pt x="2468" y="764"/>
                  </a:cubicBezTo>
                  <a:cubicBezTo>
                    <a:pt x="2470" y="833"/>
                    <a:pt x="2434" y="911"/>
                    <a:pt x="2447" y="980"/>
                  </a:cubicBezTo>
                  <a:cubicBezTo>
                    <a:pt x="2452" y="1008"/>
                    <a:pt x="2470" y="1028"/>
                    <a:pt x="2466" y="1057"/>
                  </a:cubicBezTo>
                  <a:cubicBezTo>
                    <a:pt x="2466" y="1080"/>
                    <a:pt x="2453" y="1107"/>
                    <a:pt x="2462" y="1130"/>
                  </a:cubicBezTo>
                  <a:cubicBezTo>
                    <a:pt x="2468" y="1148"/>
                    <a:pt x="2493" y="1151"/>
                    <a:pt x="2498" y="1171"/>
                  </a:cubicBezTo>
                  <a:cubicBezTo>
                    <a:pt x="2504" y="1193"/>
                    <a:pt x="2475" y="1229"/>
                    <a:pt x="2471" y="1252"/>
                  </a:cubicBezTo>
                  <a:cubicBezTo>
                    <a:pt x="2468" y="1285"/>
                    <a:pt x="2493" y="1301"/>
                    <a:pt x="2495" y="1331"/>
                  </a:cubicBezTo>
                  <a:cubicBezTo>
                    <a:pt x="2496" y="1357"/>
                    <a:pt x="2475" y="1370"/>
                    <a:pt x="2460" y="1389"/>
                  </a:cubicBezTo>
                  <a:cubicBezTo>
                    <a:pt x="2447" y="1403"/>
                    <a:pt x="2440" y="1420"/>
                    <a:pt x="2427" y="1435"/>
                  </a:cubicBezTo>
                  <a:cubicBezTo>
                    <a:pt x="2419" y="1443"/>
                    <a:pt x="2409" y="1441"/>
                    <a:pt x="2406" y="1454"/>
                  </a:cubicBezTo>
                  <a:cubicBezTo>
                    <a:pt x="2399" y="1476"/>
                    <a:pt x="2424" y="1489"/>
                    <a:pt x="2402" y="1509"/>
                  </a:cubicBezTo>
                  <a:cubicBezTo>
                    <a:pt x="2392" y="1517"/>
                    <a:pt x="2374" y="1520"/>
                    <a:pt x="2364" y="1529"/>
                  </a:cubicBezTo>
                  <a:cubicBezTo>
                    <a:pt x="2353" y="1535"/>
                    <a:pt x="2345" y="1545"/>
                    <a:pt x="2333" y="1552"/>
                  </a:cubicBezTo>
                  <a:cubicBezTo>
                    <a:pt x="2305" y="1570"/>
                    <a:pt x="2282" y="1560"/>
                    <a:pt x="2251" y="1560"/>
                  </a:cubicBezTo>
                  <a:cubicBezTo>
                    <a:pt x="2218" y="1560"/>
                    <a:pt x="2190" y="1580"/>
                    <a:pt x="2155" y="1578"/>
                  </a:cubicBezTo>
                  <a:cubicBezTo>
                    <a:pt x="2127" y="1578"/>
                    <a:pt x="2097" y="1575"/>
                    <a:pt x="2073" y="1562"/>
                  </a:cubicBezTo>
                  <a:cubicBezTo>
                    <a:pt x="2056" y="1553"/>
                    <a:pt x="2046" y="1545"/>
                    <a:pt x="2027" y="1543"/>
                  </a:cubicBezTo>
                  <a:cubicBezTo>
                    <a:pt x="2018" y="1542"/>
                    <a:pt x="2007" y="1547"/>
                    <a:pt x="1997" y="1542"/>
                  </a:cubicBezTo>
                  <a:cubicBezTo>
                    <a:pt x="1989" y="1537"/>
                    <a:pt x="1989" y="1527"/>
                    <a:pt x="1984" y="1520"/>
                  </a:cubicBezTo>
                  <a:cubicBezTo>
                    <a:pt x="1976" y="1510"/>
                    <a:pt x="1971" y="1510"/>
                    <a:pt x="1961" y="1504"/>
                  </a:cubicBezTo>
                  <a:cubicBezTo>
                    <a:pt x="1916" y="1471"/>
                    <a:pt x="1880" y="1430"/>
                    <a:pt x="1857" y="1379"/>
                  </a:cubicBezTo>
                  <a:cubicBezTo>
                    <a:pt x="1844" y="1351"/>
                    <a:pt x="1850" y="1318"/>
                    <a:pt x="1837" y="1288"/>
                  </a:cubicBezTo>
                  <a:cubicBezTo>
                    <a:pt x="1826" y="1260"/>
                    <a:pt x="1804" y="1235"/>
                    <a:pt x="1791" y="1209"/>
                  </a:cubicBezTo>
                  <a:cubicBezTo>
                    <a:pt x="1775" y="1181"/>
                    <a:pt x="1755" y="1148"/>
                    <a:pt x="1745" y="1117"/>
                  </a:cubicBezTo>
                  <a:cubicBezTo>
                    <a:pt x="1738" y="1092"/>
                    <a:pt x="1747" y="1071"/>
                    <a:pt x="1745" y="1046"/>
                  </a:cubicBezTo>
                  <a:cubicBezTo>
                    <a:pt x="1742" y="1031"/>
                    <a:pt x="1735" y="1018"/>
                    <a:pt x="1724" y="1006"/>
                  </a:cubicBezTo>
                  <a:cubicBezTo>
                    <a:pt x="1719" y="1001"/>
                    <a:pt x="1700" y="992"/>
                    <a:pt x="1699" y="983"/>
                  </a:cubicBezTo>
                  <a:cubicBezTo>
                    <a:pt x="1697" y="962"/>
                    <a:pt x="1720" y="968"/>
                    <a:pt x="1724" y="954"/>
                  </a:cubicBezTo>
                  <a:cubicBezTo>
                    <a:pt x="1728" y="939"/>
                    <a:pt x="1715" y="934"/>
                    <a:pt x="1710" y="924"/>
                  </a:cubicBezTo>
                  <a:cubicBezTo>
                    <a:pt x="1704" y="911"/>
                    <a:pt x="1707" y="894"/>
                    <a:pt x="1702" y="881"/>
                  </a:cubicBezTo>
                  <a:cubicBezTo>
                    <a:pt x="1697" y="860"/>
                    <a:pt x="1682" y="845"/>
                    <a:pt x="1677" y="823"/>
                  </a:cubicBezTo>
                  <a:cubicBezTo>
                    <a:pt x="1672" y="795"/>
                    <a:pt x="1677" y="769"/>
                    <a:pt x="1694" y="746"/>
                  </a:cubicBezTo>
                  <a:cubicBezTo>
                    <a:pt x="1704" y="731"/>
                    <a:pt x="1727" y="716"/>
                    <a:pt x="1719" y="695"/>
                  </a:cubicBezTo>
                  <a:cubicBezTo>
                    <a:pt x="1702" y="644"/>
                    <a:pt x="1651" y="726"/>
                    <a:pt x="1641" y="744"/>
                  </a:cubicBezTo>
                  <a:cubicBezTo>
                    <a:pt x="1626" y="771"/>
                    <a:pt x="1628" y="800"/>
                    <a:pt x="1615" y="828"/>
                  </a:cubicBezTo>
                  <a:cubicBezTo>
                    <a:pt x="1603" y="853"/>
                    <a:pt x="1605" y="860"/>
                    <a:pt x="1613" y="886"/>
                  </a:cubicBezTo>
                  <a:cubicBezTo>
                    <a:pt x="1621" y="908"/>
                    <a:pt x="1625" y="929"/>
                    <a:pt x="1593" y="932"/>
                  </a:cubicBezTo>
                  <a:cubicBezTo>
                    <a:pt x="1588" y="932"/>
                    <a:pt x="1570" y="921"/>
                    <a:pt x="1570" y="932"/>
                  </a:cubicBezTo>
                  <a:cubicBezTo>
                    <a:pt x="1570" y="934"/>
                    <a:pt x="1572" y="936"/>
                    <a:pt x="1572" y="939"/>
                  </a:cubicBezTo>
                  <a:cubicBezTo>
                    <a:pt x="1582" y="955"/>
                    <a:pt x="1585" y="975"/>
                    <a:pt x="1592" y="993"/>
                  </a:cubicBezTo>
                  <a:cubicBezTo>
                    <a:pt x="1602" y="1031"/>
                    <a:pt x="1605" y="1067"/>
                    <a:pt x="1590" y="1104"/>
                  </a:cubicBezTo>
                  <a:cubicBezTo>
                    <a:pt x="1567" y="1158"/>
                    <a:pt x="1541" y="1178"/>
                    <a:pt x="1490" y="1204"/>
                  </a:cubicBezTo>
                  <a:cubicBezTo>
                    <a:pt x="1475" y="1212"/>
                    <a:pt x="1470" y="1212"/>
                    <a:pt x="1452" y="1211"/>
                  </a:cubicBezTo>
                  <a:cubicBezTo>
                    <a:pt x="1442" y="1211"/>
                    <a:pt x="1442" y="1201"/>
                    <a:pt x="1429" y="1206"/>
                  </a:cubicBezTo>
                  <a:cubicBezTo>
                    <a:pt x="1414" y="1211"/>
                    <a:pt x="1401" y="1244"/>
                    <a:pt x="1396" y="1257"/>
                  </a:cubicBezTo>
                  <a:cubicBezTo>
                    <a:pt x="1383" y="1290"/>
                    <a:pt x="1361" y="1306"/>
                    <a:pt x="1343" y="1334"/>
                  </a:cubicBezTo>
                  <a:cubicBezTo>
                    <a:pt x="1326" y="1359"/>
                    <a:pt x="1313" y="1377"/>
                    <a:pt x="1287" y="1393"/>
                  </a:cubicBezTo>
                  <a:cubicBezTo>
                    <a:pt x="1264" y="1408"/>
                    <a:pt x="1241" y="1418"/>
                    <a:pt x="1242" y="1451"/>
                  </a:cubicBezTo>
                  <a:cubicBezTo>
                    <a:pt x="1242" y="1479"/>
                    <a:pt x="1259" y="1501"/>
                    <a:pt x="1270" y="1524"/>
                  </a:cubicBezTo>
                  <a:cubicBezTo>
                    <a:pt x="1297" y="1578"/>
                    <a:pt x="1259" y="1608"/>
                    <a:pt x="1249" y="1657"/>
                  </a:cubicBezTo>
                  <a:cubicBezTo>
                    <a:pt x="1244" y="1680"/>
                    <a:pt x="1249" y="1698"/>
                    <a:pt x="1257" y="1718"/>
                  </a:cubicBezTo>
                  <a:cubicBezTo>
                    <a:pt x="1249" y="1721"/>
                    <a:pt x="1241" y="1726"/>
                    <a:pt x="1231" y="1731"/>
                  </a:cubicBezTo>
                  <a:cubicBezTo>
                    <a:pt x="1214" y="1738"/>
                    <a:pt x="1200" y="1739"/>
                    <a:pt x="1185" y="1733"/>
                  </a:cubicBezTo>
                  <a:cubicBezTo>
                    <a:pt x="1180" y="1731"/>
                    <a:pt x="1175" y="1728"/>
                    <a:pt x="1170" y="1725"/>
                  </a:cubicBezTo>
                  <a:cubicBezTo>
                    <a:pt x="1157" y="1716"/>
                    <a:pt x="1137" y="1703"/>
                    <a:pt x="1116" y="1725"/>
                  </a:cubicBezTo>
                  <a:cubicBezTo>
                    <a:pt x="1106" y="1735"/>
                    <a:pt x="1101" y="1753"/>
                    <a:pt x="1097" y="1769"/>
                  </a:cubicBezTo>
                  <a:cubicBezTo>
                    <a:pt x="1094" y="1777"/>
                    <a:pt x="1093" y="1784"/>
                    <a:pt x="1091" y="1789"/>
                  </a:cubicBezTo>
                  <a:cubicBezTo>
                    <a:pt x="1083" y="1810"/>
                    <a:pt x="1069" y="1830"/>
                    <a:pt x="1060" y="1842"/>
                  </a:cubicBezTo>
                  <a:cubicBezTo>
                    <a:pt x="1055" y="1845"/>
                    <a:pt x="1050" y="1847"/>
                    <a:pt x="1045" y="1850"/>
                  </a:cubicBezTo>
                  <a:cubicBezTo>
                    <a:pt x="1038" y="1855"/>
                    <a:pt x="1030" y="1860"/>
                    <a:pt x="1023" y="1866"/>
                  </a:cubicBezTo>
                  <a:cubicBezTo>
                    <a:pt x="1005" y="1886"/>
                    <a:pt x="992" y="1917"/>
                    <a:pt x="987" y="1949"/>
                  </a:cubicBezTo>
                  <a:cubicBezTo>
                    <a:pt x="982" y="1972"/>
                    <a:pt x="984" y="1990"/>
                    <a:pt x="989" y="2006"/>
                  </a:cubicBezTo>
                  <a:cubicBezTo>
                    <a:pt x="995" y="2023"/>
                    <a:pt x="1004" y="2031"/>
                    <a:pt x="1013" y="2038"/>
                  </a:cubicBezTo>
                  <a:cubicBezTo>
                    <a:pt x="1017" y="2043"/>
                    <a:pt x="1022" y="2046"/>
                    <a:pt x="1027" y="2051"/>
                  </a:cubicBezTo>
                  <a:cubicBezTo>
                    <a:pt x="1035" y="2062"/>
                    <a:pt x="1033" y="2067"/>
                    <a:pt x="1033" y="2069"/>
                  </a:cubicBezTo>
                  <a:cubicBezTo>
                    <a:pt x="1030" y="2082"/>
                    <a:pt x="1009" y="2095"/>
                    <a:pt x="992" y="2104"/>
                  </a:cubicBezTo>
                  <a:cubicBezTo>
                    <a:pt x="984" y="2108"/>
                    <a:pt x="976" y="2113"/>
                    <a:pt x="969" y="2118"/>
                  </a:cubicBezTo>
                  <a:cubicBezTo>
                    <a:pt x="941" y="2140"/>
                    <a:pt x="936" y="2173"/>
                    <a:pt x="934" y="2202"/>
                  </a:cubicBezTo>
                  <a:cubicBezTo>
                    <a:pt x="933" y="2212"/>
                    <a:pt x="931" y="2222"/>
                    <a:pt x="929" y="2232"/>
                  </a:cubicBezTo>
                  <a:cubicBezTo>
                    <a:pt x="923" y="2258"/>
                    <a:pt x="906" y="2267"/>
                    <a:pt x="883" y="2278"/>
                  </a:cubicBezTo>
                  <a:cubicBezTo>
                    <a:pt x="875" y="2281"/>
                    <a:pt x="869" y="2286"/>
                    <a:pt x="860" y="2290"/>
                  </a:cubicBezTo>
                  <a:cubicBezTo>
                    <a:pt x="857" y="2291"/>
                    <a:pt x="855" y="2293"/>
                    <a:pt x="852" y="2295"/>
                  </a:cubicBezTo>
                  <a:lnTo>
                    <a:pt x="852" y="2295"/>
                  </a:lnTo>
                  <a:cubicBezTo>
                    <a:pt x="841" y="2300"/>
                    <a:pt x="829" y="2303"/>
                    <a:pt x="816" y="2301"/>
                  </a:cubicBezTo>
                  <a:lnTo>
                    <a:pt x="816" y="2301"/>
                  </a:lnTo>
                  <a:cubicBezTo>
                    <a:pt x="801" y="2301"/>
                    <a:pt x="784" y="2293"/>
                    <a:pt x="775" y="2275"/>
                  </a:cubicBezTo>
                  <a:cubicBezTo>
                    <a:pt x="770" y="2268"/>
                    <a:pt x="768" y="2260"/>
                    <a:pt x="766" y="2252"/>
                  </a:cubicBezTo>
                  <a:cubicBezTo>
                    <a:pt x="765" y="2240"/>
                    <a:pt x="763" y="2227"/>
                    <a:pt x="753" y="2216"/>
                  </a:cubicBezTo>
                  <a:cubicBezTo>
                    <a:pt x="738" y="2194"/>
                    <a:pt x="712" y="2186"/>
                    <a:pt x="689" y="2179"/>
                  </a:cubicBezTo>
                  <a:cubicBezTo>
                    <a:pt x="677" y="2178"/>
                    <a:pt x="666" y="2176"/>
                    <a:pt x="654" y="2174"/>
                  </a:cubicBezTo>
                  <a:cubicBezTo>
                    <a:pt x="638" y="2171"/>
                    <a:pt x="623" y="2169"/>
                    <a:pt x="608" y="2164"/>
                  </a:cubicBezTo>
                  <a:cubicBezTo>
                    <a:pt x="603" y="2163"/>
                    <a:pt x="597" y="2160"/>
                    <a:pt x="592" y="2158"/>
                  </a:cubicBezTo>
                  <a:cubicBezTo>
                    <a:pt x="577" y="2153"/>
                    <a:pt x="562" y="2148"/>
                    <a:pt x="546" y="2146"/>
                  </a:cubicBezTo>
                  <a:lnTo>
                    <a:pt x="546" y="2146"/>
                  </a:lnTo>
                  <a:cubicBezTo>
                    <a:pt x="541" y="2140"/>
                    <a:pt x="536" y="2135"/>
                    <a:pt x="531" y="2128"/>
                  </a:cubicBezTo>
                  <a:cubicBezTo>
                    <a:pt x="519" y="2112"/>
                    <a:pt x="516" y="2100"/>
                    <a:pt x="513" y="2084"/>
                  </a:cubicBezTo>
                  <a:cubicBezTo>
                    <a:pt x="511" y="2079"/>
                    <a:pt x="509" y="2074"/>
                    <a:pt x="508" y="2069"/>
                  </a:cubicBezTo>
                  <a:cubicBezTo>
                    <a:pt x="498" y="2033"/>
                    <a:pt x="486" y="2023"/>
                    <a:pt x="453" y="2013"/>
                  </a:cubicBezTo>
                  <a:cubicBezTo>
                    <a:pt x="437" y="2006"/>
                    <a:pt x="437" y="2006"/>
                    <a:pt x="432" y="1995"/>
                  </a:cubicBezTo>
                  <a:cubicBezTo>
                    <a:pt x="430" y="1990"/>
                    <a:pt x="429" y="1983"/>
                    <a:pt x="425" y="1975"/>
                  </a:cubicBezTo>
                  <a:cubicBezTo>
                    <a:pt x="414" y="1950"/>
                    <a:pt x="394" y="1934"/>
                    <a:pt x="376" y="1919"/>
                  </a:cubicBezTo>
                  <a:cubicBezTo>
                    <a:pt x="364" y="1911"/>
                    <a:pt x="353" y="1907"/>
                    <a:pt x="343" y="1911"/>
                  </a:cubicBezTo>
                  <a:cubicBezTo>
                    <a:pt x="335" y="1914"/>
                    <a:pt x="327" y="1921"/>
                    <a:pt x="323" y="1937"/>
                  </a:cubicBezTo>
                  <a:lnTo>
                    <a:pt x="322" y="1944"/>
                  </a:lnTo>
                  <a:cubicBezTo>
                    <a:pt x="322" y="1950"/>
                    <a:pt x="318" y="1968"/>
                    <a:pt x="313" y="1972"/>
                  </a:cubicBezTo>
                  <a:cubicBezTo>
                    <a:pt x="312" y="1972"/>
                    <a:pt x="312" y="1972"/>
                    <a:pt x="308" y="1972"/>
                  </a:cubicBezTo>
                  <a:cubicBezTo>
                    <a:pt x="307" y="1972"/>
                    <a:pt x="307" y="1970"/>
                    <a:pt x="305" y="1962"/>
                  </a:cubicBezTo>
                  <a:cubicBezTo>
                    <a:pt x="303" y="1950"/>
                    <a:pt x="300" y="1932"/>
                    <a:pt x="275" y="1927"/>
                  </a:cubicBezTo>
                  <a:cubicBezTo>
                    <a:pt x="259" y="1924"/>
                    <a:pt x="242" y="1929"/>
                    <a:pt x="228" y="1934"/>
                  </a:cubicBezTo>
                  <a:cubicBezTo>
                    <a:pt x="210" y="1940"/>
                    <a:pt x="195" y="1944"/>
                    <a:pt x="182" y="1937"/>
                  </a:cubicBezTo>
                  <a:cubicBezTo>
                    <a:pt x="173" y="1932"/>
                    <a:pt x="158" y="1909"/>
                    <a:pt x="145" y="1884"/>
                  </a:cubicBezTo>
                  <a:cubicBezTo>
                    <a:pt x="124" y="1842"/>
                    <a:pt x="112" y="1792"/>
                    <a:pt x="102" y="1743"/>
                  </a:cubicBezTo>
                  <a:cubicBezTo>
                    <a:pt x="99" y="1728"/>
                    <a:pt x="96" y="1713"/>
                    <a:pt x="93" y="1698"/>
                  </a:cubicBezTo>
                  <a:lnTo>
                    <a:pt x="88" y="1683"/>
                  </a:lnTo>
                  <a:cubicBezTo>
                    <a:pt x="74" y="1624"/>
                    <a:pt x="60" y="1563"/>
                    <a:pt x="40" y="1504"/>
                  </a:cubicBezTo>
                  <a:cubicBezTo>
                    <a:pt x="33" y="1482"/>
                    <a:pt x="25" y="1463"/>
                    <a:pt x="17" y="144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E3F4CB94-4CA9-46F9-9BB5-6A057A4AC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2979738"/>
              <a:ext cx="514350" cy="552450"/>
            </a:xfrm>
            <a:custGeom>
              <a:avLst/>
              <a:gdLst>
                <a:gd name="T0" fmla="*/ 402 w 1427"/>
                <a:gd name="T1" fmla="*/ 1488 h 1535"/>
                <a:gd name="T2" fmla="*/ 380 w 1427"/>
                <a:gd name="T3" fmla="*/ 1412 h 1535"/>
                <a:gd name="T4" fmla="*/ 390 w 1427"/>
                <a:gd name="T5" fmla="*/ 1364 h 1535"/>
                <a:gd name="T6" fmla="*/ 379 w 1427"/>
                <a:gd name="T7" fmla="*/ 1305 h 1535"/>
                <a:gd name="T8" fmla="*/ 385 w 1427"/>
                <a:gd name="T9" fmla="*/ 1277 h 1535"/>
                <a:gd name="T10" fmla="*/ 369 w 1427"/>
                <a:gd name="T11" fmla="*/ 1206 h 1535"/>
                <a:gd name="T12" fmla="*/ 365 w 1427"/>
                <a:gd name="T13" fmla="*/ 1121 h 1535"/>
                <a:gd name="T14" fmla="*/ 337 w 1427"/>
                <a:gd name="T15" fmla="*/ 1096 h 1535"/>
                <a:gd name="T16" fmla="*/ 285 w 1427"/>
                <a:gd name="T17" fmla="*/ 1028 h 1535"/>
                <a:gd name="T18" fmla="*/ 224 w 1427"/>
                <a:gd name="T19" fmla="*/ 995 h 1535"/>
                <a:gd name="T20" fmla="*/ 34 w 1427"/>
                <a:gd name="T21" fmla="*/ 925 h 1535"/>
                <a:gd name="T22" fmla="*/ 115 w 1427"/>
                <a:gd name="T23" fmla="*/ 778 h 1535"/>
                <a:gd name="T24" fmla="*/ 306 w 1427"/>
                <a:gd name="T25" fmla="*/ 745 h 1535"/>
                <a:gd name="T26" fmla="*/ 204 w 1427"/>
                <a:gd name="T27" fmla="*/ 602 h 1535"/>
                <a:gd name="T28" fmla="*/ 206 w 1427"/>
                <a:gd name="T29" fmla="*/ 551 h 1535"/>
                <a:gd name="T30" fmla="*/ 314 w 1427"/>
                <a:gd name="T31" fmla="*/ 514 h 1535"/>
                <a:gd name="T32" fmla="*/ 359 w 1427"/>
                <a:gd name="T33" fmla="*/ 516 h 1535"/>
                <a:gd name="T34" fmla="*/ 420 w 1427"/>
                <a:gd name="T35" fmla="*/ 519 h 1535"/>
                <a:gd name="T36" fmla="*/ 519 w 1427"/>
                <a:gd name="T37" fmla="*/ 419 h 1535"/>
                <a:gd name="T38" fmla="*/ 566 w 1427"/>
                <a:gd name="T39" fmla="*/ 318 h 1535"/>
                <a:gd name="T40" fmla="*/ 622 w 1427"/>
                <a:gd name="T41" fmla="*/ 221 h 1535"/>
                <a:gd name="T42" fmla="*/ 665 w 1427"/>
                <a:gd name="T43" fmla="*/ 180 h 1535"/>
                <a:gd name="T44" fmla="*/ 619 w 1427"/>
                <a:gd name="T45" fmla="*/ 139 h 1535"/>
                <a:gd name="T46" fmla="*/ 596 w 1427"/>
                <a:gd name="T47" fmla="*/ 114 h 1535"/>
                <a:gd name="T48" fmla="*/ 631 w 1427"/>
                <a:gd name="T49" fmla="*/ 106 h 1535"/>
                <a:gd name="T50" fmla="*/ 795 w 1427"/>
                <a:gd name="T51" fmla="*/ 46 h 1535"/>
                <a:gd name="T52" fmla="*/ 838 w 1427"/>
                <a:gd name="T53" fmla="*/ 14 h 1535"/>
                <a:gd name="T54" fmla="*/ 909 w 1427"/>
                <a:gd name="T55" fmla="*/ 42 h 1535"/>
                <a:gd name="T56" fmla="*/ 916 w 1427"/>
                <a:gd name="T57" fmla="*/ 94 h 1535"/>
                <a:gd name="T58" fmla="*/ 927 w 1427"/>
                <a:gd name="T59" fmla="*/ 187 h 1535"/>
                <a:gd name="T60" fmla="*/ 856 w 1427"/>
                <a:gd name="T61" fmla="*/ 285 h 1535"/>
                <a:gd name="T62" fmla="*/ 777 w 1427"/>
                <a:gd name="T63" fmla="*/ 359 h 1535"/>
                <a:gd name="T64" fmla="*/ 764 w 1427"/>
                <a:gd name="T65" fmla="*/ 458 h 1535"/>
                <a:gd name="T66" fmla="*/ 771 w 1427"/>
                <a:gd name="T67" fmla="*/ 513 h 1535"/>
                <a:gd name="T68" fmla="*/ 782 w 1427"/>
                <a:gd name="T69" fmla="*/ 577 h 1535"/>
                <a:gd name="T70" fmla="*/ 800 w 1427"/>
                <a:gd name="T71" fmla="*/ 663 h 1535"/>
                <a:gd name="T72" fmla="*/ 866 w 1427"/>
                <a:gd name="T73" fmla="*/ 615 h 1535"/>
                <a:gd name="T74" fmla="*/ 1084 w 1427"/>
                <a:gd name="T75" fmla="*/ 602 h 1535"/>
                <a:gd name="T76" fmla="*/ 1138 w 1427"/>
                <a:gd name="T77" fmla="*/ 638 h 1535"/>
                <a:gd name="T78" fmla="*/ 1293 w 1427"/>
                <a:gd name="T79" fmla="*/ 640 h 1535"/>
                <a:gd name="T80" fmla="*/ 1370 w 1427"/>
                <a:gd name="T81" fmla="*/ 743 h 1535"/>
                <a:gd name="T82" fmla="*/ 1370 w 1427"/>
                <a:gd name="T83" fmla="*/ 869 h 1535"/>
                <a:gd name="T84" fmla="*/ 1242 w 1427"/>
                <a:gd name="T85" fmla="*/ 1035 h 1535"/>
                <a:gd name="T86" fmla="*/ 1219 w 1427"/>
                <a:gd name="T87" fmla="*/ 1112 h 1535"/>
                <a:gd name="T88" fmla="*/ 1209 w 1427"/>
                <a:gd name="T89" fmla="*/ 1149 h 1535"/>
                <a:gd name="T90" fmla="*/ 1178 w 1427"/>
                <a:gd name="T91" fmla="*/ 1165 h 1535"/>
                <a:gd name="T92" fmla="*/ 1117 w 1427"/>
                <a:gd name="T93" fmla="*/ 1167 h 1535"/>
                <a:gd name="T94" fmla="*/ 1039 w 1427"/>
                <a:gd name="T95" fmla="*/ 1126 h 1535"/>
                <a:gd name="T96" fmla="*/ 856 w 1427"/>
                <a:gd name="T97" fmla="*/ 1065 h 1535"/>
                <a:gd name="T98" fmla="*/ 720 w 1427"/>
                <a:gd name="T99" fmla="*/ 1238 h 1535"/>
                <a:gd name="T100" fmla="*/ 637 w 1427"/>
                <a:gd name="T101" fmla="*/ 1206 h 1535"/>
                <a:gd name="T102" fmla="*/ 502 w 1427"/>
                <a:gd name="T103" fmla="*/ 1404 h 1535"/>
                <a:gd name="T104" fmla="*/ 451 w 1427"/>
                <a:gd name="T105" fmla="*/ 1491 h 1535"/>
                <a:gd name="T106" fmla="*/ 415 w 1427"/>
                <a:gd name="T107" fmla="*/ 152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7" h="1535">
                  <a:moveTo>
                    <a:pt x="402" y="1516"/>
                  </a:moveTo>
                  <a:lnTo>
                    <a:pt x="402" y="1516"/>
                  </a:lnTo>
                  <a:cubicBezTo>
                    <a:pt x="400" y="1508"/>
                    <a:pt x="400" y="1499"/>
                    <a:pt x="402" y="1488"/>
                  </a:cubicBezTo>
                  <a:cubicBezTo>
                    <a:pt x="403" y="1475"/>
                    <a:pt x="407" y="1462"/>
                    <a:pt x="402" y="1447"/>
                  </a:cubicBezTo>
                  <a:cubicBezTo>
                    <a:pt x="398" y="1437"/>
                    <a:pt x="392" y="1430"/>
                    <a:pt x="388" y="1425"/>
                  </a:cubicBezTo>
                  <a:cubicBezTo>
                    <a:pt x="384" y="1420"/>
                    <a:pt x="382" y="1417"/>
                    <a:pt x="380" y="1412"/>
                  </a:cubicBezTo>
                  <a:cubicBezTo>
                    <a:pt x="377" y="1401"/>
                    <a:pt x="382" y="1387"/>
                    <a:pt x="385" y="1376"/>
                  </a:cubicBezTo>
                  <a:lnTo>
                    <a:pt x="388" y="1369"/>
                  </a:lnTo>
                  <a:cubicBezTo>
                    <a:pt x="388" y="1368"/>
                    <a:pt x="388" y="1366"/>
                    <a:pt x="390" y="1364"/>
                  </a:cubicBezTo>
                  <a:cubicBezTo>
                    <a:pt x="393" y="1356"/>
                    <a:pt x="398" y="1341"/>
                    <a:pt x="392" y="1325"/>
                  </a:cubicBezTo>
                  <a:cubicBezTo>
                    <a:pt x="388" y="1318"/>
                    <a:pt x="385" y="1312"/>
                    <a:pt x="382" y="1308"/>
                  </a:cubicBezTo>
                  <a:cubicBezTo>
                    <a:pt x="380" y="1307"/>
                    <a:pt x="379" y="1305"/>
                    <a:pt x="379" y="1305"/>
                  </a:cubicBezTo>
                  <a:cubicBezTo>
                    <a:pt x="374" y="1300"/>
                    <a:pt x="374" y="1300"/>
                    <a:pt x="375" y="1294"/>
                  </a:cubicBezTo>
                  <a:cubicBezTo>
                    <a:pt x="377" y="1289"/>
                    <a:pt x="379" y="1285"/>
                    <a:pt x="382" y="1280"/>
                  </a:cubicBezTo>
                  <a:cubicBezTo>
                    <a:pt x="384" y="1279"/>
                    <a:pt x="384" y="1279"/>
                    <a:pt x="385" y="1277"/>
                  </a:cubicBezTo>
                  <a:cubicBezTo>
                    <a:pt x="390" y="1269"/>
                    <a:pt x="395" y="1257"/>
                    <a:pt x="392" y="1241"/>
                  </a:cubicBezTo>
                  <a:cubicBezTo>
                    <a:pt x="390" y="1229"/>
                    <a:pt x="382" y="1221"/>
                    <a:pt x="375" y="1216"/>
                  </a:cubicBezTo>
                  <a:cubicBezTo>
                    <a:pt x="372" y="1211"/>
                    <a:pt x="369" y="1208"/>
                    <a:pt x="369" y="1206"/>
                  </a:cubicBezTo>
                  <a:cubicBezTo>
                    <a:pt x="369" y="1203"/>
                    <a:pt x="370" y="1200"/>
                    <a:pt x="377" y="1193"/>
                  </a:cubicBezTo>
                  <a:cubicBezTo>
                    <a:pt x="384" y="1185"/>
                    <a:pt x="395" y="1175"/>
                    <a:pt x="393" y="1158"/>
                  </a:cubicBezTo>
                  <a:cubicBezTo>
                    <a:pt x="393" y="1137"/>
                    <a:pt x="377" y="1127"/>
                    <a:pt x="365" y="1121"/>
                  </a:cubicBezTo>
                  <a:lnTo>
                    <a:pt x="360" y="1117"/>
                  </a:lnTo>
                  <a:cubicBezTo>
                    <a:pt x="356" y="1114"/>
                    <a:pt x="351" y="1111"/>
                    <a:pt x="347" y="1109"/>
                  </a:cubicBezTo>
                  <a:cubicBezTo>
                    <a:pt x="341" y="1106"/>
                    <a:pt x="339" y="1106"/>
                    <a:pt x="337" y="1096"/>
                  </a:cubicBezTo>
                  <a:cubicBezTo>
                    <a:pt x="336" y="1091"/>
                    <a:pt x="336" y="1088"/>
                    <a:pt x="336" y="1083"/>
                  </a:cubicBezTo>
                  <a:cubicBezTo>
                    <a:pt x="336" y="1071"/>
                    <a:pt x="336" y="1056"/>
                    <a:pt x="318" y="1043"/>
                  </a:cubicBezTo>
                  <a:cubicBezTo>
                    <a:pt x="308" y="1035"/>
                    <a:pt x="296" y="1032"/>
                    <a:pt x="285" y="1028"/>
                  </a:cubicBezTo>
                  <a:cubicBezTo>
                    <a:pt x="276" y="1027"/>
                    <a:pt x="270" y="1025"/>
                    <a:pt x="263" y="1022"/>
                  </a:cubicBezTo>
                  <a:cubicBezTo>
                    <a:pt x="258" y="1018"/>
                    <a:pt x="255" y="1015"/>
                    <a:pt x="250" y="1010"/>
                  </a:cubicBezTo>
                  <a:cubicBezTo>
                    <a:pt x="242" y="1005"/>
                    <a:pt x="234" y="999"/>
                    <a:pt x="224" y="995"/>
                  </a:cubicBezTo>
                  <a:cubicBezTo>
                    <a:pt x="196" y="982"/>
                    <a:pt x="158" y="969"/>
                    <a:pt x="128" y="962"/>
                  </a:cubicBezTo>
                  <a:cubicBezTo>
                    <a:pt x="117" y="959"/>
                    <a:pt x="107" y="959"/>
                    <a:pt x="99" y="957"/>
                  </a:cubicBezTo>
                  <a:cubicBezTo>
                    <a:pt x="69" y="953"/>
                    <a:pt x="49" y="951"/>
                    <a:pt x="34" y="925"/>
                  </a:cubicBezTo>
                  <a:cubicBezTo>
                    <a:pt x="21" y="903"/>
                    <a:pt x="11" y="880"/>
                    <a:pt x="0" y="859"/>
                  </a:cubicBezTo>
                  <a:cubicBezTo>
                    <a:pt x="19" y="849"/>
                    <a:pt x="33" y="831"/>
                    <a:pt x="46" y="813"/>
                  </a:cubicBezTo>
                  <a:cubicBezTo>
                    <a:pt x="67" y="781"/>
                    <a:pt x="82" y="763"/>
                    <a:pt x="115" y="778"/>
                  </a:cubicBezTo>
                  <a:cubicBezTo>
                    <a:pt x="123" y="781"/>
                    <a:pt x="131" y="786"/>
                    <a:pt x="138" y="793"/>
                  </a:cubicBezTo>
                  <a:cubicBezTo>
                    <a:pt x="158" y="804"/>
                    <a:pt x="181" y="819"/>
                    <a:pt x="214" y="811"/>
                  </a:cubicBezTo>
                  <a:cubicBezTo>
                    <a:pt x="234" y="806"/>
                    <a:pt x="295" y="771"/>
                    <a:pt x="306" y="745"/>
                  </a:cubicBezTo>
                  <a:cubicBezTo>
                    <a:pt x="319" y="712"/>
                    <a:pt x="288" y="687"/>
                    <a:pt x="268" y="669"/>
                  </a:cubicBezTo>
                  <a:cubicBezTo>
                    <a:pt x="263" y="666"/>
                    <a:pt x="260" y="661"/>
                    <a:pt x="255" y="659"/>
                  </a:cubicBezTo>
                  <a:cubicBezTo>
                    <a:pt x="239" y="640"/>
                    <a:pt x="222" y="620"/>
                    <a:pt x="204" y="602"/>
                  </a:cubicBezTo>
                  <a:cubicBezTo>
                    <a:pt x="197" y="592"/>
                    <a:pt x="189" y="584"/>
                    <a:pt x="183" y="575"/>
                  </a:cubicBezTo>
                  <a:cubicBezTo>
                    <a:pt x="181" y="574"/>
                    <a:pt x="179" y="570"/>
                    <a:pt x="178" y="569"/>
                  </a:cubicBezTo>
                  <a:cubicBezTo>
                    <a:pt x="187" y="562"/>
                    <a:pt x="196" y="557"/>
                    <a:pt x="206" y="551"/>
                  </a:cubicBezTo>
                  <a:lnTo>
                    <a:pt x="211" y="549"/>
                  </a:lnTo>
                  <a:cubicBezTo>
                    <a:pt x="227" y="537"/>
                    <a:pt x="242" y="528"/>
                    <a:pt x="260" y="521"/>
                  </a:cubicBezTo>
                  <a:cubicBezTo>
                    <a:pt x="273" y="514"/>
                    <a:pt x="295" y="509"/>
                    <a:pt x="314" y="514"/>
                  </a:cubicBezTo>
                  <a:lnTo>
                    <a:pt x="319" y="516"/>
                  </a:lnTo>
                  <a:cubicBezTo>
                    <a:pt x="324" y="518"/>
                    <a:pt x="329" y="519"/>
                    <a:pt x="336" y="519"/>
                  </a:cubicBezTo>
                  <a:cubicBezTo>
                    <a:pt x="344" y="519"/>
                    <a:pt x="352" y="518"/>
                    <a:pt x="359" y="516"/>
                  </a:cubicBezTo>
                  <a:cubicBezTo>
                    <a:pt x="362" y="516"/>
                    <a:pt x="365" y="514"/>
                    <a:pt x="367" y="514"/>
                  </a:cubicBezTo>
                  <a:cubicBezTo>
                    <a:pt x="380" y="513"/>
                    <a:pt x="393" y="514"/>
                    <a:pt x="407" y="518"/>
                  </a:cubicBezTo>
                  <a:lnTo>
                    <a:pt x="420" y="519"/>
                  </a:lnTo>
                  <a:cubicBezTo>
                    <a:pt x="436" y="523"/>
                    <a:pt x="463" y="524"/>
                    <a:pt x="482" y="509"/>
                  </a:cubicBezTo>
                  <a:cubicBezTo>
                    <a:pt x="504" y="495"/>
                    <a:pt x="510" y="470"/>
                    <a:pt x="514" y="452"/>
                  </a:cubicBezTo>
                  <a:cubicBezTo>
                    <a:pt x="515" y="440"/>
                    <a:pt x="517" y="430"/>
                    <a:pt x="519" y="419"/>
                  </a:cubicBezTo>
                  <a:cubicBezTo>
                    <a:pt x="520" y="404"/>
                    <a:pt x="522" y="389"/>
                    <a:pt x="525" y="376"/>
                  </a:cubicBezTo>
                  <a:cubicBezTo>
                    <a:pt x="530" y="353"/>
                    <a:pt x="545" y="331"/>
                    <a:pt x="563" y="320"/>
                  </a:cubicBezTo>
                  <a:cubicBezTo>
                    <a:pt x="565" y="318"/>
                    <a:pt x="566" y="318"/>
                    <a:pt x="566" y="318"/>
                  </a:cubicBezTo>
                  <a:cubicBezTo>
                    <a:pt x="575" y="312"/>
                    <a:pt x="580" y="305"/>
                    <a:pt x="585" y="297"/>
                  </a:cubicBezTo>
                  <a:cubicBezTo>
                    <a:pt x="591" y="287"/>
                    <a:pt x="594" y="275"/>
                    <a:pt x="598" y="264"/>
                  </a:cubicBezTo>
                  <a:cubicBezTo>
                    <a:pt x="604" y="246"/>
                    <a:pt x="609" y="229"/>
                    <a:pt x="622" y="221"/>
                  </a:cubicBezTo>
                  <a:cubicBezTo>
                    <a:pt x="626" y="219"/>
                    <a:pt x="629" y="218"/>
                    <a:pt x="634" y="216"/>
                  </a:cubicBezTo>
                  <a:cubicBezTo>
                    <a:pt x="639" y="215"/>
                    <a:pt x="645" y="211"/>
                    <a:pt x="652" y="206"/>
                  </a:cubicBezTo>
                  <a:cubicBezTo>
                    <a:pt x="660" y="200"/>
                    <a:pt x="665" y="190"/>
                    <a:pt x="665" y="180"/>
                  </a:cubicBezTo>
                  <a:cubicBezTo>
                    <a:pt x="665" y="172"/>
                    <a:pt x="662" y="163"/>
                    <a:pt x="655" y="160"/>
                  </a:cubicBezTo>
                  <a:cubicBezTo>
                    <a:pt x="650" y="155"/>
                    <a:pt x="644" y="155"/>
                    <a:pt x="637" y="154"/>
                  </a:cubicBezTo>
                  <a:cubicBezTo>
                    <a:pt x="631" y="152"/>
                    <a:pt x="624" y="147"/>
                    <a:pt x="619" y="139"/>
                  </a:cubicBezTo>
                  <a:lnTo>
                    <a:pt x="617" y="135"/>
                  </a:lnTo>
                  <a:cubicBezTo>
                    <a:pt x="616" y="130"/>
                    <a:pt x="613" y="122"/>
                    <a:pt x="604" y="117"/>
                  </a:cubicBezTo>
                  <a:cubicBezTo>
                    <a:pt x="603" y="117"/>
                    <a:pt x="601" y="116"/>
                    <a:pt x="596" y="114"/>
                  </a:cubicBezTo>
                  <a:cubicBezTo>
                    <a:pt x="596" y="112"/>
                    <a:pt x="596" y="109"/>
                    <a:pt x="598" y="107"/>
                  </a:cubicBezTo>
                  <a:cubicBezTo>
                    <a:pt x="601" y="104"/>
                    <a:pt x="608" y="102"/>
                    <a:pt x="614" y="102"/>
                  </a:cubicBezTo>
                  <a:cubicBezTo>
                    <a:pt x="621" y="102"/>
                    <a:pt x="626" y="104"/>
                    <a:pt x="631" y="106"/>
                  </a:cubicBezTo>
                  <a:cubicBezTo>
                    <a:pt x="636" y="106"/>
                    <a:pt x="639" y="107"/>
                    <a:pt x="644" y="107"/>
                  </a:cubicBezTo>
                  <a:cubicBezTo>
                    <a:pt x="670" y="112"/>
                    <a:pt x="700" y="107"/>
                    <a:pt x="728" y="93"/>
                  </a:cubicBezTo>
                  <a:cubicBezTo>
                    <a:pt x="753" y="79"/>
                    <a:pt x="774" y="63"/>
                    <a:pt x="795" y="46"/>
                  </a:cubicBezTo>
                  <a:lnTo>
                    <a:pt x="810" y="35"/>
                  </a:lnTo>
                  <a:lnTo>
                    <a:pt x="830" y="18"/>
                  </a:lnTo>
                  <a:lnTo>
                    <a:pt x="838" y="14"/>
                  </a:lnTo>
                  <a:cubicBezTo>
                    <a:pt x="842" y="10"/>
                    <a:pt x="846" y="7"/>
                    <a:pt x="851" y="5"/>
                  </a:cubicBezTo>
                  <a:cubicBezTo>
                    <a:pt x="861" y="0"/>
                    <a:pt x="874" y="5"/>
                    <a:pt x="883" y="10"/>
                  </a:cubicBezTo>
                  <a:cubicBezTo>
                    <a:pt x="893" y="18"/>
                    <a:pt x="901" y="28"/>
                    <a:pt x="909" y="42"/>
                  </a:cubicBezTo>
                  <a:cubicBezTo>
                    <a:pt x="914" y="48"/>
                    <a:pt x="917" y="53"/>
                    <a:pt x="919" y="58"/>
                  </a:cubicBezTo>
                  <a:cubicBezTo>
                    <a:pt x="919" y="63"/>
                    <a:pt x="919" y="68"/>
                    <a:pt x="917" y="73"/>
                  </a:cubicBezTo>
                  <a:cubicBezTo>
                    <a:pt x="917" y="79"/>
                    <a:pt x="916" y="86"/>
                    <a:pt x="916" y="94"/>
                  </a:cubicBezTo>
                  <a:cubicBezTo>
                    <a:pt x="917" y="116"/>
                    <a:pt x="934" y="130"/>
                    <a:pt x="949" y="142"/>
                  </a:cubicBezTo>
                  <a:cubicBezTo>
                    <a:pt x="944" y="150"/>
                    <a:pt x="940" y="158"/>
                    <a:pt x="937" y="167"/>
                  </a:cubicBezTo>
                  <a:cubicBezTo>
                    <a:pt x="934" y="173"/>
                    <a:pt x="930" y="180"/>
                    <a:pt x="927" y="187"/>
                  </a:cubicBezTo>
                  <a:cubicBezTo>
                    <a:pt x="921" y="196"/>
                    <a:pt x="914" y="206"/>
                    <a:pt x="907" y="216"/>
                  </a:cubicBezTo>
                  <a:cubicBezTo>
                    <a:pt x="896" y="231"/>
                    <a:pt x="886" y="246"/>
                    <a:pt x="878" y="267"/>
                  </a:cubicBezTo>
                  <a:cubicBezTo>
                    <a:pt x="871" y="284"/>
                    <a:pt x="868" y="284"/>
                    <a:pt x="856" y="285"/>
                  </a:cubicBezTo>
                  <a:cubicBezTo>
                    <a:pt x="848" y="287"/>
                    <a:pt x="838" y="289"/>
                    <a:pt x="827" y="294"/>
                  </a:cubicBezTo>
                  <a:cubicBezTo>
                    <a:pt x="807" y="303"/>
                    <a:pt x="797" y="323"/>
                    <a:pt x="787" y="341"/>
                  </a:cubicBezTo>
                  <a:cubicBezTo>
                    <a:pt x="785" y="348"/>
                    <a:pt x="781" y="355"/>
                    <a:pt x="777" y="359"/>
                  </a:cubicBezTo>
                  <a:cubicBezTo>
                    <a:pt x="776" y="363"/>
                    <a:pt x="772" y="368"/>
                    <a:pt x="769" y="371"/>
                  </a:cubicBezTo>
                  <a:cubicBezTo>
                    <a:pt x="754" y="387"/>
                    <a:pt x="733" y="412"/>
                    <a:pt x="748" y="440"/>
                  </a:cubicBezTo>
                  <a:cubicBezTo>
                    <a:pt x="751" y="448"/>
                    <a:pt x="759" y="453"/>
                    <a:pt x="764" y="458"/>
                  </a:cubicBezTo>
                  <a:cubicBezTo>
                    <a:pt x="767" y="460"/>
                    <a:pt x="771" y="462"/>
                    <a:pt x="772" y="463"/>
                  </a:cubicBezTo>
                  <a:cubicBezTo>
                    <a:pt x="779" y="473"/>
                    <a:pt x="777" y="486"/>
                    <a:pt x="774" y="501"/>
                  </a:cubicBezTo>
                  <a:cubicBezTo>
                    <a:pt x="774" y="504"/>
                    <a:pt x="771" y="509"/>
                    <a:pt x="771" y="513"/>
                  </a:cubicBezTo>
                  <a:cubicBezTo>
                    <a:pt x="766" y="521"/>
                    <a:pt x="762" y="532"/>
                    <a:pt x="764" y="544"/>
                  </a:cubicBezTo>
                  <a:cubicBezTo>
                    <a:pt x="764" y="554"/>
                    <a:pt x="771" y="560"/>
                    <a:pt x="776" y="567"/>
                  </a:cubicBezTo>
                  <a:cubicBezTo>
                    <a:pt x="779" y="572"/>
                    <a:pt x="782" y="575"/>
                    <a:pt x="782" y="577"/>
                  </a:cubicBezTo>
                  <a:cubicBezTo>
                    <a:pt x="784" y="582"/>
                    <a:pt x="781" y="592"/>
                    <a:pt x="777" y="600"/>
                  </a:cubicBezTo>
                  <a:cubicBezTo>
                    <a:pt x="772" y="618"/>
                    <a:pt x="766" y="640"/>
                    <a:pt x="781" y="654"/>
                  </a:cubicBezTo>
                  <a:cubicBezTo>
                    <a:pt x="787" y="659"/>
                    <a:pt x="794" y="663"/>
                    <a:pt x="800" y="663"/>
                  </a:cubicBezTo>
                  <a:cubicBezTo>
                    <a:pt x="802" y="663"/>
                    <a:pt x="805" y="663"/>
                    <a:pt x="807" y="663"/>
                  </a:cubicBezTo>
                  <a:cubicBezTo>
                    <a:pt x="832" y="661"/>
                    <a:pt x="850" y="635"/>
                    <a:pt x="863" y="620"/>
                  </a:cubicBezTo>
                  <a:lnTo>
                    <a:pt x="866" y="615"/>
                  </a:lnTo>
                  <a:cubicBezTo>
                    <a:pt x="886" y="588"/>
                    <a:pt x="906" y="575"/>
                    <a:pt x="927" y="572"/>
                  </a:cubicBezTo>
                  <a:cubicBezTo>
                    <a:pt x="949" y="569"/>
                    <a:pt x="975" y="575"/>
                    <a:pt x="1003" y="590"/>
                  </a:cubicBezTo>
                  <a:cubicBezTo>
                    <a:pt x="1036" y="610"/>
                    <a:pt x="1056" y="607"/>
                    <a:pt x="1084" y="602"/>
                  </a:cubicBezTo>
                  <a:lnTo>
                    <a:pt x="1097" y="600"/>
                  </a:lnTo>
                  <a:cubicBezTo>
                    <a:pt x="1115" y="597"/>
                    <a:pt x="1117" y="602"/>
                    <a:pt x="1125" y="616"/>
                  </a:cubicBezTo>
                  <a:cubicBezTo>
                    <a:pt x="1128" y="623"/>
                    <a:pt x="1133" y="630"/>
                    <a:pt x="1138" y="638"/>
                  </a:cubicBezTo>
                  <a:cubicBezTo>
                    <a:pt x="1164" y="671"/>
                    <a:pt x="1196" y="653"/>
                    <a:pt x="1219" y="641"/>
                  </a:cubicBezTo>
                  <a:cubicBezTo>
                    <a:pt x="1225" y="638"/>
                    <a:pt x="1230" y="635"/>
                    <a:pt x="1237" y="633"/>
                  </a:cubicBezTo>
                  <a:cubicBezTo>
                    <a:pt x="1262" y="621"/>
                    <a:pt x="1268" y="626"/>
                    <a:pt x="1293" y="640"/>
                  </a:cubicBezTo>
                  <a:lnTo>
                    <a:pt x="1296" y="641"/>
                  </a:lnTo>
                  <a:cubicBezTo>
                    <a:pt x="1291" y="651"/>
                    <a:pt x="1291" y="664"/>
                    <a:pt x="1303" y="684"/>
                  </a:cubicBezTo>
                  <a:cubicBezTo>
                    <a:pt x="1318" y="709"/>
                    <a:pt x="1346" y="727"/>
                    <a:pt x="1370" y="743"/>
                  </a:cubicBezTo>
                  <a:cubicBezTo>
                    <a:pt x="1375" y="748"/>
                    <a:pt x="1382" y="753"/>
                    <a:pt x="1388" y="758"/>
                  </a:cubicBezTo>
                  <a:cubicBezTo>
                    <a:pt x="1412" y="775"/>
                    <a:pt x="1426" y="786"/>
                    <a:pt x="1423" y="808"/>
                  </a:cubicBezTo>
                  <a:cubicBezTo>
                    <a:pt x="1418" y="832"/>
                    <a:pt x="1392" y="854"/>
                    <a:pt x="1370" y="869"/>
                  </a:cubicBezTo>
                  <a:cubicBezTo>
                    <a:pt x="1360" y="875"/>
                    <a:pt x="1344" y="883"/>
                    <a:pt x="1326" y="892"/>
                  </a:cubicBezTo>
                  <a:cubicBezTo>
                    <a:pt x="1281" y="913"/>
                    <a:pt x="1224" y="938"/>
                    <a:pt x="1222" y="987"/>
                  </a:cubicBezTo>
                  <a:cubicBezTo>
                    <a:pt x="1222" y="1009"/>
                    <a:pt x="1234" y="1023"/>
                    <a:pt x="1242" y="1035"/>
                  </a:cubicBezTo>
                  <a:cubicBezTo>
                    <a:pt x="1248" y="1043"/>
                    <a:pt x="1253" y="1050"/>
                    <a:pt x="1255" y="1058"/>
                  </a:cubicBezTo>
                  <a:cubicBezTo>
                    <a:pt x="1255" y="1066"/>
                    <a:pt x="1252" y="1071"/>
                    <a:pt x="1240" y="1081"/>
                  </a:cubicBezTo>
                  <a:cubicBezTo>
                    <a:pt x="1232" y="1089"/>
                    <a:pt x="1222" y="1099"/>
                    <a:pt x="1219" y="1112"/>
                  </a:cubicBezTo>
                  <a:cubicBezTo>
                    <a:pt x="1215" y="1119"/>
                    <a:pt x="1215" y="1124"/>
                    <a:pt x="1215" y="1129"/>
                  </a:cubicBezTo>
                  <a:lnTo>
                    <a:pt x="1215" y="1132"/>
                  </a:lnTo>
                  <a:cubicBezTo>
                    <a:pt x="1214" y="1140"/>
                    <a:pt x="1214" y="1145"/>
                    <a:pt x="1209" y="1149"/>
                  </a:cubicBezTo>
                  <a:cubicBezTo>
                    <a:pt x="1207" y="1150"/>
                    <a:pt x="1206" y="1152"/>
                    <a:pt x="1202" y="1154"/>
                  </a:cubicBezTo>
                  <a:cubicBezTo>
                    <a:pt x="1201" y="1154"/>
                    <a:pt x="1199" y="1155"/>
                    <a:pt x="1196" y="1155"/>
                  </a:cubicBezTo>
                  <a:cubicBezTo>
                    <a:pt x="1191" y="1157"/>
                    <a:pt x="1184" y="1160"/>
                    <a:pt x="1178" y="1165"/>
                  </a:cubicBezTo>
                  <a:cubicBezTo>
                    <a:pt x="1166" y="1173"/>
                    <a:pt x="1158" y="1183"/>
                    <a:pt x="1153" y="1195"/>
                  </a:cubicBezTo>
                  <a:cubicBezTo>
                    <a:pt x="1150" y="1195"/>
                    <a:pt x="1146" y="1193"/>
                    <a:pt x="1143" y="1191"/>
                  </a:cubicBezTo>
                  <a:cubicBezTo>
                    <a:pt x="1130" y="1185"/>
                    <a:pt x="1125" y="1178"/>
                    <a:pt x="1117" y="1167"/>
                  </a:cubicBezTo>
                  <a:cubicBezTo>
                    <a:pt x="1113" y="1162"/>
                    <a:pt x="1110" y="1155"/>
                    <a:pt x="1105" y="1150"/>
                  </a:cubicBezTo>
                  <a:cubicBezTo>
                    <a:pt x="1090" y="1129"/>
                    <a:pt x="1074" y="1129"/>
                    <a:pt x="1059" y="1129"/>
                  </a:cubicBezTo>
                  <a:cubicBezTo>
                    <a:pt x="1052" y="1127"/>
                    <a:pt x="1047" y="1127"/>
                    <a:pt x="1039" y="1126"/>
                  </a:cubicBezTo>
                  <a:cubicBezTo>
                    <a:pt x="1024" y="1122"/>
                    <a:pt x="1014" y="1111"/>
                    <a:pt x="1001" y="1099"/>
                  </a:cubicBezTo>
                  <a:cubicBezTo>
                    <a:pt x="996" y="1094"/>
                    <a:pt x="991" y="1089"/>
                    <a:pt x="986" y="1086"/>
                  </a:cubicBezTo>
                  <a:cubicBezTo>
                    <a:pt x="958" y="1063"/>
                    <a:pt x="914" y="1035"/>
                    <a:pt x="856" y="1065"/>
                  </a:cubicBezTo>
                  <a:cubicBezTo>
                    <a:pt x="830" y="1079"/>
                    <a:pt x="823" y="1104"/>
                    <a:pt x="818" y="1126"/>
                  </a:cubicBezTo>
                  <a:cubicBezTo>
                    <a:pt x="815" y="1140"/>
                    <a:pt x="812" y="1154"/>
                    <a:pt x="804" y="1165"/>
                  </a:cubicBezTo>
                  <a:cubicBezTo>
                    <a:pt x="784" y="1191"/>
                    <a:pt x="753" y="1233"/>
                    <a:pt x="720" y="1238"/>
                  </a:cubicBezTo>
                  <a:cubicBezTo>
                    <a:pt x="706" y="1239"/>
                    <a:pt x="692" y="1236"/>
                    <a:pt x="678" y="1229"/>
                  </a:cubicBezTo>
                  <a:cubicBezTo>
                    <a:pt x="677" y="1229"/>
                    <a:pt x="673" y="1226"/>
                    <a:pt x="670" y="1223"/>
                  </a:cubicBezTo>
                  <a:cubicBezTo>
                    <a:pt x="662" y="1214"/>
                    <a:pt x="650" y="1206"/>
                    <a:pt x="637" y="1206"/>
                  </a:cubicBezTo>
                  <a:cubicBezTo>
                    <a:pt x="593" y="1206"/>
                    <a:pt x="573" y="1290"/>
                    <a:pt x="568" y="1327"/>
                  </a:cubicBezTo>
                  <a:cubicBezTo>
                    <a:pt x="560" y="1371"/>
                    <a:pt x="552" y="1387"/>
                    <a:pt x="512" y="1401"/>
                  </a:cubicBezTo>
                  <a:cubicBezTo>
                    <a:pt x="509" y="1402"/>
                    <a:pt x="505" y="1404"/>
                    <a:pt x="502" y="1404"/>
                  </a:cubicBezTo>
                  <a:cubicBezTo>
                    <a:pt x="489" y="1407"/>
                    <a:pt x="479" y="1411"/>
                    <a:pt x="466" y="1427"/>
                  </a:cubicBezTo>
                  <a:cubicBezTo>
                    <a:pt x="451" y="1447"/>
                    <a:pt x="451" y="1463"/>
                    <a:pt x="451" y="1481"/>
                  </a:cubicBezTo>
                  <a:cubicBezTo>
                    <a:pt x="451" y="1485"/>
                    <a:pt x="451" y="1488"/>
                    <a:pt x="451" y="1491"/>
                  </a:cubicBezTo>
                  <a:cubicBezTo>
                    <a:pt x="451" y="1511"/>
                    <a:pt x="444" y="1527"/>
                    <a:pt x="436" y="1532"/>
                  </a:cubicBezTo>
                  <a:cubicBezTo>
                    <a:pt x="433" y="1534"/>
                    <a:pt x="430" y="1534"/>
                    <a:pt x="426" y="1534"/>
                  </a:cubicBezTo>
                  <a:cubicBezTo>
                    <a:pt x="423" y="1532"/>
                    <a:pt x="420" y="1531"/>
                    <a:pt x="415" y="1529"/>
                  </a:cubicBezTo>
                  <a:cubicBezTo>
                    <a:pt x="408" y="1526"/>
                    <a:pt x="403" y="1521"/>
                    <a:pt x="402" y="151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B667CAB3-FABA-4171-BD83-76CE469CD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325" y="3438525"/>
              <a:ext cx="576263" cy="938213"/>
            </a:xfrm>
            <a:custGeom>
              <a:avLst/>
              <a:gdLst>
                <a:gd name="T0" fmla="*/ 1326 w 1601"/>
                <a:gd name="T1" fmla="*/ 2530 h 2604"/>
                <a:gd name="T2" fmla="*/ 1198 w 1601"/>
                <a:gd name="T3" fmla="*/ 2499 h 2604"/>
                <a:gd name="T4" fmla="*/ 1072 w 1601"/>
                <a:gd name="T5" fmla="*/ 2313 h 2604"/>
                <a:gd name="T6" fmla="*/ 901 w 1601"/>
                <a:gd name="T7" fmla="*/ 2184 h 2604"/>
                <a:gd name="T8" fmla="*/ 661 w 1601"/>
                <a:gd name="T9" fmla="*/ 2067 h 2604"/>
                <a:gd name="T10" fmla="*/ 458 w 1601"/>
                <a:gd name="T11" fmla="*/ 1901 h 2604"/>
                <a:gd name="T12" fmla="*/ 362 w 1601"/>
                <a:gd name="T13" fmla="*/ 1912 h 2604"/>
                <a:gd name="T14" fmla="*/ 334 w 1601"/>
                <a:gd name="T15" fmla="*/ 1614 h 2604"/>
                <a:gd name="T16" fmla="*/ 186 w 1601"/>
                <a:gd name="T17" fmla="*/ 1400 h 2604"/>
                <a:gd name="T18" fmla="*/ 36 w 1601"/>
                <a:gd name="T19" fmla="*/ 1347 h 2604"/>
                <a:gd name="T20" fmla="*/ 181 w 1601"/>
                <a:gd name="T21" fmla="*/ 1201 h 2604"/>
                <a:gd name="T22" fmla="*/ 293 w 1601"/>
                <a:gd name="T23" fmla="*/ 1130 h 2604"/>
                <a:gd name="T24" fmla="*/ 374 w 1601"/>
                <a:gd name="T25" fmla="*/ 1113 h 2604"/>
                <a:gd name="T26" fmla="*/ 549 w 1601"/>
                <a:gd name="T27" fmla="*/ 967 h 2604"/>
                <a:gd name="T28" fmla="*/ 659 w 1601"/>
                <a:gd name="T29" fmla="*/ 710 h 2604"/>
                <a:gd name="T30" fmla="*/ 466 w 1601"/>
                <a:gd name="T31" fmla="*/ 603 h 2604"/>
                <a:gd name="T32" fmla="*/ 418 w 1601"/>
                <a:gd name="T33" fmla="*/ 540 h 2604"/>
                <a:gd name="T34" fmla="*/ 385 w 1601"/>
                <a:gd name="T35" fmla="*/ 486 h 2604"/>
                <a:gd name="T36" fmla="*/ 357 w 1601"/>
                <a:gd name="T37" fmla="*/ 430 h 2604"/>
                <a:gd name="T38" fmla="*/ 216 w 1601"/>
                <a:gd name="T39" fmla="*/ 296 h 2604"/>
                <a:gd name="T40" fmla="*/ 72 w 1601"/>
                <a:gd name="T41" fmla="*/ 211 h 2604"/>
                <a:gd name="T42" fmla="*/ 76 w 1601"/>
                <a:gd name="T43" fmla="*/ 169 h 2604"/>
                <a:gd name="T44" fmla="*/ 217 w 1601"/>
                <a:gd name="T45" fmla="*/ 193 h 2604"/>
                <a:gd name="T46" fmla="*/ 285 w 1601"/>
                <a:gd name="T47" fmla="*/ 79 h 2604"/>
                <a:gd name="T48" fmla="*/ 407 w 1601"/>
                <a:gd name="T49" fmla="*/ 43 h 2604"/>
                <a:gd name="T50" fmla="*/ 558 w 1601"/>
                <a:gd name="T51" fmla="*/ 21 h 2604"/>
                <a:gd name="T52" fmla="*/ 649 w 1601"/>
                <a:gd name="T53" fmla="*/ 23 h 2604"/>
                <a:gd name="T54" fmla="*/ 718 w 1601"/>
                <a:gd name="T55" fmla="*/ 28 h 2604"/>
                <a:gd name="T56" fmla="*/ 809 w 1601"/>
                <a:gd name="T57" fmla="*/ 49 h 2604"/>
                <a:gd name="T58" fmla="*/ 810 w 1601"/>
                <a:gd name="T59" fmla="*/ 94 h 2604"/>
                <a:gd name="T60" fmla="*/ 825 w 1601"/>
                <a:gd name="T61" fmla="*/ 211 h 2604"/>
                <a:gd name="T62" fmla="*/ 830 w 1601"/>
                <a:gd name="T63" fmla="*/ 454 h 2604"/>
                <a:gd name="T64" fmla="*/ 1099 w 1601"/>
                <a:gd name="T65" fmla="*/ 369 h 2604"/>
                <a:gd name="T66" fmla="*/ 1104 w 1601"/>
                <a:gd name="T67" fmla="*/ 456 h 2604"/>
                <a:gd name="T68" fmla="*/ 1153 w 1601"/>
                <a:gd name="T69" fmla="*/ 487 h 2604"/>
                <a:gd name="T70" fmla="*/ 1153 w 1601"/>
                <a:gd name="T71" fmla="*/ 573 h 2604"/>
                <a:gd name="T72" fmla="*/ 1051 w 1601"/>
                <a:gd name="T73" fmla="*/ 702 h 2604"/>
                <a:gd name="T74" fmla="*/ 995 w 1601"/>
                <a:gd name="T75" fmla="*/ 708 h 2604"/>
                <a:gd name="T76" fmla="*/ 919 w 1601"/>
                <a:gd name="T77" fmla="*/ 776 h 2604"/>
                <a:gd name="T78" fmla="*/ 746 w 1601"/>
                <a:gd name="T79" fmla="*/ 1061 h 2604"/>
                <a:gd name="T80" fmla="*/ 756 w 1601"/>
                <a:gd name="T81" fmla="*/ 1224 h 2604"/>
                <a:gd name="T82" fmla="*/ 809 w 1601"/>
                <a:gd name="T83" fmla="*/ 1394 h 2604"/>
                <a:gd name="T84" fmla="*/ 819 w 1601"/>
                <a:gd name="T85" fmla="*/ 1542 h 2604"/>
                <a:gd name="T86" fmla="*/ 838 w 1601"/>
                <a:gd name="T87" fmla="*/ 1672 h 2604"/>
                <a:gd name="T88" fmla="*/ 914 w 1601"/>
                <a:gd name="T89" fmla="*/ 1731 h 2604"/>
                <a:gd name="T90" fmla="*/ 899 w 1601"/>
                <a:gd name="T91" fmla="*/ 1817 h 2604"/>
                <a:gd name="T92" fmla="*/ 855 w 1601"/>
                <a:gd name="T93" fmla="*/ 1911 h 2604"/>
                <a:gd name="T94" fmla="*/ 903 w 1601"/>
                <a:gd name="T95" fmla="*/ 1992 h 2604"/>
                <a:gd name="T96" fmla="*/ 1086 w 1601"/>
                <a:gd name="T97" fmla="*/ 2062 h 2604"/>
                <a:gd name="T98" fmla="*/ 1295 w 1601"/>
                <a:gd name="T99" fmla="*/ 2000 h 2604"/>
                <a:gd name="T100" fmla="*/ 1430 w 1601"/>
                <a:gd name="T101" fmla="*/ 2021 h 2604"/>
                <a:gd name="T102" fmla="*/ 1488 w 1601"/>
                <a:gd name="T103" fmla="*/ 2107 h 2604"/>
                <a:gd name="T104" fmla="*/ 1453 w 1601"/>
                <a:gd name="T105" fmla="*/ 2194 h 2604"/>
                <a:gd name="T106" fmla="*/ 1455 w 1601"/>
                <a:gd name="T107" fmla="*/ 2319 h 2604"/>
                <a:gd name="T108" fmla="*/ 1555 w 1601"/>
                <a:gd name="T109" fmla="*/ 2423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1" h="2604">
                  <a:moveTo>
                    <a:pt x="1575" y="2449"/>
                  </a:moveTo>
                  <a:cubicBezTo>
                    <a:pt x="1600" y="2482"/>
                    <a:pt x="1593" y="2520"/>
                    <a:pt x="1558" y="2550"/>
                  </a:cubicBezTo>
                  <a:cubicBezTo>
                    <a:pt x="1514" y="2586"/>
                    <a:pt x="1456" y="2603"/>
                    <a:pt x="1408" y="2593"/>
                  </a:cubicBezTo>
                  <a:cubicBezTo>
                    <a:pt x="1372" y="2586"/>
                    <a:pt x="1343" y="2563"/>
                    <a:pt x="1326" y="2530"/>
                  </a:cubicBezTo>
                  <a:cubicBezTo>
                    <a:pt x="1324" y="2525"/>
                    <a:pt x="1321" y="2520"/>
                    <a:pt x="1320" y="2515"/>
                  </a:cubicBezTo>
                  <a:cubicBezTo>
                    <a:pt x="1311" y="2496"/>
                    <a:pt x="1300" y="2469"/>
                    <a:pt x="1272" y="2463"/>
                  </a:cubicBezTo>
                  <a:cubicBezTo>
                    <a:pt x="1247" y="2458"/>
                    <a:pt x="1231" y="2473"/>
                    <a:pt x="1217" y="2486"/>
                  </a:cubicBezTo>
                  <a:cubicBezTo>
                    <a:pt x="1211" y="2491"/>
                    <a:pt x="1204" y="2497"/>
                    <a:pt x="1198" y="2499"/>
                  </a:cubicBezTo>
                  <a:cubicBezTo>
                    <a:pt x="1165" y="2514"/>
                    <a:pt x="1138" y="2477"/>
                    <a:pt x="1112" y="2436"/>
                  </a:cubicBezTo>
                  <a:cubicBezTo>
                    <a:pt x="1109" y="2431"/>
                    <a:pt x="1105" y="2426"/>
                    <a:pt x="1102" y="2421"/>
                  </a:cubicBezTo>
                  <a:cubicBezTo>
                    <a:pt x="1086" y="2397"/>
                    <a:pt x="1072" y="2377"/>
                    <a:pt x="1071" y="2349"/>
                  </a:cubicBezTo>
                  <a:cubicBezTo>
                    <a:pt x="1069" y="2337"/>
                    <a:pt x="1071" y="2326"/>
                    <a:pt x="1072" y="2313"/>
                  </a:cubicBezTo>
                  <a:cubicBezTo>
                    <a:pt x="1074" y="2296"/>
                    <a:pt x="1076" y="2277"/>
                    <a:pt x="1072" y="2258"/>
                  </a:cubicBezTo>
                  <a:cubicBezTo>
                    <a:pt x="1066" y="2230"/>
                    <a:pt x="1048" y="2206"/>
                    <a:pt x="1020" y="2189"/>
                  </a:cubicBezTo>
                  <a:cubicBezTo>
                    <a:pt x="992" y="2171"/>
                    <a:pt x="954" y="2166"/>
                    <a:pt x="922" y="2176"/>
                  </a:cubicBezTo>
                  <a:cubicBezTo>
                    <a:pt x="914" y="2178"/>
                    <a:pt x="908" y="2181"/>
                    <a:pt x="901" y="2184"/>
                  </a:cubicBezTo>
                  <a:cubicBezTo>
                    <a:pt x="873" y="2194"/>
                    <a:pt x="865" y="2197"/>
                    <a:pt x="853" y="2181"/>
                  </a:cubicBezTo>
                  <a:cubicBezTo>
                    <a:pt x="848" y="2171"/>
                    <a:pt x="845" y="2161"/>
                    <a:pt x="843" y="2151"/>
                  </a:cubicBezTo>
                  <a:cubicBezTo>
                    <a:pt x="840" y="2136"/>
                    <a:pt x="837" y="2122"/>
                    <a:pt x="825" y="2107"/>
                  </a:cubicBezTo>
                  <a:cubicBezTo>
                    <a:pt x="792" y="2064"/>
                    <a:pt x="735" y="2051"/>
                    <a:pt x="661" y="2067"/>
                  </a:cubicBezTo>
                  <a:lnTo>
                    <a:pt x="642" y="2072"/>
                  </a:lnTo>
                  <a:cubicBezTo>
                    <a:pt x="583" y="2087"/>
                    <a:pt x="545" y="2092"/>
                    <a:pt x="524" y="2048"/>
                  </a:cubicBezTo>
                  <a:cubicBezTo>
                    <a:pt x="517" y="2036"/>
                    <a:pt x="514" y="2018"/>
                    <a:pt x="511" y="2000"/>
                  </a:cubicBezTo>
                  <a:cubicBezTo>
                    <a:pt x="502" y="1962"/>
                    <a:pt x="496" y="1919"/>
                    <a:pt x="458" y="1901"/>
                  </a:cubicBezTo>
                  <a:cubicBezTo>
                    <a:pt x="418" y="1881"/>
                    <a:pt x="397" y="1914"/>
                    <a:pt x="382" y="1936"/>
                  </a:cubicBezTo>
                  <a:cubicBezTo>
                    <a:pt x="371" y="1954"/>
                    <a:pt x="361" y="1965"/>
                    <a:pt x="352" y="1962"/>
                  </a:cubicBezTo>
                  <a:cubicBezTo>
                    <a:pt x="349" y="1962"/>
                    <a:pt x="348" y="1960"/>
                    <a:pt x="348" y="1960"/>
                  </a:cubicBezTo>
                  <a:cubicBezTo>
                    <a:pt x="344" y="1950"/>
                    <a:pt x="357" y="1922"/>
                    <a:pt x="362" y="1912"/>
                  </a:cubicBezTo>
                  <a:cubicBezTo>
                    <a:pt x="364" y="1909"/>
                    <a:pt x="366" y="1907"/>
                    <a:pt x="367" y="1904"/>
                  </a:cubicBezTo>
                  <a:cubicBezTo>
                    <a:pt x="385" y="1866"/>
                    <a:pt x="377" y="1833"/>
                    <a:pt x="367" y="1797"/>
                  </a:cubicBezTo>
                  <a:cubicBezTo>
                    <a:pt x="359" y="1774"/>
                    <a:pt x="357" y="1748"/>
                    <a:pt x="356" y="1721"/>
                  </a:cubicBezTo>
                  <a:cubicBezTo>
                    <a:pt x="352" y="1685"/>
                    <a:pt x="349" y="1649"/>
                    <a:pt x="334" y="1614"/>
                  </a:cubicBezTo>
                  <a:cubicBezTo>
                    <a:pt x="320" y="1585"/>
                    <a:pt x="292" y="1570"/>
                    <a:pt x="265" y="1553"/>
                  </a:cubicBezTo>
                  <a:cubicBezTo>
                    <a:pt x="239" y="1538"/>
                    <a:pt x="216" y="1525"/>
                    <a:pt x="208" y="1501"/>
                  </a:cubicBezTo>
                  <a:cubicBezTo>
                    <a:pt x="204" y="1489"/>
                    <a:pt x="204" y="1476"/>
                    <a:pt x="204" y="1463"/>
                  </a:cubicBezTo>
                  <a:cubicBezTo>
                    <a:pt x="204" y="1440"/>
                    <a:pt x="203" y="1415"/>
                    <a:pt x="186" y="1400"/>
                  </a:cubicBezTo>
                  <a:cubicBezTo>
                    <a:pt x="176" y="1392"/>
                    <a:pt x="160" y="1387"/>
                    <a:pt x="140" y="1390"/>
                  </a:cubicBezTo>
                  <a:cubicBezTo>
                    <a:pt x="130" y="1390"/>
                    <a:pt x="119" y="1394"/>
                    <a:pt x="107" y="1397"/>
                  </a:cubicBezTo>
                  <a:cubicBezTo>
                    <a:pt x="71" y="1407"/>
                    <a:pt x="53" y="1410"/>
                    <a:pt x="44" y="1390"/>
                  </a:cubicBezTo>
                  <a:cubicBezTo>
                    <a:pt x="39" y="1377"/>
                    <a:pt x="38" y="1362"/>
                    <a:pt x="36" y="1347"/>
                  </a:cubicBezTo>
                  <a:cubicBezTo>
                    <a:pt x="35" y="1319"/>
                    <a:pt x="35" y="1290"/>
                    <a:pt x="0" y="1270"/>
                  </a:cubicBezTo>
                  <a:cubicBezTo>
                    <a:pt x="10" y="1268"/>
                    <a:pt x="23" y="1268"/>
                    <a:pt x="38" y="1268"/>
                  </a:cubicBezTo>
                  <a:cubicBezTo>
                    <a:pt x="74" y="1268"/>
                    <a:pt x="110" y="1268"/>
                    <a:pt x="137" y="1249"/>
                  </a:cubicBezTo>
                  <a:cubicBezTo>
                    <a:pt x="156" y="1237"/>
                    <a:pt x="168" y="1219"/>
                    <a:pt x="181" y="1201"/>
                  </a:cubicBezTo>
                  <a:cubicBezTo>
                    <a:pt x="191" y="1186"/>
                    <a:pt x="201" y="1171"/>
                    <a:pt x="214" y="1163"/>
                  </a:cubicBezTo>
                  <a:cubicBezTo>
                    <a:pt x="222" y="1156"/>
                    <a:pt x="231" y="1155"/>
                    <a:pt x="242" y="1153"/>
                  </a:cubicBezTo>
                  <a:cubicBezTo>
                    <a:pt x="247" y="1153"/>
                    <a:pt x="252" y="1151"/>
                    <a:pt x="259" y="1151"/>
                  </a:cubicBezTo>
                  <a:cubicBezTo>
                    <a:pt x="277" y="1146"/>
                    <a:pt x="285" y="1140"/>
                    <a:pt x="293" y="1130"/>
                  </a:cubicBezTo>
                  <a:lnTo>
                    <a:pt x="306" y="1118"/>
                  </a:lnTo>
                  <a:cubicBezTo>
                    <a:pt x="315" y="1112"/>
                    <a:pt x="315" y="1112"/>
                    <a:pt x="328" y="1113"/>
                  </a:cubicBezTo>
                  <a:lnTo>
                    <a:pt x="339" y="1115"/>
                  </a:lnTo>
                  <a:cubicBezTo>
                    <a:pt x="349" y="1117"/>
                    <a:pt x="361" y="1117"/>
                    <a:pt x="374" y="1113"/>
                  </a:cubicBezTo>
                  <a:cubicBezTo>
                    <a:pt x="408" y="1105"/>
                    <a:pt x="445" y="1079"/>
                    <a:pt x="466" y="1057"/>
                  </a:cubicBezTo>
                  <a:cubicBezTo>
                    <a:pt x="478" y="1044"/>
                    <a:pt x="486" y="1031"/>
                    <a:pt x="493" y="1020"/>
                  </a:cubicBezTo>
                  <a:cubicBezTo>
                    <a:pt x="501" y="1003"/>
                    <a:pt x="509" y="990"/>
                    <a:pt x="524" y="980"/>
                  </a:cubicBezTo>
                  <a:cubicBezTo>
                    <a:pt x="532" y="975"/>
                    <a:pt x="540" y="970"/>
                    <a:pt x="549" y="967"/>
                  </a:cubicBezTo>
                  <a:cubicBezTo>
                    <a:pt x="568" y="955"/>
                    <a:pt x="586" y="945"/>
                    <a:pt x="603" y="916"/>
                  </a:cubicBezTo>
                  <a:cubicBezTo>
                    <a:pt x="609" y="906"/>
                    <a:pt x="616" y="896"/>
                    <a:pt x="624" y="884"/>
                  </a:cubicBezTo>
                  <a:cubicBezTo>
                    <a:pt x="637" y="866"/>
                    <a:pt x="652" y="847"/>
                    <a:pt x="659" y="820"/>
                  </a:cubicBezTo>
                  <a:cubicBezTo>
                    <a:pt x="664" y="805"/>
                    <a:pt x="675" y="753"/>
                    <a:pt x="659" y="710"/>
                  </a:cubicBezTo>
                  <a:cubicBezTo>
                    <a:pt x="651" y="687"/>
                    <a:pt x="626" y="632"/>
                    <a:pt x="586" y="621"/>
                  </a:cubicBezTo>
                  <a:cubicBezTo>
                    <a:pt x="565" y="613"/>
                    <a:pt x="545" y="616"/>
                    <a:pt x="527" y="619"/>
                  </a:cubicBezTo>
                  <a:cubicBezTo>
                    <a:pt x="512" y="621"/>
                    <a:pt x="499" y="623"/>
                    <a:pt x="488" y="621"/>
                  </a:cubicBezTo>
                  <a:cubicBezTo>
                    <a:pt x="476" y="618"/>
                    <a:pt x="473" y="613"/>
                    <a:pt x="466" y="603"/>
                  </a:cubicBezTo>
                  <a:cubicBezTo>
                    <a:pt x="463" y="596"/>
                    <a:pt x="460" y="591"/>
                    <a:pt x="455" y="585"/>
                  </a:cubicBezTo>
                  <a:cubicBezTo>
                    <a:pt x="450" y="578"/>
                    <a:pt x="443" y="575"/>
                    <a:pt x="438" y="570"/>
                  </a:cubicBezTo>
                  <a:cubicBezTo>
                    <a:pt x="433" y="567"/>
                    <a:pt x="428" y="563"/>
                    <a:pt x="425" y="558"/>
                  </a:cubicBezTo>
                  <a:cubicBezTo>
                    <a:pt x="422" y="553"/>
                    <a:pt x="420" y="547"/>
                    <a:pt x="418" y="540"/>
                  </a:cubicBezTo>
                  <a:cubicBezTo>
                    <a:pt x="417" y="534"/>
                    <a:pt x="413" y="527"/>
                    <a:pt x="412" y="522"/>
                  </a:cubicBezTo>
                  <a:cubicBezTo>
                    <a:pt x="410" y="522"/>
                    <a:pt x="410" y="520"/>
                    <a:pt x="410" y="520"/>
                  </a:cubicBezTo>
                  <a:cubicBezTo>
                    <a:pt x="407" y="509"/>
                    <a:pt x="399" y="501"/>
                    <a:pt x="390" y="491"/>
                  </a:cubicBezTo>
                  <a:cubicBezTo>
                    <a:pt x="389" y="489"/>
                    <a:pt x="387" y="487"/>
                    <a:pt x="385" y="486"/>
                  </a:cubicBezTo>
                  <a:lnTo>
                    <a:pt x="379" y="479"/>
                  </a:lnTo>
                  <a:cubicBezTo>
                    <a:pt x="376" y="476"/>
                    <a:pt x="374" y="473"/>
                    <a:pt x="371" y="469"/>
                  </a:cubicBezTo>
                  <a:cubicBezTo>
                    <a:pt x="362" y="463"/>
                    <a:pt x="349" y="450"/>
                    <a:pt x="349" y="441"/>
                  </a:cubicBezTo>
                  <a:cubicBezTo>
                    <a:pt x="351" y="438"/>
                    <a:pt x="354" y="435"/>
                    <a:pt x="357" y="430"/>
                  </a:cubicBezTo>
                  <a:cubicBezTo>
                    <a:pt x="362" y="425"/>
                    <a:pt x="369" y="418"/>
                    <a:pt x="372" y="408"/>
                  </a:cubicBezTo>
                  <a:cubicBezTo>
                    <a:pt x="376" y="395"/>
                    <a:pt x="374" y="382"/>
                    <a:pt x="367" y="372"/>
                  </a:cubicBezTo>
                  <a:cubicBezTo>
                    <a:pt x="354" y="351"/>
                    <a:pt x="328" y="342"/>
                    <a:pt x="306" y="339"/>
                  </a:cubicBezTo>
                  <a:cubicBezTo>
                    <a:pt x="267" y="331"/>
                    <a:pt x="240" y="324"/>
                    <a:pt x="216" y="296"/>
                  </a:cubicBezTo>
                  <a:cubicBezTo>
                    <a:pt x="209" y="288"/>
                    <a:pt x="204" y="282"/>
                    <a:pt x="199" y="275"/>
                  </a:cubicBezTo>
                  <a:cubicBezTo>
                    <a:pt x="186" y="255"/>
                    <a:pt x="173" y="235"/>
                    <a:pt x="145" y="224"/>
                  </a:cubicBezTo>
                  <a:cubicBezTo>
                    <a:pt x="128" y="216"/>
                    <a:pt x="110" y="207"/>
                    <a:pt x="94" y="207"/>
                  </a:cubicBezTo>
                  <a:cubicBezTo>
                    <a:pt x="86" y="207"/>
                    <a:pt x="79" y="209"/>
                    <a:pt x="72" y="211"/>
                  </a:cubicBezTo>
                  <a:cubicBezTo>
                    <a:pt x="63" y="214"/>
                    <a:pt x="56" y="216"/>
                    <a:pt x="53" y="214"/>
                  </a:cubicBezTo>
                  <a:cubicBezTo>
                    <a:pt x="46" y="211"/>
                    <a:pt x="46" y="196"/>
                    <a:pt x="46" y="179"/>
                  </a:cubicBezTo>
                  <a:cubicBezTo>
                    <a:pt x="51" y="178"/>
                    <a:pt x="56" y="176"/>
                    <a:pt x="61" y="176"/>
                  </a:cubicBezTo>
                  <a:cubicBezTo>
                    <a:pt x="66" y="173"/>
                    <a:pt x="71" y="171"/>
                    <a:pt x="76" y="169"/>
                  </a:cubicBezTo>
                  <a:cubicBezTo>
                    <a:pt x="95" y="166"/>
                    <a:pt x="99" y="168"/>
                    <a:pt x="115" y="179"/>
                  </a:cubicBezTo>
                  <a:lnTo>
                    <a:pt x="120" y="183"/>
                  </a:lnTo>
                  <a:cubicBezTo>
                    <a:pt x="132" y="191"/>
                    <a:pt x="148" y="196"/>
                    <a:pt x="165" y="197"/>
                  </a:cubicBezTo>
                  <a:cubicBezTo>
                    <a:pt x="183" y="199"/>
                    <a:pt x="201" y="197"/>
                    <a:pt x="217" y="193"/>
                  </a:cubicBezTo>
                  <a:cubicBezTo>
                    <a:pt x="242" y="184"/>
                    <a:pt x="257" y="169"/>
                    <a:pt x="264" y="150"/>
                  </a:cubicBezTo>
                  <a:cubicBezTo>
                    <a:pt x="270" y="132"/>
                    <a:pt x="264" y="118"/>
                    <a:pt x="259" y="109"/>
                  </a:cubicBezTo>
                  <a:cubicBezTo>
                    <a:pt x="255" y="102"/>
                    <a:pt x="254" y="99"/>
                    <a:pt x="254" y="94"/>
                  </a:cubicBezTo>
                  <a:cubicBezTo>
                    <a:pt x="255" y="87"/>
                    <a:pt x="265" y="84"/>
                    <a:pt x="285" y="79"/>
                  </a:cubicBezTo>
                  <a:cubicBezTo>
                    <a:pt x="292" y="79"/>
                    <a:pt x="298" y="77"/>
                    <a:pt x="301" y="76"/>
                  </a:cubicBezTo>
                  <a:cubicBezTo>
                    <a:pt x="315" y="72"/>
                    <a:pt x="326" y="67"/>
                    <a:pt x="338" y="62"/>
                  </a:cubicBezTo>
                  <a:cubicBezTo>
                    <a:pt x="352" y="56"/>
                    <a:pt x="367" y="49"/>
                    <a:pt x="384" y="46"/>
                  </a:cubicBezTo>
                  <a:cubicBezTo>
                    <a:pt x="392" y="46"/>
                    <a:pt x="399" y="44"/>
                    <a:pt x="407" y="43"/>
                  </a:cubicBezTo>
                  <a:cubicBezTo>
                    <a:pt x="417" y="41"/>
                    <a:pt x="425" y="41"/>
                    <a:pt x="435" y="39"/>
                  </a:cubicBezTo>
                  <a:cubicBezTo>
                    <a:pt x="438" y="39"/>
                    <a:pt x="443" y="39"/>
                    <a:pt x="446" y="39"/>
                  </a:cubicBezTo>
                  <a:lnTo>
                    <a:pt x="476" y="38"/>
                  </a:lnTo>
                  <a:cubicBezTo>
                    <a:pt x="502" y="34"/>
                    <a:pt x="532" y="33"/>
                    <a:pt x="558" y="21"/>
                  </a:cubicBezTo>
                  <a:cubicBezTo>
                    <a:pt x="565" y="18"/>
                    <a:pt x="572" y="15"/>
                    <a:pt x="577" y="11"/>
                  </a:cubicBezTo>
                  <a:cubicBezTo>
                    <a:pt x="590" y="3"/>
                    <a:pt x="596" y="0"/>
                    <a:pt x="611" y="5"/>
                  </a:cubicBezTo>
                  <a:cubicBezTo>
                    <a:pt x="614" y="5"/>
                    <a:pt x="618" y="8"/>
                    <a:pt x="623" y="11"/>
                  </a:cubicBezTo>
                  <a:cubicBezTo>
                    <a:pt x="629" y="16"/>
                    <a:pt x="637" y="21"/>
                    <a:pt x="649" y="23"/>
                  </a:cubicBezTo>
                  <a:lnTo>
                    <a:pt x="649" y="23"/>
                  </a:lnTo>
                  <a:cubicBezTo>
                    <a:pt x="661" y="25"/>
                    <a:pt x="669" y="20"/>
                    <a:pt x="674" y="16"/>
                  </a:cubicBezTo>
                  <a:cubicBezTo>
                    <a:pt x="677" y="15"/>
                    <a:pt x="679" y="15"/>
                    <a:pt x="682" y="13"/>
                  </a:cubicBezTo>
                  <a:cubicBezTo>
                    <a:pt x="702" y="10"/>
                    <a:pt x="703" y="11"/>
                    <a:pt x="718" y="28"/>
                  </a:cubicBezTo>
                  <a:lnTo>
                    <a:pt x="723" y="31"/>
                  </a:lnTo>
                  <a:cubicBezTo>
                    <a:pt x="741" y="53"/>
                    <a:pt x="758" y="71"/>
                    <a:pt x="796" y="53"/>
                  </a:cubicBezTo>
                  <a:cubicBezTo>
                    <a:pt x="801" y="51"/>
                    <a:pt x="804" y="49"/>
                    <a:pt x="807" y="48"/>
                  </a:cubicBezTo>
                  <a:cubicBezTo>
                    <a:pt x="809" y="48"/>
                    <a:pt x="809" y="49"/>
                    <a:pt x="809" y="49"/>
                  </a:cubicBezTo>
                  <a:cubicBezTo>
                    <a:pt x="812" y="53"/>
                    <a:pt x="815" y="56"/>
                    <a:pt x="817" y="61"/>
                  </a:cubicBezTo>
                  <a:cubicBezTo>
                    <a:pt x="820" y="66"/>
                    <a:pt x="819" y="72"/>
                    <a:pt x="815" y="81"/>
                  </a:cubicBezTo>
                  <a:cubicBezTo>
                    <a:pt x="814" y="82"/>
                    <a:pt x="814" y="85"/>
                    <a:pt x="812" y="87"/>
                  </a:cubicBezTo>
                  <a:lnTo>
                    <a:pt x="810" y="94"/>
                  </a:lnTo>
                  <a:cubicBezTo>
                    <a:pt x="806" y="109"/>
                    <a:pt x="799" y="127"/>
                    <a:pt x="804" y="145"/>
                  </a:cubicBezTo>
                  <a:cubicBezTo>
                    <a:pt x="807" y="156"/>
                    <a:pt x="814" y="163"/>
                    <a:pt x="819" y="168"/>
                  </a:cubicBezTo>
                  <a:cubicBezTo>
                    <a:pt x="822" y="173"/>
                    <a:pt x="825" y="176"/>
                    <a:pt x="827" y="179"/>
                  </a:cubicBezTo>
                  <a:cubicBezTo>
                    <a:pt x="829" y="189"/>
                    <a:pt x="827" y="199"/>
                    <a:pt x="825" y="211"/>
                  </a:cubicBezTo>
                  <a:cubicBezTo>
                    <a:pt x="824" y="230"/>
                    <a:pt x="820" y="257"/>
                    <a:pt x="848" y="275"/>
                  </a:cubicBezTo>
                  <a:cubicBezTo>
                    <a:pt x="845" y="298"/>
                    <a:pt x="840" y="321"/>
                    <a:pt x="837" y="344"/>
                  </a:cubicBezTo>
                  <a:cubicBezTo>
                    <a:pt x="837" y="347"/>
                    <a:pt x="835" y="354"/>
                    <a:pt x="834" y="361"/>
                  </a:cubicBezTo>
                  <a:cubicBezTo>
                    <a:pt x="822" y="405"/>
                    <a:pt x="815" y="440"/>
                    <a:pt x="830" y="454"/>
                  </a:cubicBezTo>
                  <a:cubicBezTo>
                    <a:pt x="848" y="471"/>
                    <a:pt x="888" y="461"/>
                    <a:pt x="931" y="448"/>
                  </a:cubicBezTo>
                  <a:cubicBezTo>
                    <a:pt x="957" y="440"/>
                    <a:pt x="975" y="426"/>
                    <a:pt x="995" y="412"/>
                  </a:cubicBezTo>
                  <a:cubicBezTo>
                    <a:pt x="1000" y="407"/>
                    <a:pt x="1007" y="402"/>
                    <a:pt x="1015" y="397"/>
                  </a:cubicBezTo>
                  <a:cubicBezTo>
                    <a:pt x="1035" y="384"/>
                    <a:pt x="1071" y="369"/>
                    <a:pt x="1099" y="369"/>
                  </a:cubicBezTo>
                  <a:cubicBezTo>
                    <a:pt x="1105" y="369"/>
                    <a:pt x="1119" y="367"/>
                    <a:pt x="1122" y="372"/>
                  </a:cubicBezTo>
                  <a:cubicBezTo>
                    <a:pt x="1122" y="374"/>
                    <a:pt x="1122" y="377"/>
                    <a:pt x="1117" y="384"/>
                  </a:cubicBezTo>
                  <a:cubicBezTo>
                    <a:pt x="1114" y="387"/>
                    <a:pt x="1112" y="392"/>
                    <a:pt x="1109" y="395"/>
                  </a:cubicBezTo>
                  <a:cubicBezTo>
                    <a:pt x="1097" y="418"/>
                    <a:pt x="1094" y="441"/>
                    <a:pt x="1104" y="456"/>
                  </a:cubicBezTo>
                  <a:cubicBezTo>
                    <a:pt x="1109" y="466"/>
                    <a:pt x="1119" y="476"/>
                    <a:pt x="1138" y="478"/>
                  </a:cubicBezTo>
                  <a:lnTo>
                    <a:pt x="1143" y="478"/>
                  </a:lnTo>
                  <a:cubicBezTo>
                    <a:pt x="1151" y="478"/>
                    <a:pt x="1155" y="478"/>
                    <a:pt x="1155" y="481"/>
                  </a:cubicBezTo>
                  <a:cubicBezTo>
                    <a:pt x="1156" y="482"/>
                    <a:pt x="1156" y="482"/>
                    <a:pt x="1153" y="487"/>
                  </a:cubicBezTo>
                  <a:cubicBezTo>
                    <a:pt x="1148" y="491"/>
                    <a:pt x="1137" y="491"/>
                    <a:pt x="1127" y="492"/>
                  </a:cubicBezTo>
                  <a:cubicBezTo>
                    <a:pt x="1107" y="492"/>
                    <a:pt x="1076" y="494"/>
                    <a:pt x="1076" y="527"/>
                  </a:cubicBezTo>
                  <a:cubicBezTo>
                    <a:pt x="1074" y="567"/>
                    <a:pt x="1120" y="571"/>
                    <a:pt x="1143" y="573"/>
                  </a:cubicBezTo>
                  <a:lnTo>
                    <a:pt x="1153" y="573"/>
                  </a:lnTo>
                  <a:cubicBezTo>
                    <a:pt x="1153" y="588"/>
                    <a:pt x="1153" y="601"/>
                    <a:pt x="1155" y="616"/>
                  </a:cubicBezTo>
                  <a:cubicBezTo>
                    <a:pt x="1156" y="624"/>
                    <a:pt x="1156" y="631"/>
                    <a:pt x="1158" y="639"/>
                  </a:cubicBezTo>
                  <a:cubicBezTo>
                    <a:pt x="1160" y="662"/>
                    <a:pt x="1156" y="665"/>
                    <a:pt x="1132" y="679"/>
                  </a:cubicBezTo>
                  <a:cubicBezTo>
                    <a:pt x="1105" y="692"/>
                    <a:pt x="1082" y="697"/>
                    <a:pt x="1051" y="702"/>
                  </a:cubicBezTo>
                  <a:lnTo>
                    <a:pt x="1044" y="702"/>
                  </a:lnTo>
                  <a:cubicBezTo>
                    <a:pt x="1038" y="703"/>
                    <a:pt x="1033" y="705"/>
                    <a:pt x="1026" y="708"/>
                  </a:cubicBezTo>
                  <a:cubicBezTo>
                    <a:pt x="1016" y="710"/>
                    <a:pt x="1007" y="713"/>
                    <a:pt x="1000" y="713"/>
                  </a:cubicBezTo>
                  <a:cubicBezTo>
                    <a:pt x="1000" y="713"/>
                    <a:pt x="997" y="710"/>
                    <a:pt x="995" y="708"/>
                  </a:cubicBezTo>
                  <a:cubicBezTo>
                    <a:pt x="992" y="705"/>
                    <a:pt x="987" y="700"/>
                    <a:pt x="980" y="698"/>
                  </a:cubicBezTo>
                  <a:cubicBezTo>
                    <a:pt x="959" y="692"/>
                    <a:pt x="946" y="697"/>
                    <a:pt x="939" y="703"/>
                  </a:cubicBezTo>
                  <a:cubicBezTo>
                    <a:pt x="926" y="711"/>
                    <a:pt x="919" y="728"/>
                    <a:pt x="918" y="748"/>
                  </a:cubicBezTo>
                  <a:cubicBezTo>
                    <a:pt x="918" y="758"/>
                    <a:pt x="918" y="767"/>
                    <a:pt x="919" y="776"/>
                  </a:cubicBezTo>
                  <a:cubicBezTo>
                    <a:pt x="921" y="792"/>
                    <a:pt x="922" y="805"/>
                    <a:pt x="913" y="823"/>
                  </a:cubicBezTo>
                  <a:cubicBezTo>
                    <a:pt x="896" y="853"/>
                    <a:pt x="871" y="876"/>
                    <a:pt x="845" y="903"/>
                  </a:cubicBezTo>
                  <a:cubicBezTo>
                    <a:pt x="825" y="922"/>
                    <a:pt x="806" y="942"/>
                    <a:pt x="789" y="965"/>
                  </a:cubicBezTo>
                  <a:cubicBezTo>
                    <a:pt x="769" y="992"/>
                    <a:pt x="750" y="1023"/>
                    <a:pt x="746" y="1061"/>
                  </a:cubicBezTo>
                  <a:cubicBezTo>
                    <a:pt x="745" y="1076"/>
                    <a:pt x="746" y="1090"/>
                    <a:pt x="748" y="1105"/>
                  </a:cubicBezTo>
                  <a:cubicBezTo>
                    <a:pt x="748" y="1118"/>
                    <a:pt x="750" y="1133"/>
                    <a:pt x="748" y="1146"/>
                  </a:cubicBezTo>
                  <a:lnTo>
                    <a:pt x="748" y="1153"/>
                  </a:lnTo>
                  <a:cubicBezTo>
                    <a:pt x="745" y="1176"/>
                    <a:pt x="743" y="1197"/>
                    <a:pt x="756" y="1224"/>
                  </a:cubicBezTo>
                  <a:cubicBezTo>
                    <a:pt x="761" y="1232"/>
                    <a:pt x="766" y="1240"/>
                    <a:pt x="773" y="1249"/>
                  </a:cubicBezTo>
                  <a:cubicBezTo>
                    <a:pt x="779" y="1258"/>
                    <a:pt x="786" y="1268"/>
                    <a:pt x="792" y="1281"/>
                  </a:cubicBezTo>
                  <a:cubicBezTo>
                    <a:pt x="802" y="1306"/>
                    <a:pt x="814" y="1337"/>
                    <a:pt x="814" y="1362"/>
                  </a:cubicBezTo>
                  <a:cubicBezTo>
                    <a:pt x="814" y="1372"/>
                    <a:pt x="810" y="1384"/>
                    <a:pt x="809" y="1394"/>
                  </a:cubicBezTo>
                  <a:cubicBezTo>
                    <a:pt x="804" y="1413"/>
                    <a:pt x="799" y="1435"/>
                    <a:pt x="807" y="1459"/>
                  </a:cubicBezTo>
                  <a:cubicBezTo>
                    <a:pt x="810" y="1466"/>
                    <a:pt x="814" y="1473"/>
                    <a:pt x="817" y="1479"/>
                  </a:cubicBezTo>
                  <a:cubicBezTo>
                    <a:pt x="824" y="1491"/>
                    <a:pt x="827" y="1499"/>
                    <a:pt x="827" y="1510"/>
                  </a:cubicBezTo>
                  <a:cubicBezTo>
                    <a:pt x="827" y="1520"/>
                    <a:pt x="824" y="1532"/>
                    <a:pt x="819" y="1542"/>
                  </a:cubicBezTo>
                  <a:cubicBezTo>
                    <a:pt x="817" y="1548"/>
                    <a:pt x="815" y="1553"/>
                    <a:pt x="814" y="1558"/>
                  </a:cubicBezTo>
                  <a:lnTo>
                    <a:pt x="812" y="1565"/>
                  </a:lnTo>
                  <a:cubicBezTo>
                    <a:pt x="802" y="1598"/>
                    <a:pt x="794" y="1634"/>
                    <a:pt x="809" y="1657"/>
                  </a:cubicBezTo>
                  <a:cubicBezTo>
                    <a:pt x="814" y="1664"/>
                    <a:pt x="822" y="1672"/>
                    <a:pt x="838" y="1672"/>
                  </a:cubicBezTo>
                  <a:cubicBezTo>
                    <a:pt x="855" y="1674"/>
                    <a:pt x="866" y="1665"/>
                    <a:pt x="876" y="1660"/>
                  </a:cubicBezTo>
                  <a:cubicBezTo>
                    <a:pt x="886" y="1654"/>
                    <a:pt x="893" y="1649"/>
                    <a:pt x="901" y="1650"/>
                  </a:cubicBezTo>
                  <a:cubicBezTo>
                    <a:pt x="916" y="1652"/>
                    <a:pt x="932" y="1665"/>
                    <a:pt x="937" y="1675"/>
                  </a:cubicBezTo>
                  <a:cubicBezTo>
                    <a:pt x="944" y="1693"/>
                    <a:pt x="931" y="1721"/>
                    <a:pt x="914" y="1731"/>
                  </a:cubicBezTo>
                  <a:cubicBezTo>
                    <a:pt x="911" y="1733"/>
                    <a:pt x="906" y="1735"/>
                    <a:pt x="901" y="1736"/>
                  </a:cubicBezTo>
                  <a:cubicBezTo>
                    <a:pt x="890" y="1739"/>
                    <a:pt x="870" y="1744"/>
                    <a:pt x="865" y="1764"/>
                  </a:cubicBezTo>
                  <a:cubicBezTo>
                    <a:pt x="860" y="1787"/>
                    <a:pt x="876" y="1799"/>
                    <a:pt x="888" y="1807"/>
                  </a:cubicBezTo>
                  <a:cubicBezTo>
                    <a:pt x="893" y="1810"/>
                    <a:pt x="898" y="1814"/>
                    <a:pt x="899" y="1817"/>
                  </a:cubicBezTo>
                  <a:cubicBezTo>
                    <a:pt x="904" y="1827"/>
                    <a:pt x="901" y="1832"/>
                    <a:pt x="890" y="1845"/>
                  </a:cubicBezTo>
                  <a:cubicBezTo>
                    <a:pt x="886" y="1847"/>
                    <a:pt x="885" y="1850"/>
                    <a:pt x="881" y="1851"/>
                  </a:cubicBezTo>
                  <a:lnTo>
                    <a:pt x="878" y="1856"/>
                  </a:lnTo>
                  <a:cubicBezTo>
                    <a:pt x="866" y="1870"/>
                    <a:pt x="850" y="1888"/>
                    <a:pt x="855" y="1911"/>
                  </a:cubicBezTo>
                  <a:cubicBezTo>
                    <a:pt x="857" y="1926"/>
                    <a:pt x="860" y="1932"/>
                    <a:pt x="871" y="1936"/>
                  </a:cubicBezTo>
                  <a:cubicBezTo>
                    <a:pt x="873" y="1937"/>
                    <a:pt x="873" y="1937"/>
                    <a:pt x="875" y="1939"/>
                  </a:cubicBezTo>
                  <a:cubicBezTo>
                    <a:pt x="880" y="1945"/>
                    <a:pt x="883" y="1954"/>
                    <a:pt x="886" y="1962"/>
                  </a:cubicBezTo>
                  <a:cubicBezTo>
                    <a:pt x="891" y="1972"/>
                    <a:pt x="896" y="1982"/>
                    <a:pt x="903" y="1992"/>
                  </a:cubicBezTo>
                  <a:cubicBezTo>
                    <a:pt x="932" y="2028"/>
                    <a:pt x="965" y="2016"/>
                    <a:pt x="992" y="2006"/>
                  </a:cubicBezTo>
                  <a:cubicBezTo>
                    <a:pt x="1008" y="2001"/>
                    <a:pt x="1023" y="1995"/>
                    <a:pt x="1038" y="2001"/>
                  </a:cubicBezTo>
                  <a:cubicBezTo>
                    <a:pt x="1049" y="2006"/>
                    <a:pt x="1056" y="2018"/>
                    <a:pt x="1064" y="2033"/>
                  </a:cubicBezTo>
                  <a:cubicBezTo>
                    <a:pt x="1071" y="2043"/>
                    <a:pt x="1077" y="2054"/>
                    <a:pt x="1086" y="2062"/>
                  </a:cubicBezTo>
                  <a:cubicBezTo>
                    <a:pt x="1110" y="2084"/>
                    <a:pt x="1138" y="2095"/>
                    <a:pt x="1166" y="2094"/>
                  </a:cubicBezTo>
                  <a:cubicBezTo>
                    <a:pt x="1203" y="2092"/>
                    <a:pt x="1222" y="2064"/>
                    <a:pt x="1239" y="2041"/>
                  </a:cubicBezTo>
                  <a:cubicBezTo>
                    <a:pt x="1247" y="2031"/>
                    <a:pt x="1254" y="2021"/>
                    <a:pt x="1262" y="2015"/>
                  </a:cubicBezTo>
                  <a:cubicBezTo>
                    <a:pt x="1273" y="2003"/>
                    <a:pt x="1285" y="1998"/>
                    <a:pt x="1295" y="2000"/>
                  </a:cubicBezTo>
                  <a:cubicBezTo>
                    <a:pt x="1303" y="2000"/>
                    <a:pt x="1311" y="2001"/>
                    <a:pt x="1321" y="2005"/>
                  </a:cubicBezTo>
                  <a:lnTo>
                    <a:pt x="1323" y="2005"/>
                  </a:lnTo>
                  <a:cubicBezTo>
                    <a:pt x="1339" y="2010"/>
                    <a:pt x="1359" y="2015"/>
                    <a:pt x="1380" y="2010"/>
                  </a:cubicBezTo>
                  <a:cubicBezTo>
                    <a:pt x="1405" y="2003"/>
                    <a:pt x="1405" y="2003"/>
                    <a:pt x="1430" y="2021"/>
                  </a:cubicBezTo>
                  <a:cubicBezTo>
                    <a:pt x="1438" y="2028"/>
                    <a:pt x="1450" y="2033"/>
                    <a:pt x="1460" y="2038"/>
                  </a:cubicBezTo>
                  <a:cubicBezTo>
                    <a:pt x="1473" y="2043"/>
                    <a:pt x="1486" y="2048"/>
                    <a:pt x="1492" y="2057"/>
                  </a:cubicBezTo>
                  <a:cubicBezTo>
                    <a:pt x="1499" y="2066"/>
                    <a:pt x="1502" y="2077"/>
                    <a:pt x="1501" y="2087"/>
                  </a:cubicBezTo>
                  <a:cubicBezTo>
                    <a:pt x="1501" y="2092"/>
                    <a:pt x="1497" y="2102"/>
                    <a:pt x="1488" y="2107"/>
                  </a:cubicBezTo>
                  <a:cubicBezTo>
                    <a:pt x="1483" y="2110"/>
                    <a:pt x="1478" y="2110"/>
                    <a:pt x="1469" y="2112"/>
                  </a:cubicBezTo>
                  <a:cubicBezTo>
                    <a:pt x="1456" y="2113"/>
                    <a:pt x="1438" y="2117"/>
                    <a:pt x="1428" y="2135"/>
                  </a:cubicBezTo>
                  <a:cubicBezTo>
                    <a:pt x="1420" y="2151"/>
                    <a:pt x="1423" y="2163"/>
                    <a:pt x="1427" y="2169"/>
                  </a:cubicBezTo>
                  <a:cubicBezTo>
                    <a:pt x="1430" y="2181"/>
                    <a:pt x="1440" y="2189"/>
                    <a:pt x="1453" y="2194"/>
                  </a:cubicBezTo>
                  <a:cubicBezTo>
                    <a:pt x="1451" y="2204"/>
                    <a:pt x="1451" y="2214"/>
                    <a:pt x="1451" y="2224"/>
                  </a:cubicBezTo>
                  <a:cubicBezTo>
                    <a:pt x="1451" y="2229"/>
                    <a:pt x="1451" y="2232"/>
                    <a:pt x="1451" y="2237"/>
                  </a:cubicBezTo>
                  <a:cubicBezTo>
                    <a:pt x="1451" y="2242"/>
                    <a:pt x="1450" y="2250"/>
                    <a:pt x="1448" y="2257"/>
                  </a:cubicBezTo>
                  <a:cubicBezTo>
                    <a:pt x="1445" y="2277"/>
                    <a:pt x="1441" y="2301"/>
                    <a:pt x="1455" y="2319"/>
                  </a:cubicBezTo>
                  <a:cubicBezTo>
                    <a:pt x="1463" y="2331"/>
                    <a:pt x="1473" y="2336"/>
                    <a:pt x="1483" y="2341"/>
                  </a:cubicBezTo>
                  <a:cubicBezTo>
                    <a:pt x="1488" y="2344"/>
                    <a:pt x="1491" y="2346"/>
                    <a:pt x="1496" y="2347"/>
                  </a:cubicBezTo>
                  <a:cubicBezTo>
                    <a:pt x="1507" y="2356"/>
                    <a:pt x="1512" y="2364"/>
                    <a:pt x="1520" y="2379"/>
                  </a:cubicBezTo>
                  <a:cubicBezTo>
                    <a:pt x="1532" y="2395"/>
                    <a:pt x="1544" y="2410"/>
                    <a:pt x="1555" y="2423"/>
                  </a:cubicBezTo>
                  <a:cubicBezTo>
                    <a:pt x="1562" y="2431"/>
                    <a:pt x="1568" y="2440"/>
                    <a:pt x="1575" y="244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2DD38E42-4E91-4788-9630-A4536C5F9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550" y="3624263"/>
              <a:ext cx="425450" cy="558800"/>
            </a:xfrm>
            <a:custGeom>
              <a:avLst/>
              <a:gdLst>
                <a:gd name="T0" fmla="*/ 1130 w 1184"/>
                <a:gd name="T1" fmla="*/ 664 h 1553"/>
                <a:gd name="T2" fmla="*/ 1114 w 1184"/>
                <a:gd name="T3" fmla="*/ 692 h 1553"/>
                <a:gd name="T4" fmla="*/ 1028 w 1184"/>
                <a:gd name="T5" fmla="*/ 695 h 1553"/>
                <a:gd name="T6" fmla="*/ 913 w 1184"/>
                <a:gd name="T7" fmla="*/ 661 h 1553"/>
                <a:gd name="T8" fmla="*/ 864 w 1184"/>
                <a:gd name="T9" fmla="*/ 592 h 1553"/>
                <a:gd name="T10" fmla="*/ 702 w 1184"/>
                <a:gd name="T11" fmla="*/ 605 h 1553"/>
                <a:gd name="T12" fmla="*/ 702 w 1184"/>
                <a:gd name="T13" fmla="*/ 712 h 1553"/>
                <a:gd name="T14" fmla="*/ 766 w 1184"/>
                <a:gd name="T15" fmla="*/ 852 h 1553"/>
                <a:gd name="T16" fmla="*/ 836 w 1184"/>
                <a:gd name="T17" fmla="*/ 877 h 1553"/>
                <a:gd name="T18" fmla="*/ 944 w 1184"/>
                <a:gd name="T19" fmla="*/ 913 h 1553"/>
                <a:gd name="T20" fmla="*/ 1073 w 1184"/>
                <a:gd name="T21" fmla="*/ 911 h 1553"/>
                <a:gd name="T22" fmla="*/ 976 w 1184"/>
                <a:gd name="T23" fmla="*/ 1026 h 1553"/>
                <a:gd name="T24" fmla="*/ 943 w 1184"/>
                <a:gd name="T25" fmla="*/ 1041 h 1553"/>
                <a:gd name="T26" fmla="*/ 849 w 1184"/>
                <a:gd name="T27" fmla="*/ 1049 h 1553"/>
                <a:gd name="T28" fmla="*/ 699 w 1184"/>
                <a:gd name="T29" fmla="*/ 1186 h 1553"/>
                <a:gd name="T30" fmla="*/ 630 w 1184"/>
                <a:gd name="T31" fmla="*/ 1290 h 1553"/>
                <a:gd name="T32" fmla="*/ 554 w 1184"/>
                <a:gd name="T33" fmla="*/ 1376 h 1553"/>
                <a:gd name="T34" fmla="*/ 450 w 1184"/>
                <a:gd name="T35" fmla="*/ 1509 h 1553"/>
                <a:gd name="T36" fmla="*/ 318 w 1184"/>
                <a:gd name="T37" fmla="*/ 1503 h 1553"/>
                <a:gd name="T38" fmla="*/ 155 w 1184"/>
                <a:gd name="T39" fmla="*/ 1458 h 1553"/>
                <a:gd name="T40" fmla="*/ 112 w 1184"/>
                <a:gd name="T41" fmla="*/ 1395 h 1553"/>
                <a:gd name="T42" fmla="*/ 134 w 1184"/>
                <a:gd name="T43" fmla="*/ 1353 h 1553"/>
                <a:gd name="T44" fmla="*/ 134 w 1184"/>
                <a:gd name="T45" fmla="*/ 1269 h 1553"/>
                <a:gd name="T46" fmla="*/ 160 w 1184"/>
                <a:gd name="T47" fmla="*/ 1236 h 1553"/>
                <a:gd name="T48" fmla="*/ 94 w 1184"/>
                <a:gd name="T49" fmla="*/ 1120 h 1553"/>
                <a:gd name="T50" fmla="*/ 69 w 1184"/>
                <a:gd name="T51" fmla="*/ 1056 h 1553"/>
                <a:gd name="T52" fmla="*/ 84 w 1184"/>
                <a:gd name="T53" fmla="*/ 995 h 1553"/>
                <a:gd name="T54" fmla="*/ 65 w 1184"/>
                <a:gd name="T55" fmla="*/ 883 h 1553"/>
                <a:gd name="T56" fmla="*/ 25 w 1184"/>
                <a:gd name="T57" fmla="*/ 717 h 1553"/>
                <a:gd name="T58" fmla="*/ 5 w 1184"/>
                <a:gd name="T59" fmla="*/ 633 h 1553"/>
                <a:gd name="T60" fmla="*/ 41 w 1184"/>
                <a:gd name="T61" fmla="*/ 463 h 1553"/>
                <a:gd name="T62" fmla="*/ 177 w 1184"/>
                <a:gd name="T63" fmla="*/ 255 h 1553"/>
                <a:gd name="T64" fmla="*/ 203 w 1184"/>
                <a:gd name="T65" fmla="*/ 206 h 1553"/>
                <a:gd name="T66" fmla="*/ 266 w 1184"/>
                <a:gd name="T67" fmla="*/ 216 h 1553"/>
                <a:gd name="T68" fmla="*/ 374 w 1184"/>
                <a:gd name="T69" fmla="*/ 185 h 1553"/>
                <a:gd name="T70" fmla="*/ 409 w 1184"/>
                <a:gd name="T71" fmla="*/ 61 h 1553"/>
                <a:gd name="T72" fmla="*/ 457 w 1184"/>
                <a:gd name="T73" fmla="*/ 51 h 1553"/>
                <a:gd name="T74" fmla="*/ 546 w 1184"/>
                <a:gd name="T75" fmla="*/ 35 h 1553"/>
                <a:gd name="T76" fmla="*/ 598 w 1184"/>
                <a:gd name="T77" fmla="*/ 12 h 1553"/>
                <a:gd name="T78" fmla="*/ 748 w 1184"/>
                <a:gd name="T79" fmla="*/ 127 h 1553"/>
                <a:gd name="T80" fmla="*/ 783 w 1184"/>
                <a:gd name="T81" fmla="*/ 194 h 1553"/>
                <a:gd name="T82" fmla="*/ 827 w 1184"/>
                <a:gd name="T83" fmla="*/ 237 h 1553"/>
                <a:gd name="T84" fmla="*/ 864 w 1184"/>
                <a:gd name="T85" fmla="*/ 315 h 1553"/>
                <a:gd name="T86" fmla="*/ 931 w 1184"/>
                <a:gd name="T87" fmla="*/ 353 h 1553"/>
                <a:gd name="T88" fmla="*/ 1012 w 1184"/>
                <a:gd name="T89" fmla="*/ 417 h 1553"/>
                <a:gd name="T90" fmla="*/ 1084 w 1184"/>
                <a:gd name="T91" fmla="*/ 471 h 1553"/>
                <a:gd name="T92" fmla="*/ 1122 w 1184"/>
                <a:gd name="T93" fmla="*/ 506 h 1553"/>
                <a:gd name="T94" fmla="*/ 1153 w 1184"/>
                <a:gd name="T95" fmla="*/ 507 h 1553"/>
                <a:gd name="T96" fmla="*/ 1162 w 1184"/>
                <a:gd name="T97" fmla="*/ 550 h 1553"/>
                <a:gd name="T98" fmla="*/ 1135 w 1184"/>
                <a:gd name="T99" fmla="*/ 605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4" h="1553">
                  <a:moveTo>
                    <a:pt x="1132" y="616"/>
                  </a:moveTo>
                  <a:cubicBezTo>
                    <a:pt x="1130" y="623"/>
                    <a:pt x="1127" y="629"/>
                    <a:pt x="1127" y="636"/>
                  </a:cubicBezTo>
                  <a:cubicBezTo>
                    <a:pt x="1125" y="649"/>
                    <a:pt x="1129" y="657"/>
                    <a:pt x="1130" y="664"/>
                  </a:cubicBezTo>
                  <a:cubicBezTo>
                    <a:pt x="1132" y="667"/>
                    <a:pt x="1134" y="669"/>
                    <a:pt x="1134" y="674"/>
                  </a:cubicBezTo>
                  <a:cubicBezTo>
                    <a:pt x="1137" y="687"/>
                    <a:pt x="1135" y="690"/>
                    <a:pt x="1135" y="690"/>
                  </a:cubicBezTo>
                  <a:cubicBezTo>
                    <a:pt x="1132" y="692"/>
                    <a:pt x="1122" y="692"/>
                    <a:pt x="1114" y="692"/>
                  </a:cubicBezTo>
                  <a:cubicBezTo>
                    <a:pt x="1109" y="692"/>
                    <a:pt x="1102" y="692"/>
                    <a:pt x="1096" y="692"/>
                  </a:cubicBezTo>
                  <a:cubicBezTo>
                    <a:pt x="1088" y="694"/>
                    <a:pt x="1081" y="694"/>
                    <a:pt x="1074" y="695"/>
                  </a:cubicBezTo>
                  <a:cubicBezTo>
                    <a:pt x="1058" y="697"/>
                    <a:pt x="1043" y="699"/>
                    <a:pt x="1028" y="695"/>
                  </a:cubicBezTo>
                  <a:lnTo>
                    <a:pt x="1022" y="694"/>
                  </a:lnTo>
                  <a:cubicBezTo>
                    <a:pt x="995" y="687"/>
                    <a:pt x="982" y="684"/>
                    <a:pt x="949" y="687"/>
                  </a:cubicBezTo>
                  <a:cubicBezTo>
                    <a:pt x="920" y="690"/>
                    <a:pt x="918" y="684"/>
                    <a:pt x="913" y="661"/>
                  </a:cubicBezTo>
                  <a:cubicBezTo>
                    <a:pt x="910" y="649"/>
                    <a:pt x="906" y="634"/>
                    <a:pt x="896" y="620"/>
                  </a:cubicBezTo>
                  <a:cubicBezTo>
                    <a:pt x="892" y="611"/>
                    <a:pt x="883" y="605"/>
                    <a:pt x="877" y="600"/>
                  </a:cubicBezTo>
                  <a:cubicBezTo>
                    <a:pt x="872" y="596"/>
                    <a:pt x="868" y="595"/>
                    <a:pt x="864" y="592"/>
                  </a:cubicBezTo>
                  <a:cubicBezTo>
                    <a:pt x="860" y="587"/>
                    <a:pt x="857" y="582"/>
                    <a:pt x="854" y="577"/>
                  </a:cubicBezTo>
                  <a:cubicBezTo>
                    <a:pt x="844" y="562"/>
                    <a:pt x="832" y="545"/>
                    <a:pt x="808" y="542"/>
                  </a:cubicBezTo>
                  <a:cubicBezTo>
                    <a:pt x="758" y="537"/>
                    <a:pt x="712" y="593"/>
                    <a:pt x="702" y="605"/>
                  </a:cubicBezTo>
                  <a:cubicBezTo>
                    <a:pt x="691" y="620"/>
                    <a:pt x="679" y="636"/>
                    <a:pt x="677" y="656"/>
                  </a:cubicBezTo>
                  <a:cubicBezTo>
                    <a:pt x="674" y="679"/>
                    <a:pt x="684" y="690"/>
                    <a:pt x="692" y="699"/>
                  </a:cubicBezTo>
                  <a:cubicBezTo>
                    <a:pt x="695" y="704"/>
                    <a:pt x="699" y="707"/>
                    <a:pt x="702" y="712"/>
                  </a:cubicBezTo>
                  <a:cubicBezTo>
                    <a:pt x="710" y="727"/>
                    <a:pt x="710" y="746"/>
                    <a:pt x="710" y="766"/>
                  </a:cubicBezTo>
                  <a:cubicBezTo>
                    <a:pt x="709" y="786"/>
                    <a:pt x="709" y="806"/>
                    <a:pt x="719" y="825"/>
                  </a:cubicBezTo>
                  <a:cubicBezTo>
                    <a:pt x="730" y="852"/>
                    <a:pt x="750" y="852"/>
                    <a:pt x="766" y="852"/>
                  </a:cubicBezTo>
                  <a:cubicBezTo>
                    <a:pt x="771" y="852"/>
                    <a:pt x="775" y="852"/>
                    <a:pt x="779" y="853"/>
                  </a:cubicBezTo>
                  <a:cubicBezTo>
                    <a:pt x="801" y="855"/>
                    <a:pt x="811" y="862"/>
                    <a:pt x="831" y="875"/>
                  </a:cubicBezTo>
                  <a:lnTo>
                    <a:pt x="836" y="877"/>
                  </a:lnTo>
                  <a:cubicBezTo>
                    <a:pt x="850" y="886"/>
                    <a:pt x="862" y="895"/>
                    <a:pt x="882" y="898"/>
                  </a:cubicBezTo>
                  <a:cubicBezTo>
                    <a:pt x="898" y="901"/>
                    <a:pt x="911" y="905"/>
                    <a:pt x="924" y="908"/>
                  </a:cubicBezTo>
                  <a:lnTo>
                    <a:pt x="944" y="913"/>
                  </a:lnTo>
                  <a:cubicBezTo>
                    <a:pt x="967" y="918"/>
                    <a:pt x="987" y="909"/>
                    <a:pt x="1004" y="901"/>
                  </a:cubicBezTo>
                  <a:cubicBezTo>
                    <a:pt x="1018" y="895"/>
                    <a:pt x="1032" y="890"/>
                    <a:pt x="1048" y="891"/>
                  </a:cubicBezTo>
                  <a:cubicBezTo>
                    <a:pt x="1061" y="895"/>
                    <a:pt x="1069" y="901"/>
                    <a:pt x="1073" y="911"/>
                  </a:cubicBezTo>
                  <a:cubicBezTo>
                    <a:pt x="1076" y="924"/>
                    <a:pt x="1068" y="939"/>
                    <a:pt x="1055" y="951"/>
                  </a:cubicBezTo>
                  <a:cubicBezTo>
                    <a:pt x="1045" y="957"/>
                    <a:pt x="1036" y="962"/>
                    <a:pt x="1027" y="967"/>
                  </a:cubicBezTo>
                  <a:cubicBezTo>
                    <a:pt x="1005" y="979"/>
                    <a:pt x="987" y="989"/>
                    <a:pt x="976" y="1026"/>
                  </a:cubicBezTo>
                  <a:lnTo>
                    <a:pt x="974" y="1033"/>
                  </a:lnTo>
                  <a:cubicBezTo>
                    <a:pt x="969" y="1049"/>
                    <a:pt x="967" y="1051"/>
                    <a:pt x="959" y="1053"/>
                  </a:cubicBezTo>
                  <a:cubicBezTo>
                    <a:pt x="954" y="1053"/>
                    <a:pt x="951" y="1049"/>
                    <a:pt x="943" y="1041"/>
                  </a:cubicBezTo>
                  <a:cubicBezTo>
                    <a:pt x="936" y="1035"/>
                    <a:pt x="928" y="1026"/>
                    <a:pt x="916" y="1025"/>
                  </a:cubicBezTo>
                  <a:cubicBezTo>
                    <a:pt x="893" y="1020"/>
                    <a:pt x="880" y="1030"/>
                    <a:pt x="868" y="1040"/>
                  </a:cubicBezTo>
                  <a:cubicBezTo>
                    <a:pt x="862" y="1045"/>
                    <a:pt x="855" y="1048"/>
                    <a:pt x="849" y="1049"/>
                  </a:cubicBezTo>
                  <a:cubicBezTo>
                    <a:pt x="837" y="1053"/>
                    <a:pt x="821" y="1045"/>
                    <a:pt x="801" y="1053"/>
                  </a:cubicBezTo>
                  <a:cubicBezTo>
                    <a:pt x="763" y="1066"/>
                    <a:pt x="737" y="1117"/>
                    <a:pt x="714" y="1157"/>
                  </a:cubicBezTo>
                  <a:cubicBezTo>
                    <a:pt x="709" y="1168"/>
                    <a:pt x="704" y="1178"/>
                    <a:pt x="699" y="1186"/>
                  </a:cubicBezTo>
                  <a:cubicBezTo>
                    <a:pt x="691" y="1198"/>
                    <a:pt x="686" y="1213"/>
                    <a:pt x="679" y="1226"/>
                  </a:cubicBezTo>
                  <a:cubicBezTo>
                    <a:pt x="669" y="1249"/>
                    <a:pt x="661" y="1270"/>
                    <a:pt x="641" y="1283"/>
                  </a:cubicBezTo>
                  <a:cubicBezTo>
                    <a:pt x="638" y="1285"/>
                    <a:pt x="633" y="1288"/>
                    <a:pt x="630" y="1290"/>
                  </a:cubicBezTo>
                  <a:cubicBezTo>
                    <a:pt x="616" y="1298"/>
                    <a:pt x="605" y="1305"/>
                    <a:pt x="593" y="1321"/>
                  </a:cubicBezTo>
                  <a:cubicBezTo>
                    <a:pt x="588" y="1330"/>
                    <a:pt x="583" y="1336"/>
                    <a:pt x="577" y="1343"/>
                  </a:cubicBezTo>
                  <a:cubicBezTo>
                    <a:pt x="569" y="1354"/>
                    <a:pt x="560" y="1364"/>
                    <a:pt x="554" y="1376"/>
                  </a:cubicBezTo>
                  <a:cubicBezTo>
                    <a:pt x="539" y="1400"/>
                    <a:pt x="532" y="1428"/>
                    <a:pt x="529" y="1456"/>
                  </a:cubicBezTo>
                  <a:cubicBezTo>
                    <a:pt x="513" y="1455"/>
                    <a:pt x="494" y="1460"/>
                    <a:pt x="475" y="1478"/>
                  </a:cubicBezTo>
                  <a:cubicBezTo>
                    <a:pt x="465" y="1488"/>
                    <a:pt x="457" y="1498"/>
                    <a:pt x="450" y="1509"/>
                  </a:cubicBezTo>
                  <a:cubicBezTo>
                    <a:pt x="434" y="1531"/>
                    <a:pt x="419" y="1550"/>
                    <a:pt x="396" y="1550"/>
                  </a:cubicBezTo>
                  <a:cubicBezTo>
                    <a:pt x="376" y="1552"/>
                    <a:pt x="353" y="1544"/>
                    <a:pt x="335" y="1527"/>
                  </a:cubicBezTo>
                  <a:cubicBezTo>
                    <a:pt x="330" y="1521"/>
                    <a:pt x="323" y="1512"/>
                    <a:pt x="318" y="1503"/>
                  </a:cubicBezTo>
                  <a:cubicBezTo>
                    <a:pt x="308" y="1486"/>
                    <a:pt x="298" y="1468"/>
                    <a:pt x="279" y="1460"/>
                  </a:cubicBezTo>
                  <a:cubicBezTo>
                    <a:pt x="256" y="1450"/>
                    <a:pt x="233" y="1458"/>
                    <a:pt x="213" y="1465"/>
                  </a:cubicBezTo>
                  <a:cubicBezTo>
                    <a:pt x="186" y="1475"/>
                    <a:pt x="172" y="1479"/>
                    <a:pt x="155" y="1458"/>
                  </a:cubicBezTo>
                  <a:cubicBezTo>
                    <a:pt x="150" y="1451"/>
                    <a:pt x="145" y="1443"/>
                    <a:pt x="142" y="1435"/>
                  </a:cubicBezTo>
                  <a:cubicBezTo>
                    <a:pt x="137" y="1425"/>
                    <a:pt x="134" y="1415"/>
                    <a:pt x="127" y="1405"/>
                  </a:cubicBezTo>
                  <a:cubicBezTo>
                    <a:pt x="121" y="1399"/>
                    <a:pt x="116" y="1397"/>
                    <a:pt x="112" y="1395"/>
                  </a:cubicBezTo>
                  <a:cubicBezTo>
                    <a:pt x="112" y="1394"/>
                    <a:pt x="112" y="1392"/>
                    <a:pt x="111" y="1389"/>
                  </a:cubicBezTo>
                  <a:cubicBezTo>
                    <a:pt x="109" y="1379"/>
                    <a:pt x="121" y="1367"/>
                    <a:pt x="129" y="1358"/>
                  </a:cubicBezTo>
                  <a:lnTo>
                    <a:pt x="134" y="1353"/>
                  </a:lnTo>
                  <a:cubicBezTo>
                    <a:pt x="135" y="1351"/>
                    <a:pt x="137" y="1348"/>
                    <a:pt x="139" y="1346"/>
                  </a:cubicBezTo>
                  <a:cubicBezTo>
                    <a:pt x="152" y="1333"/>
                    <a:pt x="168" y="1316"/>
                    <a:pt x="153" y="1287"/>
                  </a:cubicBezTo>
                  <a:cubicBezTo>
                    <a:pt x="149" y="1278"/>
                    <a:pt x="140" y="1274"/>
                    <a:pt x="134" y="1269"/>
                  </a:cubicBezTo>
                  <a:cubicBezTo>
                    <a:pt x="122" y="1260"/>
                    <a:pt x="121" y="1259"/>
                    <a:pt x="122" y="1254"/>
                  </a:cubicBezTo>
                  <a:cubicBezTo>
                    <a:pt x="122" y="1249"/>
                    <a:pt x="127" y="1247"/>
                    <a:pt x="139" y="1244"/>
                  </a:cubicBezTo>
                  <a:cubicBezTo>
                    <a:pt x="147" y="1242"/>
                    <a:pt x="153" y="1241"/>
                    <a:pt x="160" y="1236"/>
                  </a:cubicBezTo>
                  <a:cubicBezTo>
                    <a:pt x="185" y="1219"/>
                    <a:pt x="205" y="1180"/>
                    <a:pt x="193" y="1150"/>
                  </a:cubicBezTo>
                  <a:cubicBezTo>
                    <a:pt x="185" y="1127"/>
                    <a:pt x="157" y="1109"/>
                    <a:pt x="135" y="1107"/>
                  </a:cubicBezTo>
                  <a:cubicBezTo>
                    <a:pt x="119" y="1105"/>
                    <a:pt x="104" y="1114"/>
                    <a:pt x="94" y="1120"/>
                  </a:cubicBezTo>
                  <a:cubicBezTo>
                    <a:pt x="86" y="1125"/>
                    <a:pt x="79" y="1129"/>
                    <a:pt x="71" y="1129"/>
                  </a:cubicBezTo>
                  <a:cubicBezTo>
                    <a:pt x="66" y="1129"/>
                    <a:pt x="63" y="1127"/>
                    <a:pt x="63" y="1124"/>
                  </a:cubicBezTo>
                  <a:cubicBezTo>
                    <a:pt x="53" y="1110"/>
                    <a:pt x="65" y="1073"/>
                    <a:pt x="69" y="1056"/>
                  </a:cubicBezTo>
                  <a:lnTo>
                    <a:pt x="71" y="1048"/>
                  </a:lnTo>
                  <a:cubicBezTo>
                    <a:pt x="71" y="1045"/>
                    <a:pt x="73" y="1040"/>
                    <a:pt x="76" y="1035"/>
                  </a:cubicBezTo>
                  <a:cubicBezTo>
                    <a:pt x="79" y="1021"/>
                    <a:pt x="84" y="1008"/>
                    <a:pt x="84" y="995"/>
                  </a:cubicBezTo>
                  <a:cubicBezTo>
                    <a:pt x="86" y="977"/>
                    <a:pt x="78" y="962"/>
                    <a:pt x="71" y="951"/>
                  </a:cubicBezTo>
                  <a:cubicBezTo>
                    <a:pt x="69" y="946"/>
                    <a:pt x="66" y="939"/>
                    <a:pt x="63" y="933"/>
                  </a:cubicBezTo>
                  <a:cubicBezTo>
                    <a:pt x="58" y="916"/>
                    <a:pt x="61" y="901"/>
                    <a:pt x="65" y="883"/>
                  </a:cubicBezTo>
                  <a:cubicBezTo>
                    <a:pt x="68" y="872"/>
                    <a:pt x="71" y="858"/>
                    <a:pt x="71" y="845"/>
                  </a:cubicBezTo>
                  <a:cubicBezTo>
                    <a:pt x="71" y="816"/>
                    <a:pt x="58" y="781"/>
                    <a:pt x="46" y="751"/>
                  </a:cubicBezTo>
                  <a:cubicBezTo>
                    <a:pt x="41" y="738"/>
                    <a:pt x="33" y="727"/>
                    <a:pt x="25" y="717"/>
                  </a:cubicBezTo>
                  <a:cubicBezTo>
                    <a:pt x="20" y="708"/>
                    <a:pt x="15" y="702"/>
                    <a:pt x="10" y="694"/>
                  </a:cubicBezTo>
                  <a:cubicBezTo>
                    <a:pt x="0" y="676"/>
                    <a:pt x="2" y="661"/>
                    <a:pt x="5" y="639"/>
                  </a:cubicBezTo>
                  <a:lnTo>
                    <a:pt x="5" y="633"/>
                  </a:lnTo>
                  <a:cubicBezTo>
                    <a:pt x="7" y="616"/>
                    <a:pt x="5" y="601"/>
                    <a:pt x="5" y="585"/>
                  </a:cubicBezTo>
                  <a:cubicBezTo>
                    <a:pt x="4" y="572"/>
                    <a:pt x="2" y="559"/>
                    <a:pt x="4" y="545"/>
                  </a:cubicBezTo>
                  <a:cubicBezTo>
                    <a:pt x="7" y="516"/>
                    <a:pt x="25" y="486"/>
                    <a:pt x="41" y="463"/>
                  </a:cubicBezTo>
                  <a:cubicBezTo>
                    <a:pt x="56" y="443"/>
                    <a:pt x="76" y="423"/>
                    <a:pt x="94" y="405"/>
                  </a:cubicBezTo>
                  <a:cubicBezTo>
                    <a:pt x="121" y="379"/>
                    <a:pt x="149" y="351"/>
                    <a:pt x="167" y="318"/>
                  </a:cubicBezTo>
                  <a:cubicBezTo>
                    <a:pt x="180" y="293"/>
                    <a:pt x="178" y="275"/>
                    <a:pt x="177" y="255"/>
                  </a:cubicBezTo>
                  <a:cubicBezTo>
                    <a:pt x="175" y="249"/>
                    <a:pt x="175" y="241"/>
                    <a:pt x="175" y="232"/>
                  </a:cubicBezTo>
                  <a:cubicBezTo>
                    <a:pt x="177" y="219"/>
                    <a:pt x="180" y="211"/>
                    <a:pt x="185" y="208"/>
                  </a:cubicBezTo>
                  <a:cubicBezTo>
                    <a:pt x="188" y="204"/>
                    <a:pt x="195" y="203"/>
                    <a:pt x="203" y="206"/>
                  </a:cubicBezTo>
                  <a:cubicBezTo>
                    <a:pt x="205" y="206"/>
                    <a:pt x="206" y="208"/>
                    <a:pt x="208" y="209"/>
                  </a:cubicBezTo>
                  <a:cubicBezTo>
                    <a:pt x="211" y="214"/>
                    <a:pt x="218" y="219"/>
                    <a:pt x="228" y="222"/>
                  </a:cubicBezTo>
                  <a:cubicBezTo>
                    <a:pt x="239" y="224"/>
                    <a:pt x="254" y="219"/>
                    <a:pt x="266" y="216"/>
                  </a:cubicBezTo>
                  <a:cubicBezTo>
                    <a:pt x="270" y="214"/>
                    <a:pt x="275" y="213"/>
                    <a:pt x="280" y="211"/>
                  </a:cubicBezTo>
                  <a:lnTo>
                    <a:pt x="287" y="211"/>
                  </a:lnTo>
                  <a:cubicBezTo>
                    <a:pt x="318" y="204"/>
                    <a:pt x="345" y="199"/>
                    <a:pt x="374" y="185"/>
                  </a:cubicBezTo>
                  <a:cubicBezTo>
                    <a:pt x="406" y="168"/>
                    <a:pt x="417" y="155"/>
                    <a:pt x="415" y="120"/>
                  </a:cubicBezTo>
                  <a:cubicBezTo>
                    <a:pt x="414" y="112"/>
                    <a:pt x="414" y="104"/>
                    <a:pt x="412" y="96"/>
                  </a:cubicBezTo>
                  <a:cubicBezTo>
                    <a:pt x="412" y="84"/>
                    <a:pt x="410" y="73"/>
                    <a:pt x="409" y="61"/>
                  </a:cubicBezTo>
                  <a:lnTo>
                    <a:pt x="414" y="61"/>
                  </a:lnTo>
                  <a:cubicBezTo>
                    <a:pt x="422" y="63"/>
                    <a:pt x="429" y="63"/>
                    <a:pt x="437" y="61"/>
                  </a:cubicBezTo>
                  <a:cubicBezTo>
                    <a:pt x="447" y="59"/>
                    <a:pt x="453" y="54"/>
                    <a:pt x="457" y="51"/>
                  </a:cubicBezTo>
                  <a:cubicBezTo>
                    <a:pt x="460" y="48"/>
                    <a:pt x="462" y="46"/>
                    <a:pt x="465" y="46"/>
                  </a:cubicBezTo>
                  <a:cubicBezTo>
                    <a:pt x="471" y="43"/>
                    <a:pt x="481" y="45"/>
                    <a:pt x="493" y="46"/>
                  </a:cubicBezTo>
                  <a:cubicBezTo>
                    <a:pt x="508" y="48"/>
                    <a:pt x="527" y="50"/>
                    <a:pt x="546" y="35"/>
                  </a:cubicBezTo>
                  <a:cubicBezTo>
                    <a:pt x="555" y="26"/>
                    <a:pt x="560" y="13"/>
                    <a:pt x="562" y="0"/>
                  </a:cubicBezTo>
                  <a:cubicBezTo>
                    <a:pt x="569" y="2"/>
                    <a:pt x="575" y="3"/>
                    <a:pt x="582" y="3"/>
                  </a:cubicBezTo>
                  <a:cubicBezTo>
                    <a:pt x="588" y="5"/>
                    <a:pt x="597" y="8"/>
                    <a:pt x="598" y="12"/>
                  </a:cubicBezTo>
                  <a:cubicBezTo>
                    <a:pt x="600" y="13"/>
                    <a:pt x="602" y="17"/>
                    <a:pt x="602" y="20"/>
                  </a:cubicBezTo>
                  <a:cubicBezTo>
                    <a:pt x="610" y="53"/>
                    <a:pt x="625" y="89"/>
                    <a:pt x="671" y="110"/>
                  </a:cubicBezTo>
                  <a:cubicBezTo>
                    <a:pt x="697" y="122"/>
                    <a:pt x="727" y="125"/>
                    <a:pt x="748" y="127"/>
                  </a:cubicBezTo>
                  <a:cubicBezTo>
                    <a:pt x="753" y="129"/>
                    <a:pt x="758" y="129"/>
                    <a:pt x="761" y="130"/>
                  </a:cubicBezTo>
                  <a:cubicBezTo>
                    <a:pt x="766" y="134"/>
                    <a:pt x="766" y="142"/>
                    <a:pt x="768" y="153"/>
                  </a:cubicBezTo>
                  <a:cubicBezTo>
                    <a:pt x="770" y="166"/>
                    <a:pt x="771" y="183"/>
                    <a:pt x="783" y="194"/>
                  </a:cubicBezTo>
                  <a:cubicBezTo>
                    <a:pt x="791" y="201"/>
                    <a:pt x="799" y="204"/>
                    <a:pt x="808" y="206"/>
                  </a:cubicBezTo>
                  <a:cubicBezTo>
                    <a:pt x="812" y="208"/>
                    <a:pt x="817" y="208"/>
                    <a:pt x="821" y="211"/>
                  </a:cubicBezTo>
                  <a:cubicBezTo>
                    <a:pt x="827" y="216"/>
                    <a:pt x="827" y="229"/>
                    <a:pt x="827" y="237"/>
                  </a:cubicBezTo>
                  <a:lnTo>
                    <a:pt x="827" y="244"/>
                  </a:lnTo>
                  <a:cubicBezTo>
                    <a:pt x="826" y="255"/>
                    <a:pt x="824" y="270"/>
                    <a:pt x="831" y="283"/>
                  </a:cubicBezTo>
                  <a:cubicBezTo>
                    <a:pt x="836" y="297"/>
                    <a:pt x="847" y="308"/>
                    <a:pt x="864" y="315"/>
                  </a:cubicBezTo>
                  <a:cubicBezTo>
                    <a:pt x="877" y="320"/>
                    <a:pt x="892" y="321"/>
                    <a:pt x="903" y="321"/>
                  </a:cubicBezTo>
                  <a:lnTo>
                    <a:pt x="931" y="325"/>
                  </a:lnTo>
                  <a:cubicBezTo>
                    <a:pt x="929" y="335"/>
                    <a:pt x="929" y="343"/>
                    <a:pt x="931" y="353"/>
                  </a:cubicBezTo>
                  <a:cubicBezTo>
                    <a:pt x="939" y="377"/>
                    <a:pt x="957" y="384"/>
                    <a:pt x="972" y="391"/>
                  </a:cubicBezTo>
                  <a:cubicBezTo>
                    <a:pt x="977" y="391"/>
                    <a:pt x="984" y="394"/>
                    <a:pt x="989" y="395"/>
                  </a:cubicBezTo>
                  <a:cubicBezTo>
                    <a:pt x="997" y="400"/>
                    <a:pt x="1004" y="409"/>
                    <a:pt x="1012" y="417"/>
                  </a:cubicBezTo>
                  <a:cubicBezTo>
                    <a:pt x="1017" y="423"/>
                    <a:pt x="1023" y="430"/>
                    <a:pt x="1032" y="437"/>
                  </a:cubicBezTo>
                  <a:cubicBezTo>
                    <a:pt x="1040" y="445"/>
                    <a:pt x="1050" y="448"/>
                    <a:pt x="1058" y="453"/>
                  </a:cubicBezTo>
                  <a:cubicBezTo>
                    <a:pt x="1068" y="458"/>
                    <a:pt x="1078" y="463"/>
                    <a:pt x="1084" y="471"/>
                  </a:cubicBezTo>
                  <a:cubicBezTo>
                    <a:pt x="1088" y="475"/>
                    <a:pt x="1091" y="478"/>
                    <a:pt x="1093" y="481"/>
                  </a:cubicBezTo>
                  <a:cubicBezTo>
                    <a:pt x="1097" y="489"/>
                    <a:pt x="1102" y="496"/>
                    <a:pt x="1114" y="503"/>
                  </a:cubicBezTo>
                  <a:cubicBezTo>
                    <a:pt x="1117" y="503"/>
                    <a:pt x="1119" y="504"/>
                    <a:pt x="1122" y="506"/>
                  </a:cubicBezTo>
                  <a:cubicBezTo>
                    <a:pt x="1130" y="507"/>
                    <a:pt x="1140" y="507"/>
                    <a:pt x="1149" y="507"/>
                  </a:cubicBezTo>
                  <a:cubicBezTo>
                    <a:pt x="1150" y="507"/>
                    <a:pt x="1152" y="507"/>
                    <a:pt x="1153" y="507"/>
                  </a:cubicBezTo>
                  <a:lnTo>
                    <a:pt x="1153" y="507"/>
                  </a:lnTo>
                  <a:cubicBezTo>
                    <a:pt x="1158" y="507"/>
                    <a:pt x="1163" y="507"/>
                    <a:pt x="1167" y="509"/>
                  </a:cubicBezTo>
                  <a:cubicBezTo>
                    <a:pt x="1175" y="512"/>
                    <a:pt x="1180" y="516"/>
                    <a:pt x="1181" y="519"/>
                  </a:cubicBezTo>
                  <a:cubicBezTo>
                    <a:pt x="1183" y="526"/>
                    <a:pt x="1170" y="540"/>
                    <a:pt x="1162" y="550"/>
                  </a:cubicBezTo>
                  <a:lnTo>
                    <a:pt x="1155" y="557"/>
                  </a:lnTo>
                  <a:cubicBezTo>
                    <a:pt x="1142" y="573"/>
                    <a:pt x="1139" y="585"/>
                    <a:pt x="1135" y="600"/>
                  </a:cubicBezTo>
                  <a:lnTo>
                    <a:pt x="1135" y="605"/>
                  </a:lnTo>
                  <a:cubicBezTo>
                    <a:pt x="1134" y="608"/>
                    <a:pt x="1132" y="611"/>
                    <a:pt x="1132" y="61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6F61B581-A12C-4F4A-9D2E-D1A45BB12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750" y="3154363"/>
              <a:ext cx="182563" cy="290512"/>
            </a:xfrm>
            <a:custGeom>
              <a:avLst/>
              <a:gdLst>
                <a:gd name="T0" fmla="*/ 0 w 508"/>
                <a:gd name="T1" fmla="*/ 664 h 807"/>
                <a:gd name="T2" fmla="*/ 3 w 508"/>
                <a:gd name="T3" fmla="*/ 648 h 807"/>
                <a:gd name="T4" fmla="*/ 6 w 508"/>
                <a:gd name="T5" fmla="*/ 635 h 807"/>
                <a:gd name="T6" fmla="*/ 21 w 508"/>
                <a:gd name="T7" fmla="*/ 615 h 807"/>
                <a:gd name="T8" fmla="*/ 44 w 508"/>
                <a:gd name="T9" fmla="*/ 569 h 807"/>
                <a:gd name="T10" fmla="*/ 26 w 508"/>
                <a:gd name="T11" fmla="*/ 532 h 807"/>
                <a:gd name="T12" fmla="*/ 11 w 508"/>
                <a:gd name="T13" fmla="*/ 501 h 807"/>
                <a:gd name="T14" fmla="*/ 100 w 508"/>
                <a:gd name="T15" fmla="*/ 429 h 807"/>
                <a:gd name="T16" fmla="*/ 148 w 508"/>
                <a:gd name="T17" fmla="*/ 404 h 807"/>
                <a:gd name="T18" fmla="*/ 211 w 508"/>
                <a:gd name="T19" fmla="*/ 327 h 807"/>
                <a:gd name="T20" fmla="*/ 166 w 508"/>
                <a:gd name="T21" fmla="*/ 249 h 807"/>
                <a:gd name="T22" fmla="*/ 148 w 508"/>
                <a:gd name="T23" fmla="*/ 236 h 807"/>
                <a:gd name="T24" fmla="*/ 89 w 508"/>
                <a:gd name="T25" fmla="*/ 183 h 807"/>
                <a:gd name="T26" fmla="*/ 84 w 508"/>
                <a:gd name="T27" fmla="*/ 165 h 807"/>
                <a:gd name="T28" fmla="*/ 90 w 508"/>
                <a:gd name="T29" fmla="*/ 155 h 807"/>
                <a:gd name="T30" fmla="*/ 100 w 508"/>
                <a:gd name="T31" fmla="*/ 142 h 807"/>
                <a:gd name="T32" fmla="*/ 102 w 508"/>
                <a:gd name="T33" fmla="*/ 137 h 807"/>
                <a:gd name="T34" fmla="*/ 99 w 508"/>
                <a:gd name="T35" fmla="*/ 68 h 807"/>
                <a:gd name="T36" fmla="*/ 87 w 508"/>
                <a:gd name="T37" fmla="*/ 42 h 807"/>
                <a:gd name="T38" fmla="*/ 97 w 508"/>
                <a:gd name="T39" fmla="*/ 12 h 807"/>
                <a:gd name="T40" fmla="*/ 123 w 508"/>
                <a:gd name="T41" fmla="*/ 0 h 807"/>
                <a:gd name="T42" fmla="*/ 143 w 508"/>
                <a:gd name="T43" fmla="*/ 9 h 807"/>
                <a:gd name="T44" fmla="*/ 156 w 508"/>
                <a:gd name="T45" fmla="*/ 15 h 807"/>
                <a:gd name="T46" fmla="*/ 188 w 508"/>
                <a:gd name="T47" fmla="*/ 22 h 807"/>
                <a:gd name="T48" fmla="*/ 198 w 508"/>
                <a:gd name="T49" fmla="*/ 20 h 807"/>
                <a:gd name="T50" fmla="*/ 280 w 508"/>
                <a:gd name="T51" fmla="*/ 33 h 807"/>
                <a:gd name="T52" fmla="*/ 308 w 508"/>
                <a:gd name="T53" fmla="*/ 83 h 807"/>
                <a:gd name="T54" fmla="*/ 316 w 508"/>
                <a:gd name="T55" fmla="*/ 127 h 807"/>
                <a:gd name="T56" fmla="*/ 359 w 508"/>
                <a:gd name="T57" fmla="*/ 154 h 807"/>
                <a:gd name="T58" fmla="*/ 384 w 508"/>
                <a:gd name="T59" fmla="*/ 152 h 807"/>
                <a:gd name="T60" fmla="*/ 407 w 508"/>
                <a:gd name="T61" fmla="*/ 157 h 807"/>
                <a:gd name="T62" fmla="*/ 425 w 508"/>
                <a:gd name="T63" fmla="*/ 178 h 807"/>
                <a:gd name="T64" fmla="*/ 430 w 508"/>
                <a:gd name="T65" fmla="*/ 188 h 807"/>
                <a:gd name="T66" fmla="*/ 435 w 508"/>
                <a:gd name="T67" fmla="*/ 193 h 807"/>
                <a:gd name="T68" fmla="*/ 507 w 508"/>
                <a:gd name="T69" fmla="*/ 246 h 807"/>
                <a:gd name="T70" fmla="*/ 502 w 508"/>
                <a:gd name="T71" fmla="*/ 274 h 807"/>
                <a:gd name="T72" fmla="*/ 476 w 508"/>
                <a:gd name="T73" fmla="*/ 307 h 807"/>
                <a:gd name="T74" fmla="*/ 458 w 508"/>
                <a:gd name="T75" fmla="*/ 328 h 807"/>
                <a:gd name="T76" fmla="*/ 418 w 508"/>
                <a:gd name="T77" fmla="*/ 402 h 807"/>
                <a:gd name="T78" fmla="*/ 427 w 508"/>
                <a:gd name="T79" fmla="*/ 457 h 807"/>
                <a:gd name="T80" fmla="*/ 435 w 508"/>
                <a:gd name="T81" fmla="*/ 480 h 807"/>
                <a:gd name="T82" fmla="*/ 400 w 508"/>
                <a:gd name="T83" fmla="*/ 508 h 807"/>
                <a:gd name="T84" fmla="*/ 390 w 508"/>
                <a:gd name="T85" fmla="*/ 509 h 807"/>
                <a:gd name="T86" fmla="*/ 336 w 508"/>
                <a:gd name="T87" fmla="*/ 560 h 807"/>
                <a:gd name="T88" fmla="*/ 321 w 508"/>
                <a:gd name="T89" fmla="*/ 724 h 807"/>
                <a:gd name="T90" fmla="*/ 334 w 508"/>
                <a:gd name="T91" fmla="*/ 738 h 807"/>
                <a:gd name="T92" fmla="*/ 341 w 508"/>
                <a:gd name="T93" fmla="*/ 760 h 807"/>
                <a:gd name="T94" fmla="*/ 313 w 508"/>
                <a:gd name="T95" fmla="*/ 804 h 807"/>
                <a:gd name="T96" fmla="*/ 285 w 508"/>
                <a:gd name="T97" fmla="*/ 793 h 807"/>
                <a:gd name="T98" fmla="*/ 257 w 508"/>
                <a:gd name="T99" fmla="*/ 780 h 807"/>
                <a:gd name="T100" fmla="*/ 170 w 508"/>
                <a:gd name="T101" fmla="*/ 758 h 807"/>
                <a:gd name="T102" fmla="*/ 109 w 508"/>
                <a:gd name="T103" fmla="*/ 763 h 807"/>
                <a:gd name="T104" fmla="*/ 49 w 508"/>
                <a:gd name="T105" fmla="*/ 743 h 807"/>
                <a:gd name="T106" fmla="*/ 36 w 508"/>
                <a:gd name="T107" fmla="*/ 719 h 807"/>
                <a:gd name="T108" fmla="*/ 0 w 508"/>
                <a:gd name="T109" fmla="*/ 664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8" h="807">
                  <a:moveTo>
                    <a:pt x="0" y="664"/>
                  </a:moveTo>
                  <a:cubicBezTo>
                    <a:pt x="3" y="659"/>
                    <a:pt x="3" y="653"/>
                    <a:pt x="3" y="648"/>
                  </a:cubicBezTo>
                  <a:cubicBezTo>
                    <a:pt x="5" y="643"/>
                    <a:pt x="5" y="640"/>
                    <a:pt x="6" y="635"/>
                  </a:cubicBezTo>
                  <a:cubicBezTo>
                    <a:pt x="8" y="626"/>
                    <a:pt x="15" y="621"/>
                    <a:pt x="21" y="615"/>
                  </a:cubicBezTo>
                  <a:cubicBezTo>
                    <a:pt x="33" y="603"/>
                    <a:pt x="48" y="590"/>
                    <a:pt x="44" y="569"/>
                  </a:cubicBezTo>
                  <a:cubicBezTo>
                    <a:pt x="41" y="554"/>
                    <a:pt x="33" y="542"/>
                    <a:pt x="26" y="532"/>
                  </a:cubicBezTo>
                  <a:cubicBezTo>
                    <a:pt x="18" y="523"/>
                    <a:pt x="11" y="514"/>
                    <a:pt x="11" y="501"/>
                  </a:cubicBezTo>
                  <a:cubicBezTo>
                    <a:pt x="13" y="470"/>
                    <a:pt x="59" y="448"/>
                    <a:pt x="100" y="429"/>
                  </a:cubicBezTo>
                  <a:cubicBezTo>
                    <a:pt x="118" y="420"/>
                    <a:pt x="137" y="412"/>
                    <a:pt x="148" y="404"/>
                  </a:cubicBezTo>
                  <a:cubicBezTo>
                    <a:pt x="175" y="386"/>
                    <a:pt x="206" y="361"/>
                    <a:pt x="211" y="327"/>
                  </a:cubicBezTo>
                  <a:cubicBezTo>
                    <a:pt x="219" y="289"/>
                    <a:pt x="189" y="267"/>
                    <a:pt x="166" y="249"/>
                  </a:cubicBezTo>
                  <a:cubicBezTo>
                    <a:pt x="161" y="246"/>
                    <a:pt x="155" y="241"/>
                    <a:pt x="148" y="236"/>
                  </a:cubicBezTo>
                  <a:cubicBezTo>
                    <a:pt x="125" y="221"/>
                    <a:pt x="100" y="203"/>
                    <a:pt x="89" y="183"/>
                  </a:cubicBezTo>
                  <a:cubicBezTo>
                    <a:pt x="82" y="175"/>
                    <a:pt x="81" y="170"/>
                    <a:pt x="84" y="165"/>
                  </a:cubicBezTo>
                  <a:cubicBezTo>
                    <a:pt x="84" y="163"/>
                    <a:pt x="87" y="160"/>
                    <a:pt x="90" y="155"/>
                  </a:cubicBezTo>
                  <a:cubicBezTo>
                    <a:pt x="94" y="152"/>
                    <a:pt x="97" y="147"/>
                    <a:pt x="100" y="142"/>
                  </a:cubicBezTo>
                  <a:cubicBezTo>
                    <a:pt x="100" y="140"/>
                    <a:pt x="102" y="139"/>
                    <a:pt x="102" y="137"/>
                  </a:cubicBezTo>
                  <a:cubicBezTo>
                    <a:pt x="118" y="107"/>
                    <a:pt x="109" y="86"/>
                    <a:pt x="99" y="68"/>
                  </a:cubicBezTo>
                  <a:cubicBezTo>
                    <a:pt x="94" y="60"/>
                    <a:pt x="89" y="51"/>
                    <a:pt x="87" y="42"/>
                  </a:cubicBezTo>
                  <a:cubicBezTo>
                    <a:pt x="86" y="30"/>
                    <a:pt x="90" y="20"/>
                    <a:pt x="97" y="12"/>
                  </a:cubicBezTo>
                  <a:cubicBezTo>
                    <a:pt x="104" y="5"/>
                    <a:pt x="114" y="0"/>
                    <a:pt x="123" y="0"/>
                  </a:cubicBezTo>
                  <a:cubicBezTo>
                    <a:pt x="130" y="0"/>
                    <a:pt x="137" y="4"/>
                    <a:pt x="143" y="9"/>
                  </a:cubicBezTo>
                  <a:cubicBezTo>
                    <a:pt x="148" y="12"/>
                    <a:pt x="151" y="14"/>
                    <a:pt x="156" y="15"/>
                  </a:cubicBezTo>
                  <a:cubicBezTo>
                    <a:pt x="171" y="23"/>
                    <a:pt x="179" y="22"/>
                    <a:pt x="188" y="22"/>
                  </a:cubicBezTo>
                  <a:cubicBezTo>
                    <a:pt x="191" y="20"/>
                    <a:pt x="194" y="20"/>
                    <a:pt x="198" y="20"/>
                  </a:cubicBezTo>
                  <a:cubicBezTo>
                    <a:pt x="217" y="22"/>
                    <a:pt x="244" y="27"/>
                    <a:pt x="280" y="33"/>
                  </a:cubicBezTo>
                  <a:cubicBezTo>
                    <a:pt x="305" y="38"/>
                    <a:pt x="306" y="53"/>
                    <a:pt x="308" y="83"/>
                  </a:cubicBezTo>
                  <a:cubicBezTo>
                    <a:pt x="308" y="98"/>
                    <a:pt x="310" y="114"/>
                    <a:pt x="316" y="127"/>
                  </a:cubicBezTo>
                  <a:cubicBezTo>
                    <a:pt x="323" y="140"/>
                    <a:pt x="336" y="152"/>
                    <a:pt x="359" y="154"/>
                  </a:cubicBezTo>
                  <a:cubicBezTo>
                    <a:pt x="371" y="155"/>
                    <a:pt x="379" y="154"/>
                    <a:pt x="384" y="152"/>
                  </a:cubicBezTo>
                  <a:cubicBezTo>
                    <a:pt x="394" y="150"/>
                    <a:pt x="397" y="149"/>
                    <a:pt x="407" y="157"/>
                  </a:cubicBezTo>
                  <a:cubicBezTo>
                    <a:pt x="413" y="162"/>
                    <a:pt x="418" y="170"/>
                    <a:pt x="425" y="178"/>
                  </a:cubicBezTo>
                  <a:cubicBezTo>
                    <a:pt x="427" y="182"/>
                    <a:pt x="428" y="185"/>
                    <a:pt x="430" y="188"/>
                  </a:cubicBezTo>
                  <a:lnTo>
                    <a:pt x="435" y="193"/>
                  </a:lnTo>
                  <a:cubicBezTo>
                    <a:pt x="450" y="216"/>
                    <a:pt x="471" y="246"/>
                    <a:pt x="507" y="246"/>
                  </a:cubicBezTo>
                  <a:cubicBezTo>
                    <a:pt x="507" y="256"/>
                    <a:pt x="506" y="266"/>
                    <a:pt x="502" y="274"/>
                  </a:cubicBezTo>
                  <a:cubicBezTo>
                    <a:pt x="499" y="285"/>
                    <a:pt x="488" y="295"/>
                    <a:pt x="476" y="307"/>
                  </a:cubicBezTo>
                  <a:cubicBezTo>
                    <a:pt x="469" y="315"/>
                    <a:pt x="463" y="322"/>
                    <a:pt x="458" y="328"/>
                  </a:cubicBezTo>
                  <a:cubicBezTo>
                    <a:pt x="443" y="346"/>
                    <a:pt x="425" y="374"/>
                    <a:pt x="418" y="402"/>
                  </a:cubicBezTo>
                  <a:cubicBezTo>
                    <a:pt x="410" y="427"/>
                    <a:pt x="418" y="443"/>
                    <a:pt x="427" y="457"/>
                  </a:cubicBezTo>
                  <a:cubicBezTo>
                    <a:pt x="430" y="465"/>
                    <a:pt x="433" y="471"/>
                    <a:pt x="435" y="480"/>
                  </a:cubicBezTo>
                  <a:cubicBezTo>
                    <a:pt x="436" y="496"/>
                    <a:pt x="428" y="501"/>
                    <a:pt x="400" y="508"/>
                  </a:cubicBezTo>
                  <a:cubicBezTo>
                    <a:pt x="397" y="508"/>
                    <a:pt x="394" y="509"/>
                    <a:pt x="390" y="509"/>
                  </a:cubicBezTo>
                  <a:cubicBezTo>
                    <a:pt x="359" y="518"/>
                    <a:pt x="347" y="534"/>
                    <a:pt x="336" y="560"/>
                  </a:cubicBezTo>
                  <a:cubicBezTo>
                    <a:pt x="313" y="612"/>
                    <a:pt x="291" y="674"/>
                    <a:pt x="321" y="724"/>
                  </a:cubicBezTo>
                  <a:cubicBezTo>
                    <a:pt x="326" y="730"/>
                    <a:pt x="329" y="735"/>
                    <a:pt x="334" y="738"/>
                  </a:cubicBezTo>
                  <a:cubicBezTo>
                    <a:pt x="341" y="747"/>
                    <a:pt x="343" y="748"/>
                    <a:pt x="341" y="760"/>
                  </a:cubicBezTo>
                  <a:cubicBezTo>
                    <a:pt x="339" y="775"/>
                    <a:pt x="333" y="801"/>
                    <a:pt x="313" y="804"/>
                  </a:cubicBezTo>
                  <a:cubicBezTo>
                    <a:pt x="305" y="806"/>
                    <a:pt x="295" y="799"/>
                    <a:pt x="285" y="793"/>
                  </a:cubicBezTo>
                  <a:cubicBezTo>
                    <a:pt x="277" y="788"/>
                    <a:pt x="267" y="783"/>
                    <a:pt x="257" y="780"/>
                  </a:cubicBezTo>
                  <a:cubicBezTo>
                    <a:pt x="229" y="773"/>
                    <a:pt x="198" y="765"/>
                    <a:pt x="170" y="758"/>
                  </a:cubicBezTo>
                  <a:cubicBezTo>
                    <a:pt x="147" y="753"/>
                    <a:pt x="127" y="758"/>
                    <a:pt x="109" y="763"/>
                  </a:cubicBezTo>
                  <a:cubicBezTo>
                    <a:pt x="82" y="770"/>
                    <a:pt x="67" y="773"/>
                    <a:pt x="49" y="743"/>
                  </a:cubicBezTo>
                  <a:cubicBezTo>
                    <a:pt x="44" y="735"/>
                    <a:pt x="41" y="727"/>
                    <a:pt x="36" y="719"/>
                  </a:cubicBezTo>
                  <a:cubicBezTo>
                    <a:pt x="26" y="700"/>
                    <a:pt x="16" y="682"/>
                    <a:pt x="0" y="66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D3A06880-523B-4BFA-9A0F-60272F71A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2276475"/>
              <a:ext cx="773113" cy="749300"/>
            </a:xfrm>
            <a:custGeom>
              <a:avLst/>
              <a:gdLst>
                <a:gd name="T0" fmla="*/ 1767 w 2149"/>
                <a:gd name="T1" fmla="*/ 428 h 2081"/>
                <a:gd name="T2" fmla="*/ 1771 w 2149"/>
                <a:gd name="T3" fmla="*/ 515 h 2081"/>
                <a:gd name="T4" fmla="*/ 1833 w 2149"/>
                <a:gd name="T5" fmla="*/ 632 h 2081"/>
                <a:gd name="T6" fmla="*/ 1863 w 2149"/>
                <a:gd name="T7" fmla="*/ 701 h 2081"/>
                <a:gd name="T8" fmla="*/ 1965 w 2149"/>
                <a:gd name="T9" fmla="*/ 876 h 2081"/>
                <a:gd name="T10" fmla="*/ 2034 w 2149"/>
                <a:gd name="T11" fmla="*/ 851 h 2081"/>
                <a:gd name="T12" fmla="*/ 2071 w 2149"/>
                <a:gd name="T13" fmla="*/ 986 h 2081"/>
                <a:gd name="T14" fmla="*/ 2018 w 2149"/>
                <a:gd name="T15" fmla="*/ 1144 h 2081"/>
                <a:gd name="T16" fmla="*/ 2018 w 2149"/>
                <a:gd name="T17" fmla="*/ 1224 h 2081"/>
                <a:gd name="T18" fmla="*/ 2029 w 2149"/>
                <a:gd name="T19" fmla="*/ 1319 h 2081"/>
                <a:gd name="T20" fmla="*/ 1963 w 2149"/>
                <a:gd name="T21" fmla="*/ 1350 h 2081"/>
                <a:gd name="T22" fmla="*/ 1894 w 2149"/>
                <a:gd name="T23" fmla="*/ 1319 h 2081"/>
                <a:gd name="T24" fmla="*/ 1837 w 2149"/>
                <a:gd name="T25" fmla="*/ 1283 h 2081"/>
                <a:gd name="T26" fmla="*/ 1787 w 2149"/>
                <a:gd name="T27" fmla="*/ 1291 h 2081"/>
                <a:gd name="T28" fmla="*/ 1725 w 2149"/>
                <a:gd name="T29" fmla="*/ 1273 h 2081"/>
                <a:gd name="T30" fmla="*/ 1697 w 2149"/>
                <a:gd name="T31" fmla="*/ 1199 h 2081"/>
                <a:gd name="T32" fmla="*/ 1520 w 2149"/>
                <a:gd name="T33" fmla="*/ 1092 h 2081"/>
                <a:gd name="T34" fmla="*/ 1397 w 2149"/>
                <a:gd name="T35" fmla="*/ 1059 h 2081"/>
                <a:gd name="T36" fmla="*/ 1445 w 2149"/>
                <a:gd name="T37" fmla="*/ 1280 h 2081"/>
                <a:gd name="T38" fmla="*/ 1393 w 2149"/>
                <a:gd name="T39" fmla="*/ 1433 h 2081"/>
                <a:gd name="T40" fmla="*/ 1296 w 2149"/>
                <a:gd name="T41" fmla="*/ 1523 h 2081"/>
                <a:gd name="T42" fmla="*/ 1217 w 2149"/>
                <a:gd name="T43" fmla="*/ 1665 h 2081"/>
                <a:gd name="T44" fmla="*/ 1296 w 2149"/>
                <a:gd name="T45" fmla="*/ 1726 h 2081"/>
                <a:gd name="T46" fmla="*/ 1425 w 2149"/>
                <a:gd name="T47" fmla="*/ 1685 h 2081"/>
                <a:gd name="T48" fmla="*/ 1487 w 2149"/>
                <a:gd name="T49" fmla="*/ 1803 h 2081"/>
                <a:gd name="T50" fmla="*/ 1398 w 2149"/>
                <a:gd name="T51" fmla="*/ 1863 h 2081"/>
                <a:gd name="T52" fmla="*/ 1293 w 2149"/>
                <a:gd name="T53" fmla="*/ 1995 h 2081"/>
                <a:gd name="T54" fmla="*/ 1244 w 2149"/>
                <a:gd name="T55" fmla="*/ 2065 h 2081"/>
                <a:gd name="T56" fmla="*/ 1071 w 2149"/>
                <a:gd name="T57" fmla="*/ 2067 h 2081"/>
                <a:gd name="T58" fmla="*/ 1038 w 2149"/>
                <a:gd name="T59" fmla="*/ 2031 h 2081"/>
                <a:gd name="T60" fmla="*/ 992 w 2149"/>
                <a:gd name="T61" fmla="*/ 1942 h 2081"/>
                <a:gd name="T62" fmla="*/ 909 w 2149"/>
                <a:gd name="T63" fmla="*/ 1950 h 2081"/>
                <a:gd name="T64" fmla="*/ 886 w 2149"/>
                <a:gd name="T65" fmla="*/ 1851 h 2081"/>
                <a:gd name="T66" fmla="*/ 819 w 2149"/>
                <a:gd name="T67" fmla="*/ 1795 h 2081"/>
                <a:gd name="T68" fmla="*/ 812 w 2149"/>
                <a:gd name="T69" fmla="*/ 1718 h 2081"/>
                <a:gd name="T70" fmla="*/ 646 w 2149"/>
                <a:gd name="T71" fmla="*/ 1649 h 2081"/>
                <a:gd name="T72" fmla="*/ 484 w 2149"/>
                <a:gd name="T73" fmla="*/ 1581 h 2081"/>
                <a:gd name="T74" fmla="*/ 408 w 2149"/>
                <a:gd name="T75" fmla="*/ 1487 h 2081"/>
                <a:gd name="T76" fmla="*/ 280 w 2149"/>
                <a:gd name="T77" fmla="*/ 1397 h 2081"/>
                <a:gd name="T78" fmla="*/ 178 w 2149"/>
                <a:gd name="T79" fmla="*/ 1293 h 2081"/>
                <a:gd name="T80" fmla="*/ 110 w 2149"/>
                <a:gd name="T81" fmla="*/ 1242 h 2081"/>
                <a:gd name="T82" fmla="*/ 67 w 2149"/>
                <a:gd name="T83" fmla="*/ 1189 h 2081"/>
                <a:gd name="T84" fmla="*/ 16 w 2149"/>
                <a:gd name="T85" fmla="*/ 1112 h 2081"/>
                <a:gd name="T86" fmla="*/ 29 w 2149"/>
                <a:gd name="T87" fmla="*/ 962 h 2081"/>
                <a:gd name="T88" fmla="*/ 141 w 2149"/>
                <a:gd name="T89" fmla="*/ 835 h 2081"/>
                <a:gd name="T90" fmla="*/ 227 w 2149"/>
                <a:gd name="T91" fmla="*/ 728 h 2081"/>
                <a:gd name="T92" fmla="*/ 326 w 2149"/>
                <a:gd name="T93" fmla="*/ 598 h 2081"/>
                <a:gd name="T94" fmla="*/ 281 w 2149"/>
                <a:gd name="T95" fmla="*/ 520 h 2081"/>
                <a:gd name="T96" fmla="*/ 326 w 2149"/>
                <a:gd name="T97" fmla="*/ 395 h 2081"/>
                <a:gd name="T98" fmla="*/ 390 w 2149"/>
                <a:gd name="T99" fmla="*/ 298 h 2081"/>
                <a:gd name="T100" fmla="*/ 443 w 2149"/>
                <a:gd name="T101" fmla="*/ 280 h 2081"/>
                <a:gd name="T102" fmla="*/ 538 w 2149"/>
                <a:gd name="T103" fmla="*/ 265 h 2081"/>
                <a:gd name="T104" fmla="*/ 606 w 2149"/>
                <a:gd name="T105" fmla="*/ 362 h 2081"/>
                <a:gd name="T106" fmla="*/ 738 w 2149"/>
                <a:gd name="T107" fmla="*/ 271 h 2081"/>
                <a:gd name="T108" fmla="*/ 716 w 2149"/>
                <a:gd name="T109" fmla="*/ 49 h 2081"/>
                <a:gd name="T110" fmla="*/ 850 w 2149"/>
                <a:gd name="T111" fmla="*/ 3 h 2081"/>
                <a:gd name="T112" fmla="*/ 904 w 2149"/>
                <a:gd name="T113" fmla="*/ 270 h 2081"/>
                <a:gd name="T114" fmla="*/ 998 w 2149"/>
                <a:gd name="T115" fmla="*/ 484 h 2081"/>
                <a:gd name="T116" fmla="*/ 1156 w 2149"/>
                <a:gd name="T117" fmla="*/ 232 h 2081"/>
                <a:gd name="T118" fmla="*/ 1413 w 2149"/>
                <a:gd name="T119" fmla="*/ 250 h 2081"/>
                <a:gd name="T120" fmla="*/ 1650 w 2149"/>
                <a:gd name="T121" fmla="*/ 329 h 2081"/>
                <a:gd name="T122" fmla="*/ 1652 w 2149"/>
                <a:gd name="T123" fmla="*/ 428 h 2081"/>
                <a:gd name="T124" fmla="*/ 1669 w 2149"/>
                <a:gd name="T125" fmla="*/ 517 h 2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9" h="2081">
                  <a:moveTo>
                    <a:pt x="1669" y="517"/>
                  </a:moveTo>
                  <a:cubicBezTo>
                    <a:pt x="1688" y="492"/>
                    <a:pt x="1702" y="467"/>
                    <a:pt x="1730" y="448"/>
                  </a:cubicBezTo>
                  <a:cubicBezTo>
                    <a:pt x="1743" y="441"/>
                    <a:pt x="1756" y="434"/>
                    <a:pt x="1767" y="428"/>
                  </a:cubicBezTo>
                  <a:cubicBezTo>
                    <a:pt x="1771" y="441"/>
                    <a:pt x="1772" y="454"/>
                    <a:pt x="1772" y="467"/>
                  </a:cubicBezTo>
                  <a:cubicBezTo>
                    <a:pt x="1772" y="472"/>
                    <a:pt x="1771" y="476"/>
                    <a:pt x="1771" y="481"/>
                  </a:cubicBezTo>
                  <a:cubicBezTo>
                    <a:pt x="1771" y="492"/>
                    <a:pt x="1769" y="504"/>
                    <a:pt x="1771" y="515"/>
                  </a:cubicBezTo>
                  <a:cubicBezTo>
                    <a:pt x="1776" y="540"/>
                    <a:pt x="1789" y="556"/>
                    <a:pt x="1804" y="574"/>
                  </a:cubicBezTo>
                  <a:cubicBezTo>
                    <a:pt x="1812" y="586"/>
                    <a:pt x="1822" y="598"/>
                    <a:pt x="1827" y="609"/>
                  </a:cubicBezTo>
                  <a:cubicBezTo>
                    <a:pt x="1830" y="617"/>
                    <a:pt x="1832" y="624"/>
                    <a:pt x="1833" y="632"/>
                  </a:cubicBezTo>
                  <a:cubicBezTo>
                    <a:pt x="1835" y="639"/>
                    <a:pt x="1837" y="645"/>
                    <a:pt x="1838" y="652"/>
                  </a:cubicBezTo>
                  <a:cubicBezTo>
                    <a:pt x="1843" y="663"/>
                    <a:pt x="1850" y="677"/>
                    <a:pt x="1855" y="688"/>
                  </a:cubicBezTo>
                  <a:cubicBezTo>
                    <a:pt x="1858" y="691"/>
                    <a:pt x="1860" y="696"/>
                    <a:pt x="1863" y="701"/>
                  </a:cubicBezTo>
                  <a:cubicBezTo>
                    <a:pt x="1873" y="723"/>
                    <a:pt x="1881" y="746"/>
                    <a:pt x="1889" y="769"/>
                  </a:cubicBezTo>
                  <a:cubicBezTo>
                    <a:pt x="1894" y="787"/>
                    <a:pt x="1901" y="803"/>
                    <a:pt x="1907" y="820"/>
                  </a:cubicBezTo>
                  <a:cubicBezTo>
                    <a:pt x="1922" y="855"/>
                    <a:pt x="1940" y="874"/>
                    <a:pt x="1965" y="876"/>
                  </a:cubicBezTo>
                  <a:lnTo>
                    <a:pt x="1965" y="876"/>
                  </a:lnTo>
                  <a:cubicBezTo>
                    <a:pt x="1985" y="879"/>
                    <a:pt x="2001" y="869"/>
                    <a:pt x="2015" y="861"/>
                  </a:cubicBezTo>
                  <a:cubicBezTo>
                    <a:pt x="2021" y="858"/>
                    <a:pt x="2028" y="855"/>
                    <a:pt x="2034" y="851"/>
                  </a:cubicBezTo>
                  <a:cubicBezTo>
                    <a:pt x="2069" y="840"/>
                    <a:pt x="2105" y="863"/>
                    <a:pt x="2128" y="886"/>
                  </a:cubicBezTo>
                  <a:cubicBezTo>
                    <a:pt x="2135" y="894"/>
                    <a:pt x="2141" y="902"/>
                    <a:pt x="2148" y="911"/>
                  </a:cubicBezTo>
                  <a:cubicBezTo>
                    <a:pt x="2115" y="930"/>
                    <a:pt x="2090" y="962"/>
                    <a:pt x="2071" y="986"/>
                  </a:cubicBezTo>
                  <a:cubicBezTo>
                    <a:pt x="2061" y="999"/>
                    <a:pt x="2051" y="1011"/>
                    <a:pt x="2039" y="1023"/>
                  </a:cubicBezTo>
                  <a:cubicBezTo>
                    <a:pt x="2029" y="1034"/>
                    <a:pt x="2019" y="1046"/>
                    <a:pt x="2011" y="1056"/>
                  </a:cubicBezTo>
                  <a:cubicBezTo>
                    <a:pt x="1980" y="1095"/>
                    <a:pt x="1998" y="1120"/>
                    <a:pt x="2018" y="1144"/>
                  </a:cubicBezTo>
                  <a:lnTo>
                    <a:pt x="2024" y="1154"/>
                  </a:lnTo>
                  <a:cubicBezTo>
                    <a:pt x="2039" y="1172"/>
                    <a:pt x="2036" y="1179"/>
                    <a:pt x="2028" y="1197"/>
                  </a:cubicBezTo>
                  <a:cubicBezTo>
                    <a:pt x="2024" y="1205"/>
                    <a:pt x="2021" y="1214"/>
                    <a:pt x="2018" y="1224"/>
                  </a:cubicBezTo>
                  <a:cubicBezTo>
                    <a:pt x="2013" y="1240"/>
                    <a:pt x="2015" y="1258"/>
                    <a:pt x="2015" y="1271"/>
                  </a:cubicBezTo>
                  <a:cubicBezTo>
                    <a:pt x="2016" y="1280"/>
                    <a:pt x="2019" y="1289"/>
                    <a:pt x="2023" y="1299"/>
                  </a:cubicBezTo>
                  <a:cubicBezTo>
                    <a:pt x="2026" y="1306"/>
                    <a:pt x="2029" y="1314"/>
                    <a:pt x="2029" y="1319"/>
                  </a:cubicBezTo>
                  <a:cubicBezTo>
                    <a:pt x="2029" y="1332"/>
                    <a:pt x="2010" y="1360"/>
                    <a:pt x="1993" y="1370"/>
                  </a:cubicBezTo>
                  <a:cubicBezTo>
                    <a:pt x="1990" y="1372"/>
                    <a:pt x="1985" y="1375"/>
                    <a:pt x="1980" y="1373"/>
                  </a:cubicBezTo>
                  <a:cubicBezTo>
                    <a:pt x="1975" y="1372"/>
                    <a:pt x="1968" y="1360"/>
                    <a:pt x="1963" y="1350"/>
                  </a:cubicBezTo>
                  <a:cubicBezTo>
                    <a:pt x="1962" y="1347"/>
                    <a:pt x="1959" y="1342"/>
                    <a:pt x="1957" y="1339"/>
                  </a:cubicBezTo>
                  <a:cubicBezTo>
                    <a:pt x="1950" y="1329"/>
                    <a:pt x="1940" y="1314"/>
                    <a:pt x="1924" y="1311"/>
                  </a:cubicBezTo>
                  <a:cubicBezTo>
                    <a:pt x="1911" y="1308"/>
                    <a:pt x="1901" y="1316"/>
                    <a:pt x="1894" y="1319"/>
                  </a:cubicBezTo>
                  <a:cubicBezTo>
                    <a:pt x="1893" y="1322"/>
                    <a:pt x="1889" y="1324"/>
                    <a:pt x="1888" y="1324"/>
                  </a:cubicBezTo>
                  <a:cubicBezTo>
                    <a:pt x="1879" y="1326"/>
                    <a:pt x="1878" y="1322"/>
                    <a:pt x="1870" y="1311"/>
                  </a:cubicBezTo>
                  <a:cubicBezTo>
                    <a:pt x="1863" y="1301"/>
                    <a:pt x="1855" y="1286"/>
                    <a:pt x="1837" y="1283"/>
                  </a:cubicBezTo>
                  <a:cubicBezTo>
                    <a:pt x="1825" y="1281"/>
                    <a:pt x="1815" y="1286"/>
                    <a:pt x="1809" y="1289"/>
                  </a:cubicBezTo>
                  <a:cubicBezTo>
                    <a:pt x="1805" y="1291"/>
                    <a:pt x="1802" y="1293"/>
                    <a:pt x="1800" y="1293"/>
                  </a:cubicBezTo>
                  <a:cubicBezTo>
                    <a:pt x="1794" y="1294"/>
                    <a:pt x="1794" y="1294"/>
                    <a:pt x="1787" y="1291"/>
                  </a:cubicBezTo>
                  <a:cubicBezTo>
                    <a:pt x="1786" y="1291"/>
                    <a:pt x="1782" y="1291"/>
                    <a:pt x="1779" y="1289"/>
                  </a:cubicBezTo>
                  <a:cubicBezTo>
                    <a:pt x="1771" y="1286"/>
                    <a:pt x="1763" y="1286"/>
                    <a:pt x="1754" y="1284"/>
                  </a:cubicBezTo>
                  <a:cubicBezTo>
                    <a:pt x="1733" y="1284"/>
                    <a:pt x="1726" y="1281"/>
                    <a:pt x="1725" y="1273"/>
                  </a:cubicBezTo>
                  <a:cubicBezTo>
                    <a:pt x="1723" y="1270"/>
                    <a:pt x="1725" y="1266"/>
                    <a:pt x="1726" y="1261"/>
                  </a:cubicBezTo>
                  <a:cubicBezTo>
                    <a:pt x="1728" y="1255"/>
                    <a:pt x="1730" y="1247"/>
                    <a:pt x="1726" y="1237"/>
                  </a:cubicBezTo>
                  <a:cubicBezTo>
                    <a:pt x="1723" y="1220"/>
                    <a:pt x="1710" y="1210"/>
                    <a:pt x="1697" y="1199"/>
                  </a:cubicBezTo>
                  <a:cubicBezTo>
                    <a:pt x="1665" y="1172"/>
                    <a:pt x="1632" y="1149"/>
                    <a:pt x="1603" y="1130"/>
                  </a:cubicBezTo>
                  <a:cubicBezTo>
                    <a:pt x="1588" y="1120"/>
                    <a:pt x="1571" y="1113"/>
                    <a:pt x="1557" y="1108"/>
                  </a:cubicBezTo>
                  <a:cubicBezTo>
                    <a:pt x="1543" y="1103"/>
                    <a:pt x="1532" y="1098"/>
                    <a:pt x="1520" y="1092"/>
                  </a:cubicBezTo>
                  <a:cubicBezTo>
                    <a:pt x="1514" y="1087"/>
                    <a:pt x="1507" y="1082"/>
                    <a:pt x="1501" y="1074"/>
                  </a:cubicBezTo>
                  <a:cubicBezTo>
                    <a:pt x="1484" y="1059"/>
                    <a:pt x="1468" y="1042"/>
                    <a:pt x="1438" y="1042"/>
                  </a:cubicBezTo>
                  <a:cubicBezTo>
                    <a:pt x="1413" y="1041"/>
                    <a:pt x="1402" y="1051"/>
                    <a:pt x="1397" y="1059"/>
                  </a:cubicBezTo>
                  <a:cubicBezTo>
                    <a:pt x="1379" y="1088"/>
                    <a:pt x="1402" y="1140"/>
                    <a:pt x="1430" y="1191"/>
                  </a:cubicBezTo>
                  <a:lnTo>
                    <a:pt x="1435" y="1199"/>
                  </a:lnTo>
                  <a:cubicBezTo>
                    <a:pt x="1449" y="1230"/>
                    <a:pt x="1451" y="1247"/>
                    <a:pt x="1445" y="1280"/>
                  </a:cubicBezTo>
                  <a:cubicBezTo>
                    <a:pt x="1438" y="1308"/>
                    <a:pt x="1428" y="1317"/>
                    <a:pt x="1412" y="1337"/>
                  </a:cubicBezTo>
                  <a:lnTo>
                    <a:pt x="1403" y="1349"/>
                  </a:lnTo>
                  <a:cubicBezTo>
                    <a:pt x="1382" y="1373"/>
                    <a:pt x="1387" y="1405"/>
                    <a:pt x="1393" y="1433"/>
                  </a:cubicBezTo>
                  <a:cubicBezTo>
                    <a:pt x="1400" y="1469"/>
                    <a:pt x="1402" y="1484"/>
                    <a:pt x="1372" y="1494"/>
                  </a:cubicBezTo>
                  <a:cubicBezTo>
                    <a:pt x="1365" y="1495"/>
                    <a:pt x="1357" y="1497"/>
                    <a:pt x="1351" y="1499"/>
                  </a:cubicBezTo>
                  <a:cubicBezTo>
                    <a:pt x="1333" y="1502"/>
                    <a:pt x="1311" y="1505"/>
                    <a:pt x="1296" y="1523"/>
                  </a:cubicBezTo>
                  <a:cubicBezTo>
                    <a:pt x="1286" y="1533"/>
                    <a:pt x="1281" y="1545"/>
                    <a:pt x="1278" y="1553"/>
                  </a:cubicBezTo>
                  <a:cubicBezTo>
                    <a:pt x="1272" y="1566"/>
                    <a:pt x="1267" y="1576"/>
                    <a:pt x="1253" y="1586"/>
                  </a:cubicBezTo>
                  <a:cubicBezTo>
                    <a:pt x="1227" y="1606"/>
                    <a:pt x="1216" y="1632"/>
                    <a:pt x="1217" y="1665"/>
                  </a:cubicBezTo>
                  <a:cubicBezTo>
                    <a:pt x="1219" y="1700"/>
                    <a:pt x="1244" y="1705"/>
                    <a:pt x="1260" y="1710"/>
                  </a:cubicBezTo>
                  <a:cubicBezTo>
                    <a:pt x="1270" y="1711"/>
                    <a:pt x="1277" y="1713"/>
                    <a:pt x="1285" y="1718"/>
                  </a:cubicBezTo>
                  <a:cubicBezTo>
                    <a:pt x="1288" y="1721"/>
                    <a:pt x="1293" y="1723"/>
                    <a:pt x="1296" y="1726"/>
                  </a:cubicBezTo>
                  <a:cubicBezTo>
                    <a:pt x="1314" y="1739"/>
                    <a:pt x="1331" y="1752"/>
                    <a:pt x="1365" y="1731"/>
                  </a:cubicBezTo>
                  <a:cubicBezTo>
                    <a:pt x="1375" y="1724"/>
                    <a:pt x="1384" y="1714"/>
                    <a:pt x="1392" y="1706"/>
                  </a:cubicBezTo>
                  <a:cubicBezTo>
                    <a:pt x="1402" y="1696"/>
                    <a:pt x="1410" y="1686"/>
                    <a:pt x="1425" y="1685"/>
                  </a:cubicBezTo>
                  <a:cubicBezTo>
                    <a:pt x="1454" y="1678"/>
                    <a:pt x="1487" y="1686"/>
                    <a:pt x="1509" y="1705"/>
                  </a:cubicBezTo>
                  <a:cubicBezTo>
                    <a:pt x="1522" y="1716"/>
                    <a:pt x="1529" y="1731"/>
                    <a:pt x="1529" y="1749"/>
                  </a:cubicBezTo>
                  <a:cubicBezTo>
                    <a:pt x="1527" y="1774"/>
                    <a:pt x="1512" y="1787"/>
                    <a:pt x="1487" y="1803"/>
                  </a:cubicBezTo>
                  <a:cubicBezTo>
                    <a:pt x="1476" y="1812"/>
                    <a:pt x="1466" y="1822"/>
                    <a:pt x="1458" y="1830"/>
                  </a:cubicBezTo>
                  <a:cubicBezTo>
                    <a:pt x="1449" y="1838"/>
                    <a:pt x="1443" y="1845"/>
                    <a:pt x="1435" y="1851"/>
                  </a:cubicBezTo>
                  <a:cubicBezTo>
                    <a:pt x="1425" y="1858"/>
                    <a:pt x="1412" y="1861"/>
                    <a:pt x="1398" y="1863"/>
                  </a:cubicBezTo>
                  <a:cubicBezTo>
                    <a:pt x="1387" y="1866"/>
                    <a:pt x="1374" y="1869"/>
                    <a:pt x="1361" y="1874"/>
                  </a:cubicBezTo>
                  <a:cubicBezTo>
                    <a:pt x="1342" y="1886"/>
                    <a:pt x="1300" y="1920"/>
                    <a:pt x="1288" y="1943"/>
                  </a:cubicBezTo>
                  <a:cubicBezTo>
                    <a:pt x="1280" y="1963"/>
                    <a:pt x="1286" y="1981"/>
                    <a:pt x="1293" y="1995"/>
                  </a:cubicBezTo>
                  <a:cubicBezTo>
                    <a:pt x="1296" y="2004"/>
                    <a:pt x="1300" y="2014"/>
                    <a:pt x="1298" y="2023"/>
                  </a:cubicBezTo>
                  <a:cubicBezTo>
                    <a:pt x="1295" y="2032"/>
                    <a:pt x="1275" y="2046"/>
                    <a:pt x="1260" y="2055"/>
                  </a:cubicBezTo>
                  <a:cubicBezTo>
                    <a:pt x="1253" y="2059"/>
                    <a:pt x="1249" y="2062"/>
                    <a:pt x="1244" y="2065"/>
                  </a:cubicBezTo>
                  <a:cubicBezTo>
                    <a:pt x="1224" y="2080"/>
                    <a:pt x="1216" y="2079"/>
                    <a:pt x="1191" y="2069"/>
                  </a:cubicBezTo>
                  <a:lnTo>
                    <a:pt x="1178" y="2064"/>
                  </a:lnTo>
                  <a:cubicBezTo>
                    <a:pt x="1133" y="2047"/>
                    <a:pt x="1097" y="2049"/>
                    <a:pt x="1071" y="2067"/>
                  </a:cubicBezTo>
                  <a:cubicBezTo>
                    <a:pt x="1066" y="2069"/>
                    <a:pt x="1062" y="2072"/>
                    <a:pt x="1059" y="2075"/>
                  </a:cubicBezTo>
                  <a:cubicBezTo>
                    <a:pt x="1048" y="2065"/>
                    <a:pt x="1038" y="2055"/>
                    <a:pt x="1036" y="2044"/>
                  </a:cubicBezTo>
                  <a:cubicBezTo>
                    <a:pt x="1036" y="2041"/>
                    <a:pt x="1036" y="2036"/>
                    <a:pt x="1038" y="2031"/>
                  </a:cubicBezTo>
                  <a:cubicBezTo>
                    <a:pt x="1039" y="2024"/>
                    <a:pt x="1039" y="2016"/>
                    <a:pt x="1039" y="2008"/>
                  </a:cubicBezTo>
                  <a:cubicBezTo>
                    <a:pt x="1038" y="1996"/>
                    <a:pt x="1029" y="1986"/>
                    <a:pt x="1024" y="1980"/>
                  </a:cubicBezTo>
                  <a:cubicBezTo>
                    <a:pt x="1016" y="1965"/>
                    <a:pt x="1006" y="1952"/>
                    <a:pt x="992" y="1942"/>
                  </a:cubicBezTo>
                  <a:cubicBezTo>
                    <a:pt x="973" y="1930"/>
                    <a:pt x="952" y="1927"/>
                    <a:pt x="936" y="1934"/>
                  </a:cubicBezTo>
                  <a:cubicBezTo>
                    <a:pt x="927" y="1937"/>
                    <a:pt x="921" y="1942"/>
                    <a:pt x="916" y="1945"/>
                  </a:cubicBezTo>
                  <a:lnTo>
                    <a:pt x="909" y="1950"/>
                  </a:lnTo>
                  <a:cubicBezTo>
                    <a:pt x="903" y="1939"/>
                    <a:pt x="899" y="1924"/>
                    <a:pt x="899" y="1909"/>
                  </a:cubicBezTo>
                  <a:cubicBezTo>
                    <a:pt x="898" y="1906"/>
                    <a:pt x="899" y="1902"/>
                    <a:pt x="899" y="1899"/>
                  </a:cubicBezTo>
                  <a:cubicBezTo>
                    <a:pt x="899" y="1884"/>
                    <a:pt x="899" y="1866"/>
                    <a:pt x="886" y="1851"/>
                  </a:cubicBezTo>
                  <a:cubicBezTo>
                    <a:pt x="878" y="1843"/>
                    <a:pt x="868" y="1838"/>
                    <a:pt x="858" y="1835"/>
                  </a:cubicBezTo>
                  <a:cubicBezTo>
                    <a:pt x="851" y="1833"/>
                    <a:pt x="845" y="1831"/>
                    <a:pt x="838" y="1826"/>
                  </a:cubicBezTo>
                  <a:cubicBezTo>
                    <a:pt x="827" y="1817"/>
                    <a:pt x="819" y="1803"/>
                    <a:pt x="819" y="1795"/>
                  </a:cubicBezTo>
                  <a:cubicBezTo>
                    <a:pt x="819" y="1792"/>
                    <a:pt x="820" y="1789"/>
                    <a:pt x="823" y="1782"/>
                  </a:cubicBezTo>
                  <a:cubicBezTo>
                    <a:pt x="828" y="1774"/>
                    <a:pt x="835" y="1764"/>
                    <a:pt x="833" y="1749"/>
                  </a:cubicBezTo>
                  <a:cubicBezTo>
                    <a:pt x="830" y="1734"/>
                    <a:pt x="823" y="1723"/>
                    <a:pt x="812" y="1718"/>
                  </a:cubicBezTo>
                  <a:cubicBezTo>
                    <a:pt x="791" y="1708"/>
                    <a:pt x="766" y="1721"/>
                    <a:pt x="748" y="1729"/>
                  </a:cubicBezTo>
                  <a:cubicBezTo>
                    <a:pt x="744" y="1731"/>
                    <a:pt x="741" y="1733"/>
                    <a:pt x="738" y="1734"/>
                  </a:cubicBezTo>
                  <a:cubicBezTo>
                    <a:pt x="700" y="1751"/>
                    <a:pt x="670" y="1698"/>
                    <a:pt x="646" y="1649"/>
                  </a:cubicBezTo>
                  <a:lnTo>
                    <a:pt x="639" y="1635"/>
                  </a:lnTo>
                  <a:cubicBezTo>
                    <a:pt x="618" y="1594"/>
                    <a:pt x="580" y="1598"/>
                    <a:pt x="550" y="1601"/>
                  </a:cubicBezTo>
                  <a:cubicBezTo>
                    <a:pt x="519" y="1602"/>
                    <a:pt x="499" y="1604"/>
                    <a:pt x="484" y="1581"/>
                  </a:cubicBezTo>
                  <a:cubicBezTo>
                    <a:pt x="476" y="1571"/>
                    <a:pt x="471" y="1561"/>
                    <a:pt x="466" y="1551"/>
                  </a:cubicBezTo>
                  <a:cubicBezTo>
                    <a:pt x="454" y="1533"/>
                    <a:pt x="445" y="1512"/>
                    <a:pt x="422" y="1495"/>
                  </a:cubicBezTo>
                  <a:lnTo>
                    <a:pt x="408" y="1487"/>
                  </a:lnTo>
                  <a:cubicBezTo>
                    <a:pt x="390" y="1474"/>
                    <a:pt x="375" y="1462"/>
                    <a:pt x="362" y="1443"/>
                  </a:cubicBezTo>
                  <a:cubicBezTo>
                    <a:pt x="344" y="1413"/>
                    <a:pt x="329" y="1403"/>
                    <a:pt x="291" y="1398"/>
                  </a:cubicBezTo>
                  <a:lnTo>
                    <a:pt x="280" y="1397"/>
                  </a:lnTo>
                  <a:cubicBezTo>
                    <a:pt x="262" y="1395"/>
                    <a:pt x="249" y="1393"/>
                    <a:pt x="237" y="1383"/>
                  </a:cubicBezTo>
                  <a:cubicBezTo>
                    <a:pt x="229" y="1373"/>
                    <a:pt x="224" y="1360"/>
                    <a:pt x="217" y="1347"/>
                  </a:cubicBezTo>
                  <a:cubicBezTo>
                    <a:pt x="207" y="1327"/>
                    <a:pt x="199" y="1306"/>
                    <a:pt x="178" y="1293"/>
                  </a:cubicBezTo>
                  <a:cubicBezTo>
                    <a:pt x="168" y="1286"/>
                    <a:pt x="158" y="1283"/>
                    <a:pt x="148" y="1280"/>
                  </a:cubicBezTo>
                  <a:cubicBezTo>
                    <a:pt x="133" y="1275"/>
                    <a:pt x="123" y="1271"/>
                    <a:pt x="117" y="1258"/>
                  </a:cubicBezTo>
                  <a:cubicBezTo>
                    <a:pt x="113" y="1253"/>
                    <a:pt x="112" y="1248"/>
                    <a:pt x="110" y="1242"/>
                  </a:cubicBezTo>
                  <a:cubicBezTo>
                    <a:pt x="107" y="1232"/>
                    <a:pt x="104" y="1222"/>
                    <a:pt x="95" y="1212"/>
                  </a:cubicBezTo>
                  <a:cubicBezTo>
                    <a:pt x="90" y="1205"/>
                    <a:pt x="84" y="1200"/>
                    <a:pt x="77" y="1197"/>
                  </a:cubicBezTo>
                  <a:cubicBezTo>
                    <a:pt x="74" y="1196"/>
                    <a:pt x="71" y="1192"/>
                    <a:pt x="67" y="1189"/>
                  </a:cubicBezTo>
                  <a:cubicBezTo>
                    <a:pt x="57" y="1181"/>
                    <a:pt x="56" y="1172"/>
                    <a:pt x="52" y="1161"/>
                  </a:cubicBezTo>
                  <a:cubicBezTo>
                    <a:pt x="51" y="1151"/>
                    <a:pt x="48" y="1140"/>
                    <a:pt x="39" y="1128"/>
                  </a:cubicBezTo>
                  <a:cubicBezTo>
                    <a:pt x="33" y="1120"/>
                    <a:pt x="24" y="1115"/>
                    <a:pt x="16" y="1112"/>
                  </a:cubicBezTo>
                  <a:cubicBezTo>
                    <a:pt x="10" y="1108"/>
                    <a:pt x="6" y="1107"/>
                    <a:pt x="5" y="1103"/>
                  </a:cubicBezTo>
                  <a:cubicBezTo>
                    <a:pt x="0" y="1095"/>
                    <a:pt x="1" y="1079"/>
                    <a:pt x="3" y="1065"/>
                  </a:cubicBezTo>
                  <a:cubicBezTo>
                    <a:pt x="8" y="1034"/>
                    <a:pt x="16" y="998"/>
                    <a:pt x="29" y="962"/>
                  </a:cubicBezTo>
                  <a:cubicBezTo>
                    <a:pt x="39" y="930"/>
                    <a:pt x="57" y="904"/>
                    <a:pt x="79" y="878"/>
                  </a:cubicBezTo>
                  <a:cubicBezTo>
                    <a:pt x="85" y="868"/>
                    <a:pt x="92" y="859"/>
                    <a:pt x="99" y="850"/>
                  </a:cubicBezTo>
                  <a:cubicBezTo>
                    <a:pt x="113" y="848"/>
                    <a:pt x="128" y="845"/>
                    <a:pt x="141" y="835"/>
                  </a:cubicBezTo>
                  <a:cubicBezTo>
                    <a:pt x="150" y="831"/>
                    <a:pt x="156" y="828"/>
                    <a:pt x="163" y="825"/>
                  </a:cubicBezTo>
                  <a:cubicBezTo>
                    <a:pt x="188" y="812"/>
                    <a:pt x="216" y="799"/>
                    <a:pt x="222" y="761"/>
                  </a:cubicBezTo>
                  <a:cubicBezTo>
                    <a:pt x="225" y="749"/>
                    <a:pt x="227" y="739"/>
                    <a:pt x="227" y="728"/>
                  </a:cubicBezTo>
                  <a:cubicBezTo>
                    <a:pt x="230" y="700"/>
                    <a:pt x="234" y="677"/>
                    <a:pt x="253" y="662"/>
                  </a:cubicBezTo>
                  <a:cubicBezTo>
                    <a:pt x="258" y="657"/>
                    <a:pt x="265" y="654"/>
                    <a:pt x="273" y="649"/>
                  </a:cubicBezTo>
                  <a:cubicBezTo>
                    <a:pt x="295" y="637"/>
                    <a:pt x="321" y="622"/>
                    <a:pt x="326" y="598"/>
                  </a:cubicBezTo>
                  <a:cubicBezTo>
                    <a:pt x="329" y="584"/>
                    <a:pt x="326" y="571"/>
                    <a:pt x="314" y="558"/>
                  </a:cubicBezTo>
                  <a:cubicBezTo>
                    <a:pt x="309" y="550"/>
                    <a:pt x="303" y="545"/>
                    <a:pt x="298" y="542"/>
                  </a:cubicBezTo>
                  <a:cubicBezTo>
                    <a:pt x="290" y="535"/>
                    <a:pt x="285" y="530"/>
                    <a:pt x="281" y="520"/>
                  </a:cubicBezTo>
                  <a:cubicBezTo>
                    <a:pt x="278" y="509"/>
                    <a:pt x="277" y="494"/>
                    <a:pt x="280" y="476"/>
                  </a:cubicBezTo>
                  <a:cubicBezTo>
                    <a:pt x="285" y="449"/>
                    <a:pt x="296" y="423"/>
                    <a:pt x="311" y="406"/>
                  </a:cubicBezTo>
                  <a:cubicBezTo>
                    <a:pt x="314" y="401"/>
                    <a:pt x="321" y="398"/>
                    <a:pt x="326" y="395"/>
                  </a:cubicBezTo>
                  <a:cubicBezTo>
                    <a:pt x="333" y="392"/>
                    <a:pt x="339" y="388"/>
                    <a:pt x="346" y="382"/>
                  </a:cubicBezTo>
                  <a:cubicBezTo>
                    <a:pt x="364" y="364"/>
                    <a:pt x="377" y="336"/>
                    <a:pt x="384" y="321"/>
                  </a:cubicBezTo>
                  <a:cubicBezTo>
                    <a:pt x="385" y="314"/>
                    <a:pt x="389" y="308"/>
                    <a:pt x="390" y="298"/>
                  </a:cubicBezTo>
                  <a:cubicBezTo>
                    <a:pt x="394" y="286"/>
                    <a:pt x="397" y="271"/>
                    <a:pt x="402" y="266"/>
                  </a:cubicBezTo>
                  <a:cubicBezTo>
                    <a:pt x="407" y="260"/>
                    <a:pt x="408" y="260"/>
                    <a:pt x="423" y="270"/>
                  </a:cubicBezTo>
                  <a:cubicBezTo>
                    <a:pt x="430" y="273"/>
                    <a:pt x="436" y="276"/>
                    <a:pt x="443" y="280"/>
                  </a:cubicBezTo>
                  <a:cubicBezTo>
                    <a:pt x="466" y="288"/>
                    <a:pt x="486" y="288"/>
                    <a:pt x="509" y="278"/>
                  </a:cubicBezTo>
                  <a:cubicBezTo>
                    <a:pt x="520" y="273"/>
                    <a:pt x="530" y="268"/>
                    <a:pt x="538" y="263"/>
                  </a:cubicBezTo>
                  <a:cubicBezTo>
                    <a:pt x="538" y="263"/>
                    <a:pt x="538" y="263"/>
                    <a:pt x="538" y="265"/>
                  </a:cubicBezTo>
                  <a:cubicBezTo>
                    <a:pt x="552" y="286"/>
                    <a:pt x="555" y="301"/>
                    <a:pt x="558" y="326"/>
                  </a:cubicBezTo>
                  <a:cubicBezTo>
                    <a:pt x="560" y="336"/>
                    <a:pt x="562" y="347"/>
                    <a:pt x="570" y="355"/>
                  </a:cubicBezTo>
                  <a:cubicBezTo>
                    <a:pt x="583" y="369"/>
                    <a:pt x="591" y="359"/>
                    <a:pt x="606" y="362"/>
                  </a:cubicBezTo>
                  <a:cubicBezTo>
                    <a:pt x="626" y="364"/>
                    <a:pt x="637" y="385"/>
                    <a:pt x="659" y="380"/>
                  </a:cubicBezTo>
                  <a:cubicBezTo>
                    <a:pt x="680" y="373"/>
                    <a:pt x="695" y="336"/>
                    <a:pt x="707" y="319"/>
                  </a:cubicBezTo>
                  <a:cubicBezTo>
                    <a:pt x="715" y="306"/>
                    <a:pt x="738" y="288"/>
                    <a:pt x="738" y="271"/>
                  </a:cubicBezTo>
                  <a:cubicBezTo>
                    <a:pt x="738" y="250"/>
                    <a:pt x="708" y="242"/>
                    <a:pt x="697" y="230"/>
                  </a:cubicBezTo>
                  <a:cubicBezTo>
                    <a:pt x="679" y="212"/>
                    <a:pt x="680" y="192"/>
                    <a:pt x="685" y="169"/>
                  </a:cubicBezTo>
                  <a:cubicBezTo>
                    <a:pt x="693" y="130"/>
                    <a:pt x="702" y="87"/>
                    <a:pt x="716" y="49"/>
                  </a:cubicBezTo>
                  <a:cubicBezTo>
                    <a:pt x="721" y="34"/>
                    <a:pt x="730" y="13"/>
                    <a:pt x="748" y="6"/>
                  </a:cubicBezTo>
                  <a:cubicBezTo>
                    <a:pt x="767" y="0"/>
                    <a:pt x="776" y="16"/>
                    <a:pt x="792" y="23"/>
                  </a:cubicBezTo>
                  <a:cubicBezTo>
                    <a:pt x="822" y="34"/>
                    <a:pt x="823" y="1"/>
                    <a:pt x="850" y="3"/>
                  </a:cubicBezTo>
                  <a:cubicBezTo>
                    <a:pt x="868" y="4"/>
                    <a:pt x="875" y="24"/>
                    <a:pt x="878" y="39"/>
                  </a:cubicBezTo>
                  <a:cubicBezTo>
                    <a:pt x="891" y="90"/>
                    <a:pt x="868" y="135"/>
                    <a:pt x="875" y="184"/>
                  </a:cubicBezTo>
                  <a:cubicBezTo>
                    <a:pt x="879" y="220"/>
                    <a:pt x="883" y="240"/>
                    <a:pt x="904" y="270"/>
                  </a:cubicBezTo>
                  <a:cubicBezTo>
                    <a:pt x="922" y="296"/>
                    <a:pt x="916" y="317"/>
                    <a:pt x="921" y="349"/>
                  </a:cubicBezTo>
                  <a:cubicBezTo>
                    <a:pt x="926" y="380"/>
                    <a:pt x="934" y="401"/>
                    <a:pt x="959" y="421"/>
                  </a:cubicBezTo>
                  <a:cubicBezTo>
                    <a:pt x="982" y="441"/>
                    <a:pt x="980" y="462"/>
                    <a:pt x="998" y="484"/>
                  </a:cubicBezTo>
                  <a:cubicBezTo>
                    <a:pt x="1028" y="522"/>
                    <a:pt x="1041" y="477"/>
                    <a:pt x="1049" y="453"/>
                  </a:cubicBezTo>
                  <a:cubicBezTo>
                    <a:pt x="1059" y="429"/>
                    <a:pt x="1077" y="413"/>
                    <a:pt x="1085" y="388"/>
                  </a:cubicBezTo>
                  <a:cubicBezTo>
                    <a:pt x="1100" y="341"/>
                    <a:pt x="1107" y="255"/>
                    <a:pt x="1156" y="232"/>
                  </a:cubicBezTo>
                  <a:cubicBezTo>
                    <a:pt x="1186" y="217"/>
                    <a:pt x="1217" y="220"/>
                    <a:pt x="1249" y="224"/>
                  </a:cubicBezTo>
                  <a:cubicBezTo>
                    <a:pt x="1277" y="227"/>
                    <a:pt x="1296" y="217"/>
                    <a:pt x="1323" y="215"/>
                  </a:cubicBezTo>
                  <a:cubicBezTo>
                    <a:pt x="1357" y="210"/>
                    <a:pt x="1384" y="238"/>
                    <a:pt x="1413" y="250"/>
                  </a:cubicBezTo>
                  <a:cubicBezTo>
                    <a:pt x="1441" y="261"/>
                    <a:pt x="1471" y="260"/>
                    <a:pt x="1499" y="257"/>
                  </a:cubicBezTo>
                  <a:cubicBezTo>
                    <a:pt x="1545" y="250"/>
                    <a:pt x="1596" y="201"/>
                    <a:pt x="1616" y="266"/>
                  </a:cubicBezTo>
                  <a:cubicBezTo>
                    <a:pt x="1624" y="291"/>
                    <a:pt x="1634" y="308"/>
                    <a:pt x="1650" y="329"/>
                  </a:cubicBezTo>
                  <a:cubicBezTo>
                    <a:pt x="1662" y="342"/>
                    <a:pt x="1680" y="360"/>
                    <a:pt x="1680" y="380"/>
                  </a:cubicBezTo>
                  <a:cubicBezTo>
                    <a:pt x="1682" y="421"/>
                    <a:pt x="1604" y="411"/>
                    <a:pt x="1604" y="438"/>
                  </a:cubicBezTo>
                  <a:cubicBezTo>
                    <a:pt x="1604" y="446"/>
                    <a:pt x="1647" y="425"/>
                    <a:pt x="1652" y="428"/>
                  </a:cubicBezTo>
                  <a:cubicBezTo>
                    <a:pt x="1674" y="438"/>
                    <a:pt x="1670" y="482"/>
                    <a:pt x="1664" y="499"/>
                  </a:cubicBezTo>
                  <a:cubicBezTo>
                    <a:pt x="1660" y="507"/>
                    <a:pt x="1627" y="538"/>
                    <a:pt x="1637" y="545"/>
                  </a:cubicBezTo>
                  <a:cubicBezTo>
                    <a:pt x="1644" y="548"/>
                    <a:pt x="1665" y="522"/>
                    <a:pt x="1669" y="51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6C886C0-6105-4DF0-9383-F903587C9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575" y="3798888"/>
              <a:ext cx="377825" cy="422275"/>
            </a:xfrm>
            <a:custGeom>
              <a:avLst/>
              <a:gdLst>
                <a:gd name="T0" fmla="*/ 936 w 1050"/>
                <a:gd name="T1" fmla="*/ 861 h 1174"/>
                <a:gd name="T2" fmla="*/ 847 w 1050"/>
                <a:gd name="T3" fmla="*/ 861 h 1174"/>
                <a:gd name="T4" fmla="*/ 759 w 1050"/>
                <a:gd name="T5" fmla="*/ 823 h 1174"/>
                <a:gd name="T6" fmla="*/ 683 w 1050"/>
                <a:gd name="T7" fmla="*/ 761 h 1174"/>
                <a:gd name="T8" fmla="*/ 525 w 1050"/>
                <a:gd name="T9" fmla="*/ 830 h 1174"/>
                <a:gd name="T10" fmla="*/ 563 w 1050"/>
                <a:gd name="T11" fmla="*/ 883 h 1174"/>
                <a:gd name="T12" fmla="*/ 562 w 1050"/>
                <a:gd name="T13" fmla="*/ 904 h 1174"/>
                <a:gd name="T14" fmla="*/ 509 w 1050"/>
                <a:gd name="T15" fmla="*/ 939 h 1174"/>
                <a:gd name="T16" fmla="*/ 599 w 1050"/>
                <a:gd name="T17" fmla="*/ 1057 h 1174"/>
                <a:gd name="T18" fmla="*/ 540 w 1050"/>
                <a:gd name="T19" fmla="*/ 1051 h 1174"/>
                <a:gd name="T20" fmla="*/ 369 w 1050"/>
                <a:gd name="T21" fmla="*/ 1018 h 1174"/>
                <a:gd name="T22" fmla="*/ 298 w 1050"/>
                <a:gd name="T23" fmla="*/ 1169 h 1174"/>
                <a:gd name="T24" fmla="*/ 145 w 1050"/>
                <a:gd name="T25" fmla="*/ 1163 h 1174"/>
                <a:gd name="T26" fmla="*/ 127 w 1050"/>
                <a:gd name="T27" fmla="*/ 1160 h 1174"/>
                <a:gd name="T28" fmla="*/ 151 w 1050"/>
                <a:gd name="T29" fmla="*/ 1138 h 1174"/>
                <a:gd name="T30" fmla="*/ 204 w 1050"/>
                <a:gd name="T31" fmla="*/ 1092 h 1174"/>
                <a:gd name="T32" fmla="*/ 146 w 1050"/>
                <a:gd name="T33" fmla="*/ 1013 h 1174"/>
                <a:gd name="T34" fmla="*/ 51 w 1050"/>
                <a:gd name="T35" fmla="*/ 983 h 1174"/>
                <a:gd name="T36" fmla="*/ 0 w 1050"/>
                <a:gd name="T37" fmla="*/ 978 h 1174"/>
                <a:gd name="T38" fmla="*/ 44 w 1050"/>
                <a:gd name="T39" fmla="*/ 876 h 1174"/>
                <a:gd name="T40" fmla="*/ 89 w 1050"/>
                <a:gd name="T41" fmla="*/ 830 h 1174"/>
                <a:gd name="T42" fmla="*/ 150 w 1050"/>
                <a:gd name="T43" fmla="*/ 753 h 1174"/>
                <a:gd name="T44" fmla="*/ 183 w 1050"/>
                <a:gd name="T45" fmla="*/ 687 h 1174"/>
                <a:gd name="T46" fmla="*/ 301 w 1050"/>
                <a:gd name="T47" fmla="*/ 593 h 1174"/>
                <a:gd name="T48" fmla="*/ 356 w 1050"/>
                <a:gd name="T49" fmla="*/ 566 h 1174"/>
                <a:gd name="T50" fmla="*/ 408 w 1050"/>
                <a:gd name="T51" fmla="*/ 596 h 1174"/>
                <a:gd name="T52" fmla="*/ 446 w 1050"/>
                <a:gd name="T53" fmla="*/ 552 h 1174"/>
                <a:gd name="T54" fmla="*/ 515 w 1050"/>
                <a:gd name="T55" fmla="*/ 487 h 1174"/>
                <a:gd name="T56" fmla="*/ 497 w 1050"/>
                <a:gd name="T57" fmla="*/ 384 h 1174"/>
                <a:gd name="T58" fmla="*/ 395 w 1050"/>
                <a:gd name="T59" fmla="*/ 403 h 1174"/>
                <a:gd name="T60" fmla="*/ 333 w 1050"/>
                <a:gd name="T61" fmla="*/ 389 h 1174"/>
                <a:gd name="T62" fmla="*/ 291 w 1050"/>
                <a:gd name="T63" fmla="*/ 369 h 1174"/>
                <a:gd name="T64" fmla="*/ 212 w 1050"/>
                <a:gd name="T65" fmla="*/ 342 h 1174"/>
                <a:gd name="T66" fmla="*/ 183 w 1050"/>
                <a:gd name="T67" fmla="*/ 283 h 1174"/>
                <a:gd name="T68" fmla="*/ 158 w 1050"/>
                <a:gd name="T69" fmla="*/ 199 h 1174"/>
                <a:gd name="T70" fmla="*/ 169 w 1050"/>
                <a:gd name="T71" fmla="*/ 138 h 1174"/>
                <a:gd name="T72" fmla="*/ 277 w 1050"/>
                <a:gd name="T73" fmla="*/ 107 h 1174"/>
                <a:gd name="T74" fmla="*/ 306 w 1050"/>
                <a:gd name="T75" fmla="*/ 138 h 1174"/>
                <a:gd name="T76" fmla="*/ 333 w 1050"/>
                <a:gd name="T77" fmla="*/ 184 h 1174"/>
                <a:gd name="T78" fmla="*/ 461 w 1050"/>
                <a:gd name="T79" fmla="*/ 237 h 1174"/>
                <a:gd name="T80" fmla="*/ 524 w 1050"/>
                <a:gd name="T81" fmla="*/ 239 h 1174"/>
                <a:gd name="T82" fmla="*/ 560 w 1050"/>
                <a:gd name="T83" fmla="*/ 235 h 1174"/>
                <a:gd name="T84" fmla="*/ 606 w 1050"/>
                <a:gd name="T85" fmla="*/ 186 h 1174"/>
                <a:gd name="T86" fmla="*/ 598 w 1050"/>
                <a:gd name="T87" fmla="*/ 155 h 1174"/>
                <a:gd name="T88" fmla="*/ 606 w 1050"/>
                <a:gd name="T89" fmla="*/ 128 h 1174"/>
                <a:gd name="T90" fmla="*/ 621 w 1050"/>
                <a:gd name="T91" fmla="*/ 92 h 1174"/>
                <a:gd name="T92" fmla="*/ 652 w 1050"/>
                <a:gd name="T93" fmla="*/ 31 h 1174"/>
                <a:gd name="T94" fmla="*/ 670 w 1050"/>
                <a:gd name="T95" fmla="*/ 0 h 1174"/>
                <a:gd name="T96" fmla="*/ 767 w 1050"/>
                <a:gd name="T97" fmla="*/ 89 h 1174"/>
                <a:gd name="T98" fmla="*/ 861 w 1050"/>
                <a:gd name="T99" fmla="*/ 145 h 1174"/>
                <a:gd name="T100" fmla="*/ 1005 w 1050"/>
                <a:gd name="T101" fmla="*/ 202 h 1174"/>
                <a:gd name="T102" fmla="*/ 1039 w 1050"/>
                <a:gd name="T103" fmla="*/ 260 h 1174"/>
                <a:gd name="T104" fmla="*/ 1043 w 1050"/>
                <a:gd name="T105" fmla="*/ 331 h 1174"/>
                <a:gd name="T106" fmla="*/ 1006 w 1050"/>
                <a:gd name="T107" fmla="*/ 468 h 1174"/>
                <a:gd name="T108" fmla="*/ 949 w 1050"/>
                <a:gd name="T109" fmla="*/ 484 h 1174"/>
                <a:gd name="T110" fmla="*/ 914 w 1050"/>
                <a:gd name="T111" fmla="*/ 548 h 1174"/>
                <a:gd name="T112" fmla="*/ 847 w 1050"/>
                <a:gd name="T113" fmla="*/ 634 h 1174"/>
                <a:gd name="T114" fmla="*/ 914 w 1050"/>
                <a:gd name="T115" fmla="*/ 720 h 1174"/>
                <a:gd name="T116" fmla="*/ 1005 w 1050"/>
                <a:gd name="T117" fmla="*/ 771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50" h="1174">
                  <a:moveTo>
                    <a:pt x="970" y="822"/>
                  </a:moveTo>
                  <a:cubicBezTo>
                    <a:pt x="957" y="835"/>
                    <a:pt x="944" y="847"/>
                    <a:pt x="936" y="861"/>
                  </a:cubicBezTo>
                  <a:cubicBezTo>
                    <a:pt x="934" y="863"/>
                    <a:pt x="932" y="866"/>
                    <a:pt x="932" y="870"/>
                  </a:cubicBezTo>
                  <a:cubicBezTo>
                    <a:pt x="904" y="865"/>
                    <a:pt x="876" y="863"/>
                    <a:pt x="847" y="861"/>
                  </a:cubicBezTo>
                  <a:cubicBezTo>
                    <a:pt x="817" y="858"/>
                    <a:pt x="796" y="845"/>
                    <a:pt x="769" y="830"/>
                  </a:cubicBezTo>
                  <a:lnTo>
                    <a:pt x="759" y="823"/>
                  </a:lnTo>
                  <a:cubicBezTo>
                    <a:pt x="731" y="807"/>
                    <a:pt x="713" y="789"/>
                    <a:pt x="688" y="766"/>
                  </a:cubicBezTo>
                  <a:lnTo>
                    <a:pt x="683" y="761"/>
                  </a:lnTo>
                  <a:cubicBezTo>
                    <a:pt x="664" y="743"/>
                    <a:pt x="632" y="720"/>
                    <a:pt x="593" y="749"/>
                  </a:cubicBezTo>
                  <a:cubicBezTo>
                    <a:pt x="562" y="771"/>
                    <a:pt x="529" y="799"/>
                    <a:pt x="525" y="830"/>
                  </a:cubicBezTo>
                  <a:cubicBezTo>
                    <a:pt x="525" y="840"/>
                    <a:pt x="529" y="856"/>
                    <a:pt x="543" y="870"/>
                  </a:cubicBezTo>
                  <a:cubicBezTo>
                    <a:pt x="548" y="875"/>
                    <a:pt x="555" y="878"/>
                    <a:pt x="563" y="883"/>
                  </a:cubicBezTo>
                  <a:cubicBezTo>
                    <a:pt x="571" y="886"/>
                    <a:pt x="588" y="896"/>
                    <a:pt x="588" y="903"/>
                  </a:cubicBezTo>
                  <a:cubicBezTo>
                    <a:pt x="583" y="906"/>
                    <a:pt x="571" y="906"/>
                    <a:pt x="562" y="904"/>
                  </a:cubicBezTo>
                  <a:cubicBezTo>
                    <a:pt x="548" y="901"/>
                    <a:pt x="532" y="899"/>
                    <a:pt x="520" y="909"/>
                  </a:cubicBezTo>
                  <a:cubicBezTo>
                    <a:pt x="514" y="916"/>
                    <a:pt x="509" y="926"/>
                    <a:pt x="509" y="939"/>
                  </a:cubicBezTo>
                  <a:cubicBezTo>
                    <a:pt x="509" y="970"/>
                    <a:pt x="537" y="990"/>
                    <a:pt x="560" y="1006"/>
                  </a:cubicBezTo>
                  <a:cubicBezTo>
                    <a:pt x="586" y="1024"/>
                    <a:pt x="603" y="1038"/>
                    <a:pt x="599" y="1057"/>
                  </a:cubicBezTo>
                  <a:cubicBezTo>
                    <a:pt x="599" y="1064"/>
                    <a:pt x="596" y="1066"/>
                    <a:pt x="596" y="1067"/>
                  </a:cubicBezTo>
                  <a:cubicBezTo>
                    <a:pt x="585" y="1072"/>
                    <a:pt x="557" y="1062"/>
                    <a:pt x="540" y="1051"/>
                  </a:cubicBezTo>
                  <a:cubicBezTo>
                    <a:pt x="532" y="1046"/>
                    <a:pt x="525" y="1039"/>
                    <a:pt x="519" y="1034"/>
                  </a:cubicBezTo>
                  <a:cubicBezTo>
                    <a:pt x="478" y="1003"/>
                    <a:pt x="430" y="965"/>
                    <a:pt x="369" y="1018"/>
                  </a:cubicBezTo>
                  <a:cubicBezTo>
                    <a:pt x="344" y="1039"/>
                    <a:pt x="339" y="1072"/>
                    <a:pt x="334" y="1102"/>
                  </a:cubicBezTo>
                  <a:cubicBezTo>
                    <a:pt x="329" y="1138"/>
                    <a:pt x="324" y="1161"/>
                    <a:pt x="298" y="1169"/>
                  </a:cubicBezTo>
                  <a:cubicBezTo>
                    <a:pt x="283" y="1173"/>
                    <a:pt x="262" y="1166"/>
                    <a:pt x="240" y="1160"/>
                  </a:cubicBezTo>
                  <a:cubicBezTo>
                    <a:pt x="209" y="1148"/>
                    <a:pt x="173" y="1135"/>
                    <a:pt x="145" y="1163"/>
                  </a:cubicBezTo>
                  <a:cubicBezTo>
                    <a:pt x="141" y="1164"/>
                    <a:pt x="140" y="1168"/>
                    <a:pt x="138" y="1169"/>
                  </a:cubicBezTo>
                  <a:cubicBezTo>
                    <a:pt x="133" y="1168"/>
                    <a:pt x="128" y="1164"/>
                    <a:pt x="127" y="1160"/>
                  </a:cubicBezTo>
                  <a:cubicBezTo>
                    <a:pt x="127" y="1158"/>
                    <a:pt x="125" y="1156"/>
                    <a:pt x="128" y="1150"/>
                  </a:cubicBezTo>
                  <a:cubicBezTo>
                    <a:pt x="132" y="1141"/>
                    <a:pt x="138" y="1140"/>
                    <a:pt x="151" y="1138"/>
                  </a:cubicBezTo>
                  <a:cubicBezTo>
                    <a:pt x="160" y="1136"/>
                    <a:pt x="169" y="1135"/>
                    <a:pt x="179" y="1130"/>
                  </a:cubicBezTo>
                  <a:cubicBezTo>
                    <a:pt x="193" y="1122"/>
                    <a:pt x="201" y="1107"/>
                    <a:pt x="204" y="1092"/>
                  </a:cubicBezTo>
                  <a:cubicBezTo>
                    <a:pt x="207" y="1074"/>
                    <a:pt x="202" y="1056"/>
                    <a:pt x="191" y="1043"/>
                  </a:cubicBezTo>
                  <a:cubicBezTo>
                    <a:pt x="178" y="1028"/>
                    <a:pt x="161" y="1020"/>
                    <a:pt x="146" y="1013"/>
                  </a:cubicBezTo>
                  <a:cubicBezTo>
                    <a:pt x="137" y="1010"/>
                    <a:pt x="128" y="1005"/>
                    <a:pt x="122" y="1000"/>
                  </a:cubicBezTo>
                  <a:cubicBezTo>
                    <a:pt x="92" y="978"/>
                    <a:pt x="85" y="977"/>
                    <a:pt x="51" y="983"/>
                  </a:cubicBezTo>
                  <a:cubicBezTo>
                    <a:pt x="36" y="988"/>
                    <a:pt x="21" y="983"/>
                    <a:pt x="6" y="980"/>
                  </a:cubicBezTo>
                  <a:cubicBezTo>
                    <a:pt x="5" y="978"/>
                    <a:pt x="3" y="978"/>
                    <a:pt x="0" y="978"/>
                  </a:cubicBezTo>
                  <a:cubicBezTo>
                    <a:pt x="3" y="952"/>
                    <a:pt x="10" y="927"/>
                    <a:pt x="23" y="906"/>
                  </a:cubicBezTo>
                  <a:cubicBezTo>
                    <a:pt x="28" y="896"/>
                    <a:pt x="36" y="888"/>
                    <a:pt x="44" y="876"/>
                  </a:cubicBezTo>
                  <a:cubicBezTo>
                    <a:pt x="49" y="870"/>
                    <a:pt x="56" y="861"/>
                    <a:pt x="61" y="853"/>
                  </a:cubicBezTo>
                  <a:cubicBezTo>
                    <a:pt x="71" y="842"/>
                    <a:pt x="77" y="837"/>
                    <a:pt x="89" y="830"/>
                  </a:cubicBezTo>
                  <a:cubicBezTo>
                    <a:pt x="94" y="827"/>
                    <a:pt x="97" y="825"/>
                    <a:pt x="102" y="822"/>
                  </a:cubicBezTo>
                  <a:cubicBezTo>
                    <a:pt x="128" y="805"/>
                    <a:pt x="138" y="779"/>
                    <a:pt x="150" y="753"/>
                  </a:cubicBezTo>
                  <a:cubicBezTo>
                    <a:pt x="155" y="739"/>
                    <a:pt x="160" y="728"/>
                    <a:pt x="166" y="716"/>
                  </a:cubicBezTo>
                  <a:cubicBezTo>
                    <a:pt x="173" y="708"/>
                    <a:pt x="178" y="698"/>
                    <a:pt x="183" y="687"/>
                  </a:cubicBezTo>
                  <a:cubicBezTo>
                    <a:pt x="202" y="652"/>
                    <a:pt x="227" y="604"/>
                    <a:pt x="257" y="594"/>
                  </a:cubicBezTo>
                  <a:cubicBezTo>
                    <a:pt x="268" y="590"/>
                    <a:pt x="283" y="598"/>
                    <a:pt x="301" y="593"/>
                  </a:cubicBezTo>
                  <a:cubicBezTo>
                    <a:pt x="313" y="590"/>
                    <a:pt x="323" y="583"/>
                    <a:pt x="329" y="578"/>
                  </a:cubicBezTo>
                  <a:cubicBezTo>
                    <a:pt x="341" y="570"/>
                    <a:pt x="347" y="565"/>
                    <a:pt x="356" y="566"/>
                  </a:cubicBezTo>
                  <a:cubicBezTo>
                    <a:pt x="361" y="568"/>
                    <a:pt x="364" y="573"/>
                    <a:pt x="369" y="578"/>
                  </a:cubicBezTo>
                  <a:cubicBezTo>
                    <a:pt x="379" y="586"/>
                    <a:pt x="390" y="596"/>
                    <a:pt x="408" y="596"/>
                  </a:cubicBezTo>
                  <a:cubicBezTo>
                    <a:pt x="435" y="593"/>
                    <a:pt x="441" y="571"/>
                    <a:pt x="445" y="557"/>
                  </a:cubicBezTo>
                  <a:lnTo>
                    <a:pt x="446" y="552"/>
                  </a:lnTo>
                  <a:cubicBezTo>
                    <a:pt x="454" y="524"/>
                    <a:pt x="466" y="517"/>
                    <a:pt x="486" y="507"/>
                  </a:cubicBezTo>
                  <a:cubicBezTo>
                    <a:pt x="494" y="502"/>
                    <a:pt x="504" y="496"/>
                    <a:pt x="515" y="487"/>
                  </a:cubicBezTo>
                  <a:cubicBezTo>
                    <a:pt x="539" y="471"/>
                    <a:pt x="550" y="445"/>
                    <a:pt x="543" y="423"/>
                  </a:cubicBezTo>
                  <a:cubicBezTo>
                    <a:pt x="539" y="402"/>
                    <a:pt x="522" y="387"/>
                    <a:pt x="497" y="384"/>
                  </a:cubicBezTo>
                  <a:cubicBezTo>
                    <a:pt x="474" y="380"/>
                    <a:pt x="456" y="387"/>
                    <a:pt x="440" y="395"/>
                  </a:cubicBezTo>
                  <a:cubicBezTo>
                    <a:pt x="423" y="402"/>
                    <a:pt x="410" y="407"/>
                    <a:pt x="395" y="403"/>
                  </a:cubicBezTo>
                  <a:lnTo>
                    <a:pt x="377" y="398"/>
                  </a:lnTo>
                  <a:cubicBezTo>
                    <a:pt x="362" y="395"/>
                    <a:pt x="349" y="392"/>
                    <a:pt x="333" y="389"/>
                  </a:cubicBezTo>
                  <a:cubicBezTo>
                    <a:pt x="318" y="387"/>
                    <a:pt x="310" y="380"/>
                    <a:pt x="296" y="372"/>
                  </a:cubicBezTo>
                  <a:lnTo>
                    <a:pt x="291" y="369"/>
                  </a:lnTo>
                  <a:cubicBezTo>
                    <a:pt x="272" y="356"/>
                    <a:pt x="255" y="347"/>
                    <a:pt x="229" y="344"/>
                  </a:cubicBezTo>
                  <a:cubicBezTo>
                    <a:pt x="222" y="342"/>
                    <a:pt x="217" y="342"/>
                    <a:pt x="212" y="342"/>
                  </a:cubicBezTo>
                  <a:cubicBezTo>
                    <a:pt x="197" y="342"/>
                    <a:pt x="193" y="341"/>
                    <a:pt x="188" y="333"/>
                  </a:cubicBezTo>
                  <a:cubicBezTo>
                    <a:pt x="181" y="318"/>
                    <a:pt x="181" y="301"/>
                    <a:pt x="183" y="283"/>
                  </a:cubicBezTo>
                  <a:cubicBezTo>
                    <a:pt x="183" y="260"/>
                    <a:pt x="183" y="237"/>
                    <a:pt x="171" y="217"/>
                  </a:cubicBezTo>
                  <a:cubicBezTo>
                    <a:pt x="166" y="209"/>
                    <a:pt x="163" y="204"/>
                    <a:pt x="158" y="199"/>
                  </a:cubicBezTo>
                  <a:cubicBezTo>
                    <a:pt x="151" y="191"/>
                    <a:pt x="148" y="186"/>
                    <a:pt x="150" y="174"/>
                  </a:cubicBezTo>
                  <a:cubicBezTo>
                    <a:pt x="150" y="163"/>
                    <a:pt x="160" y="150"/>
                    <a:pt x="169" y="138"/>
                  </a:cubicBezTo>
                  <a:cubicBezTo>
                    <a:pt x="191" y="110"/>
                    <a:pt x="225" y="82"/>
                    <a:pt x="252" y="85"/>
                  </a:cubicBezTo>
                  <a:cubicBezTo>
                    <a:pt x="263" y="87"/>
                    <a:pt x="268" y="94"/>
                    <a:pt x="277" y="107"/>
                  </a:cubicBezTo>
                  <a:cubicBezTo>
                    <a:pt x="282" y="113"/>
                    <a:pt x="286" y="120"/>
                    <a:pt x="291" y="125"/>
                  </a:cubicBezTo>
                  <a:cubicBezTo>
                    <a:pt x="295" y="130"/>
                    <a:pt x="301" y="135"/>
                    <a:pt x="306" y="138"/>
                  </a:cubicBezTo>
                  <a:cubicBezTo>
                    <a:pt x="313" y="143"/>
                    <a:pt x="318" y="146"/>
                    <a:pt x="321" y="151"/>
                  </a:cubicBezTo>
                  <a:cubicBezTo>
                    <a:pt x="328" y="161"/>
                    <a:pt x="331" y="173"/>
                    <a:pt x="333" y="184"/>
                  </a:cubicBezTo>
                  <a:cubicBezTo>
                    <a:pt x="338" y="207"/>
                    <a:pt x="344" y="235"/>
                    <a:pt x="398" y="230"/>
                  </a:cubicBezTo>
                  <a:cubicBezTo>
                    <a:pt x="425" y="227"/>
                    <a:pt x="436" y="230"/>
                    <a:pt x="461" y="237"/>
                  </a:cubicBezTo>
                  <a:lnTo>
                    <a:pt x="468" y="239"/>
                  </a:lnTo>
                  <a:cubicBezTo>
                    <a:pt x="487" y="242"/>
                    <a:pt x="507" y="240"/>
                    <a:pt x="524" y="239"/>
                  </a:cubicBezTo>
                  <a:cubicBezTo>
                    <a:pt x="530" y="237"/>
                    <a:pt x="537" y="237"/>
                    <a:pt x="543" y="235"/>
                  </a:cubicBezTo>
                  <a:cubicBezTo>
                    <a:pt x="550" y="235"/>
                    <a:pt x="555" y="235"/>
                    <a:pt x="560" y="235"/>
                  </a:cubicBezTo>
                  <a:cubicBezTo>
                    <a:pt x="576" y="235"/>
                    <a:pt x="591" y="234"/>
                    <a:pt x="601" y="224"/>
                  </a:cubicBezTo>
                  <a:cubicBezTo>
                    <a:pt x="609" y="212"/>
                    <a:pt x="608" y="197"/>
                    <a:pt x="606" y="186"/>
                  </a:cubicBezTo>
                  <a:cubicBezTo>
                    <a:pt x="604" y="179"/>
                    <a:pt x="603" y="176"/>
                    <a:pt x="601" y="171"/>
                  </a:cubicBezTo>
                  <a:cubicBezTo>
                    <a:pt x="599" y="166"/>
                    <a:pt x="598" y="163"/>
                    <a:pt x="598" y="155"/>
                  </a:cubicBezTo>
                  <a:cubicBezTo>
                    <a:pt x="599" y="151"/>
                    <a:pt x="601" y="146"/>
                    <a:pt x="603" y="141"/>
                  </a:cubicBezTo>
                  <a:cubicBezTo>
                    <a:pt x="604" y="137"/>
                    <a:pt x="606" y="132"/>
                    <a:pt x="606" y="128"/>
                  </a:cubicBezTo>
                  <a:lnTo>
                    <a:pt x="608" y="122"/>
                  </a:lnTo>
                  <a:cubicBezTo>
                    <a:pt x="611" y="109"/>
                    <a:pt x="611" y="102"/>
                    <a:pt x="621" y="92"/>
                  </a:cubicBezTo>
                  <a:lnTo>
                    <a:pt x="627" y="85"/>
                  </a:lnTo>
                  <a:cubicBezTo>
                    <a:pt x="641" y="71"/>
                    <a:pt x="657" y="51"/>
                    <a:pt x="652" y="31"/>
                  </a:cubicBezTo>
                  <a:cubicBezTo>
                    <a:pt x="651" y="21"/>
                    <a:pt x="644" y="13"/>
                    <a:pt x="634" y="6"/>
                  </a:cubicBezTo>
                  <a:cubicBezTo>
                    <a:pt x="646" y="3"/>
                    <a:pt x="657" y="0"/>
                    <a:pt x="670" y="0"/>
                  </a:cubicBezTo>
                  <a:cubicBezTo>
                    <a:pt x="702" y="0"/>
                    <a:pt x="718" y="23"/>
                    <a:pt x="736" y="49"/>
                  </a:cubicBezTo>
                  <a:cubicBezTo>
                    <a:pt x="744" y="62"/>
                    <a:pt x="754" y="77"/>
                    <a:pt x="767" y="89"/>
                  </a:cubicBezTo>
                  <a:cubicBezTo>
                    <a:pt x="784" y="104"/>
                    <a:pt x="802" y="112"/>
                    <a:pt x="819" y="120"/>
                  </a:cubicBezTo>
                  <a:cubicBezTo>
                    <a:pt x="833" y="127"/>
                    <a:pt x="848" y="133"/>
                    <a:pt x="861" y="145"/>
                  </a:cubicBezTo>
                  <a:cubicBezTo>
                    <a:pt x="893" y="169"/>
                    <a:pt x="904" y="176"/>
                    <a:pt x="949" y="171"/>
                  </a:cubicBezTo>
                  <a:cubicBezTo>
                    <a:pt x="982" y="166"/>
                    <a:pt x="995" y="174"/>
                    <a:pt x="1005" y="202"/>
                  </a:cubicBezTo>
                  <a:lnTo>
                    <a:pt x="1006" y="209"/>
                  </a:lnTo>
                  <a:cubicBezTo>
                    <a:pt x="1011" y="227"/>
                    <a:pt x="1018" y="250"/>
                    <a:pt x="1039" y="260"/>
                  </a:cubicBezTo>
                  <a:cubicBezTo>
                    <a:pt x="1039" y="268"/>
                    <a:pt x="1038" y="275"/>
                    <a:pt x="1038" y="283"/>
                  </a:cubicBezTo>
                  <a:cubicBezTo>
                    <a:pt x="1038" y="300"/>
                    <a:pt x="1041" y="316"/>
                    <a:pt x="1043" y="331"/>
                  </a:cubicBezTo>
                  <a:cubicBezTo>
                    <a:pt x="1044" y="344"/>
                    <a:pt x="1046" y="356"/>
                    <a:pt x="1048" y="369"/>
                  </a:cubicBezTo>
                  <a:cubicBezTo>
                    <a:pt x="1049" y="392"/>
                    <a:pt x="1048" y="450"/>
                    <a:pt x="1006" y="468"/>
                  </a:cubicBezTo>
                  <a:cubicBezTo>
                    <a:pt x="1000" y="471"/>
                    <a:pt x="992" y="473"/>
                    <a:pt x="985" y="473"/>
                  </a:cubicBezTo>
                  <a:cubicBezTo>
                    <a:pt x="973" y="474"/>
                    <a:pt x="960" y="476"/>
                    <a:pt x="949" y="484"/>
                  </a:cubicBezTo>
                  <a:cubicBezTo>
                    <a:pt x="931" y="496"/>
                    <a:pt x="924" y="514"/>
                    <a:pt x="921" y="529"/>
                  </a:cubicBezTo>
                  <a:cubicBezTo>
                    <a:pt x="919" y="535"/>
                    <a:pt x="917" y="542"/>
                    <a:pt x="914" y="548"/>
                  </a:cubicBezTo>
                  <a:cubicBezTo>
                    <a:pt x="909" y="560"/>
                    <a:pt x="898" y="568"/>
                    <a:pt x="886" y="580"/>
                  </a:cubicBezTo>
                  <a:cubicBezTo>
                    <a:pt x="870" y="593"/>
                    <a:pt x="850" y="609"/>
                    <a:pt x="847" y="634"/>
                  </a:cubicBezTo>
                  <a:cubicBezTo>
                    <a:pt x="840" y="667"/>
                    <a:pt x="858" y="677"/>
                    <a:pt x="876" y="688"/>
                  </a:cubicBezTo>
                  <a:cubicBezTo>
                    <a:pt x="893" y="698"/>
                    <a:pt x="901" y="705"/>
                    <a:pt x="914" y="720"/>
                  </a:cubicBezTo>
                  <a:cubicBezTo>
                    <a:pt x="926" y="733"/>
                    <a:pt x="945" y="738"/>
                    <a:pt x="964" y="744"/>
                  </a:cubicBezTo>
                  <a:cubicBezTo>
                    <a:pt x="992" y="753"/>
                    <a:pt x="1005" y="758"/>
                    <a:pt x="1005" y="771"/>
                  </a:cubicBezTo>
                  <a:cubicBezTo>
                    <a:pt x="1006" y="789"/>
                    <a:pt x="988" y="805"/>
                    <a:pt x="970" y="82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4A90863A-E66E-42E0-A903-2FF2514B9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3235325"/>
              <a:ext cx="550863" cy="495300"/>
            </a:xfrm>
            <a:custGeom>
              <a:avLst/>
              <a:gdLst>
                <a:gd name="T0" fmla="*/ 1042 w 1528"/>
                <a:gd name="T1" fmla="*/ 893 h 1378"/>
                <a:gd name="T2" fmla="*/ 1054 w 1528"/>
                <a:gd name="T3" fmla="*/ 949 h 1378"/>
                <a:gd name="T4" fmla="*/ 955 w 1528"/>
                <a:gd name="T5" fmla="*/ 1010 h 1378"/>
                <a:gd name="T6" fmla="*/ 848 w 1528"/>
                <a:gd name="T7" fmla="*/ 1099 h 1378"/>
                <a:gd name="T8" fmla="*/ 787 w 1528"/>
                <a:gd name="T9" fmla="*/ 1125 h 1378"/>
                <a:gd name="T10" fmla="*/ 657 w 1528"/>
                <a:gd name="T11" fmla="*/ 1170 h 1378"/>
                <a:gd name="T12" fmla="*/ 571 w 1528"/>
                <a:gd name="T13" fmla="*/ 1237 h 1378"/>
                <a:gd name="T14" fmla="*/ 527 w 1528"/>
                <a:gd name="T15" fmla="*/ 1222 h 1378"/>
                <a:gd name="T16" fmla="*/ 462 w 1528"/>
                <a:gd name="T17" fmla="*/ 1269 h 1378"/>
                <a:gd name="T18" fmla="*/ 430 w 1528"/>
                <a:gd name="T19" fmla="*/ 1329 h 1378"/>
                <a:gd name="T20" fmla="*/ 393 w 1528"/>
                <a:gd name="T21" fmla="*/ 1377 h 1378"/>
                <a:gd name="T22" fmla="*/ 327 w 1528"/>
                <a:gd name="T23" fmla="*/ 1369 h 1378"/>
                <a:gd name="T24" fmla="*/ 308 w 1528"/>
                <a:gd name="T25" fmla="*/ 1326 h 1378"/>
                <a:gd name="T26" fmla="*/ 291 w 1528"/>
                <a:gd name="T27" fmla="*/ 1269 h 1378"/>
                <a:gd name="T28" fmla="*/ 255 w 1528"/>
                <a:gd name="T29" fmla="*/ 1254 h 1378"/>
                <a:gd name="T30" fmla="*/ 230 w 1528"/>
                <a:gd name="T31" fmla="*/ 1188 h 1378"/>
                <a:gd name="T32" fmla="*/ 136 w 1528"/>
                <a:gd name="T33" fmla="*/ 1166 h 1378"/>
                <a:gd name="T34" fmla="*/ 75 w 1528"/>
                <a:gd name="T35" fmla="*/ 1077 h 1378"/>
                <a:gd name="T36" fmla="*/ 16 w 1528"/>
                <a:gd name="T37" fmla="*/ 1053 h 1378"/>
                <a:gd name="T38" fmla="*/ 5 w 1528"/>
                <a:gd name="T39" fmla="*/ 962 h 1378"/>
                <a:gd name="T40" fmla="*/ 42 w 1528"/>
                <a:gd name="T41" fmla="*/ 974 h 1378"/>
                <a:gd name="T42" fmla="*/ 75 w 1528"/>
                <a:gd name="T43" fmla="*/ 944 h 1378"/>
                <a:gd name="T44" fmla="*/ 145 w 1528"/>
                <a:gd name="T45" fmla="*/ 901 h 1378"/>
                <a:gd name="T46" fmla="*/ 217 w 1528"/>
                <a:gd name="T47" fmla="*/ 745 h 1378"/>
                <a:gd name="T48" fmla="*/ 260 w 1528"/>
                <a:gd name="T49" fmla="*/ 649 h 1378"/>
                <a:gd name="T50" fmla="*/ 281 w 1528"/>
                <a:gd name="T51" fmla="*/ 582 h 1378"/>
                <a:gd name="T52" fmla="*/ 303 w 1528"/>
                <a:gd name="T53" fmla="*/ 524 h 1378"/>
                <a:gd name="T54" fmla="*/ 314 w 1528"/>
                <a:gd name="T55" fmla="*/ 491 h 1378"/>
                <a:gd name="T56" fmla="*/ 341 w 1528"/>
                <a:gd name="T57" fmla="*/ 468 h 1378"/>
                <a:gd name="T58" fmla="*/ 383 w 1528"/>
                <a:gd name="T59" fmla="*/ 504 h 1378"/>
                <a:gd name="T60" fmla="*/ 487 w 1528"/>
                <a:gd name="T61" fmla="*/ 562 h 1378"/>
                <a:gd name="T62" fmla="*/ 622 w 1528"/>
                <a:gd name="T63" fmla="*/ 580 h 1378"/>
                <a:gd name="T64" fmla="*/ 678 w 1528"/>
                <a:gd name="T65" fmla="*/ 605 h 1378"/>
                <a:gd name="T66" fmla="*/ 738 w 1528"/>
                <a:gd name="T67" fmla="*/ 539 h 1378"/>
                <a:gd name="T68" fmla="*/ 716 w 1528"/>
                <a:gd name="T69" fmla="*/ 483 h 1378"/>
                <a:gd name="T70" fmla="*/ 769 w 1528"/>
                <a:gd name="T71" fmla="*/ 310 h 1378"/>
                <a:gd name="T72" fmla="*/ 833 w 1528"/>
                <a:gd name="T73" fmla="*/ 250 h 1378"/>
                <a:gd name="T74" fmla="*/ 815 w 1528"/>
                <a:gd name="T75" fmla="*/ 183 h 1378"/>
                <a:gd name="T76" fmla="*/ 868 w 1528"/>
                <a:gd name="T77" fmla="*/ 99 h 1378"/>
                <a:gd name="T78" fmla="*/ 906 w 1528"/>
                <a:gd name="T79" fmla="*/ 17 h 1378"/>
                <a:gd name="T80" fmla="*/ 958 w 1528"/>
                <a:gd name="T81" fmla="*/ 8 h 1378"/>
                <a:gd name="T82" fmla="*/ 1000 w 1528"/>
                <a:gd name="T83" fmla="*/ 36 h 1378"/>
                <a:gd name="T84" fmla="*/ 1036 w 1528"/>
                <a:gd name="T85" fmla="*/ 25 h 1378"/>
                <a:gd name="T86" fmla="*/ 1105 w 1528"/>
                <a:gd name="T87" fmla="*/ 43 h 1378"/>
                <a:gd name="T88" fmla="*/ 1146 w 1528"/>
                <a:gd name="T89" fmla="*/ 13 h 1378"/>
                <a:gd name="T90" fmla="*/ 1204 w 1528"/>
                <a:gd name="T91" fmla="*/ 21 h 1378"/>
                <a:gd name="T92" fmla="*/ 1245 w 1528"/>
                <a:gd name="T93" fmla="*/ 48 h 1378"/>
                <a:gd name="T94" fmla="*/ 1326 w 1528"/>
                <a:gd name="T95" fmla="*/ 92 h 1378"/>
                <a:gd name="T96" fmla="*/ 1492 w 1528"/>
                <a:gd name="T97" fmla="*/ 168 h 1378"/>
                <a:gd name="T98" fmla="*/ 1507 w 1528"/>
                <a:gd name="T99" fmla="*/ 219 h 1378"/>
                <a:gd name="T100" fmla="*/ 1461 w 1528"/>
                <a:gd name="T101" fmla="*/ 259 h 1378"/>
                <a:gd name="T102" fmla="*/ 1441 w 1528"/>
                <a:gd name="T103" fmla="*/ 330 h 1378"/>
                <a:gd name="T104" fmla="*/ 1248 w 1528"/>
                <a:gd name="T105" fmla="*/ 544 h 1378"/>
                <a:gd name="T106" fmla="*/ 1060 w 1528"/>
                <a:gd name="T107" fmla="*/ 674 h 1378"/>
                <a:gd name="T108" fmla="*/ 1072 w 1528"/>
                <a:gd name="T109" fmla="*/ 845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8" h="1378">
                  <a:moveTo>
                    <a:pt x="1065" y="852"/>
                  </a:moveTo>
                  <a:cubicBezTo>
                    <a:pt x="1056" y="862"/>
                    <a:pt x="1044" y="873"/>
                    <a:pt x="1042" y="893"/>
                  </a:cubicBezTo>
                  <a:cubicBezTo>
                    <a:pt x="1041" y="906"/>
                    <a:pt x="1044" y="918"/>
                    <a:pt x="1049" y="928"/>
                  </a:cubicBezTo>
                  <a:cubicBezTo>
                    <a:pt x="1051" y="936"/>
                    <a:pt x="1052" y="942"/>
                    <a:pt x="1054" y="949"/>
                  </a:cubicBezTo>
                  <a:cubicBezTo>
                    <a:pt x="1054" y="959"/>
                    <a:pt x="1056" y="988"/>
                    <a:pt x="993" y="1005"/>
                  </a:cubicBezTo>
                  <a:cubicBezTo>
                    <a:pt x="981" y="1008"/>
                    <a:pt x="968" y="1010"/>
                    <a:pt x="955" y="1010"/>
                  </a:cubicBezTo>
                  <a:cubicBezTo>
                    <a:pt x="922" y="1015"/>
                    <a:pt x="886" y="1018"/>
                    <a:pt x="861" y="1046"/>
                  </a:cubicBezTo>
                  <a:cubicBezTo>
                    <a:pt x="848" y="1063"/>
                    <a:pt x="848" y="1081"/>
                    <a:pt x="848" y="1099"/>
                  </a:cubicBezTo>
                  <a:cubicBezTo>
                    <a:pt x="848" y="1124"/>
                    <a:pt x="848" y="1132"/>
                    <a:pt x="830" y="1138"/>
                  </a:cubicBezTo>
                  <a:cubicBezTo>
                    <a:pt x="815" y="1142"/>
                    <a:pt x="804" y="1135"/>
                    <a:pt x="787" y="1125"/>
                  </a:cubicBezTo>
                  <a:cubicBezTo>
                    <a:pt x="769" y="1112"/>
                    <a:pt x="747" y="1097"/>
                    <a:pt x="716" y="1109"/>
                  </a:cubicBezTo>
                  <a:cubicBezTo>
                    <a:pt x="687" y="1120"/>
                    <a:pt x="670" y="1147"/>
                    <a:pt x="657" y="1170"/>
                  </a:cubicBezTo>
                  <a:cubicBezTo>
                    <a:pt x="647" y="1185"/>
                    <a:pt x="639" y="1198"/>
                    <a:pt x="626" y="1208"/>
                  </a:cubicBezTo>
                  <a:cubicBezTo>
                    <a:pt x="612" y="1219"/>
                    <a:pt x="589" y="1234"/>
                    <a:pt x="571" y="1237"/>
                  </a:cubicBezTo>
                  <a:cubicBezTo>
                    <a:pt x="558" y="1241"/>
                    <a:pt x="555" y="1239"/>
                    <a:pt x="543" y="1232"/>
                  </a:cubicBezTo>
                  <a:cubicBezTo>
                    <a:pt x="540" y="1229"/>
                    <a:pt x="533" y="1226"/>
                    <a:pt x="527" y="1222"/>
                  </a:cubicBezTo>
                  <a:cubicBezTo>
                    <a:pt x="510" y="1216"/>
                    <a:pt x="497" y="1214"/>
                    <a:pt x="486" y="1221"/>
                  </a:cubicBezTo>
                  <a:cubicBezTo>
                    <a:pt x="471" y="1229"/>
                    <a:pt x="466" y="1249"/>
                    <a:pt x="462" y="1269"/>
                  </a:cubicBezTo>
                  <a:cubicBezTo>
                    <a:pt x="462" y="1275"/>
                    <a:pt x="461" y="1282"/>
                    <a:pt x="459" y="1288"/>
                  </a:cubicBezTo>
                  <a:cubicBezTo>
                    <a:pt x="454" y="1305"/>
                    <a:pt x="443" y="1316"/>
                    <a:pt x="430" y="1329"/>
                  </a:cubicBezTo>
                  <a:cubicBezTo>
                    <a:pt x="420" y="1341"/>
                    <a:pt x="408" y="1351"/>
                    <a:pt x="400" y="1366"/>
                  </a:cubicBezTo>
                  <a:cubicBezTo>
                    <a:pt x="398" y="1371"/>
                    <a:pt x="395" y="1374"/>
                    <a:pt x="393" y="1377"/>
                  </a:cubicBezTo>
                  <a:lnTo>
                    <a:pt x="360" y="1374"/>
                  </a:lnTo>
                  <a:cubicBezTo>
                    <a:pt x="349" y="1374"/>
                    <a:pt x="337" y="1372"/>
                    <a:pt x="327" y="1369"/>
                  </a:cubicBezTo>
                  <a:cubicBezTo>
                    <a:pt x="318" y="1366"/>
                    <a:pt x="311" y="1359"/>
                    <a:pt x="308" y="1353"/>
                  </a:cubicBezTo>
                  <a:cubicBezTo>
                    <a:pt x="304" y="1346"/>
                    <a:pt x="306" y="1336"/>
                    <a:pt x="308" y="1326"/>
                  </a:cubicBezTo>
                  <a:lnTo>
                    <a:pt x="308" y="1318"/>
                  </a:lnTo>
                  <a:cubicBezTo>
                    <a:pt x="309" y="1295"/>
                    <a:pt x="304" y="1278"/>
                    <a:pt x="291" y="1269"/>
                  </a:cubicBezTo>
                  <a:cubicBezTo>
                    <a:pt x="285" y="1264"/>
                    <a:pt x="276" y="1262"/>
                    <a:pt x="268" y="1260"/>
                  </a:cubicBezTo>
                  <a:cubicBezTo>
                    <a:pt x="263" y="1259"/>
                    <a:pt x="258" y="1257"/>
                    <a:pt x="255" y="1254"/>
                  </a:cubicBezTo>
                  <a:cubicBezTo>
                    <a:pt x="250" y="1250"/>
                    <a:pt x="248" y="1241"/>
                    <a:pt x="248" y="1231"/>
                  </a:cubicBezTo>
                  <a:cubicBezTo>
                    <a:pt x="247" y="1216"/>
                    <a:pt x="245" y="1198"/>
                    <a:pt x="230" y="1188"/>
                  </a:cubicBezTo>
                  <a:cubicBezTo>
                    <a:pt x="220" y="1183"/>
                    <a:pt x="212" y="1181"/>
                    <a:pt x="205" y="1181"/>
                  </a:cubicBezTo>
                  <a:cubicBezTo>
                    <a:pt x="184" y="1180"/>
                    <a:pt x="159" y="1176"/>
                    <a:pt x="136" y="1166"/>
                  </a:cubicBezTo>
                  <a:cubicBezTo>
                    <a:pt x="107" y="1152"/>
                    <a:pt x="92" y="1132"/>
                    <a:pt x="82" y="1092"/>
                  </a:cubicBezTo>
                  <a:cubicBezTo>
                    <a:pt x="80" y="1087"/>
                    <a:pt x="79" y="1082"/>
                    <a:pt x="75" y="1077"/>
                  </a:cubicBezTo>
                  <a:cubicBezTo>
                    <a:pt x="67" y="1063"/>
                    <a:pt x="49" y="1059"/>
                    <a:pt x="42" y="1058"/>
                  </a:cubicBezTo>
                  <a:cubicBezTo>
                    <a:pt x="34" y="1056"/>
                    <a:pt x="26" y="1054"/>
                    <a:pt x="16" y="1053"/>
                  </a:cubicBezTo>
                  <a:cubicBezTo>
                    <a:pt x="16" y="1038"/>
                    <a:pt x="13" y="1023"/>
                    <a:pt x="9" y="1008"/>
                  </a:cubicBezTo>
                  <a:cubicBezTo>
                    <a:pt x="6" y="993"/>
                    <a:pt x="0" y="967"/>
                    <a:pt x="5" y="962"/>
                  </a:cubicBezTo>
                  <a:cubicBezTo>
                    <a:pt x="8" y="960"/>
                    <a:pt x="9" y="960"/>
                    <a:pt x="14" y="965"/>
                  </a:cubicBezTo>
                  <a:cubicBezTo>
                    <a:pt x="19" y="970"/>
                    <a:pt x="28" y="979"/>
                    <a:pt x="42" y="974"/>
                  </a:cubicBezTo>
                  <a:cubicBezTo>
                    <a:pt x="57" y="970"/>
                    <a:pt x="64" y="960"/>
                    <a:pt x="69" y="952"/>
                  </a:cubicBezTo>
                  <a:cubicBezTo>
                    <a:pt x="70" y="949"/>
                    <a:pt x="72" y="947"/>
                    <a:pt x="75" y="944"/>
                  </a:cubicBezTo>
                  <a:cubicBezTo>
                    <a:pt x="82" y="936"/>
                    <a:pt x="93" y="932"/>
                    <a:pt x="103" y="928"/>
                  </a:cubicBezTo>
                  <a:cubicBezTo>
                    <a:pt x="117" y="923"/>
                    <a:pt x="133" y="916"/>
                    <a:pt x="145" y="901"/>
                  </a:cubicBezTo>
                  <a:cubicBezTo>
                    <a:pt x="164" y="875"/>
                    <a:pt x="179" y="839"/>
                    <a:pt x="184" y="802"/>
                  </a:cubicBezTo>
                  <a:cubicBezTo>
                    <a:pt x="189" y="776"/>
                    <a:pt x="199" y="764"/>
                    <a:pt x="217" y="745"/>
                  </a:cubicBezTo>
                  <a:cubicBezTo>
                    <a:pt x="220" y="741"/>
                    <a:pt x="224" y="738"/>
                    <a:pt x="227" y="733"/>
                  </a:cubicBezTo>
                  <a:cubicBezTo>
                    <a:pt x="252" y="703"/>
                    <a:pt x="255" y="679"/>
                    <a:pt x="260" y="649"/>
                  </a:cubicBezTo>
                  <a:cubicBezTo>
                    <a:pt x="260" y="644"/>
                    <a:pt x="262" y="639"/>
                    <a:pt x="262" y="633"/>
                  </a:cubicBezTo>
                  <a:cubicBezTo>
                    <a:pt x="265" y="615"/>
                    <a:pt x="273" y="598"/>
                    <a:pt x="281" y="582"/>
                  </a:cubicBezTo>
                  <a:cubicBezTo>
                    <a:pt x="286" y="570"/>
                    <a:pt x="291" y="560"/>
                    <a:pt x="296" y="549"/>
                  </a:cubicBezTo>
                  <a:cubicBezTo>
                    <a:pt x="299" y="540"/>
                    <a:pt x="301" y="532"/>
                    <a:pt x="303" y="524"/>
                  </a:cubicBezTo>
                  <a:cubicBezTo>
                    <a:pt x="303" y="521"/>
                    <a:pt x="304" y="519"/>
                    <a:pt x="304" y="516"/>
                  </a:cubicBezTo>
                  <a:cubicBezTo>
                    <a:pt x="308" y="507"/>
                    <a:pt x="309" y="499"/>
                    <a:pt x="314" y="491"/>
                  </a:cubicBezTo>
                  <a:cubicBezTo>
                    <a:pt x="318" y="484"/>
                    <a:pt x="322" y="478"/>
                    <a:pt x="329" y="473"/>
                  </a:cubicBezTo>
                  <a:cubicBezTo>
                    <a:pt x="332" y="471"/>
                    <a:pt x="336" y="470"/>
                    <a:pt x="341" y="468"/>
                  </a:cubicBezTo>
                  <a:cubicBezTo>
                    <a:pt x="346" y="466"/>
                    <a:pt x="350" y="465"/>
                    <a:pt x="355" y="460"/>
                  </a:cubicBezTo>
                  <a:cubicBezTo>
                    <a:pt x="367" y="473"/>
                    <a:pt x="375" y="489"/>
                    <a:pt x="383" y="504"/>
                  </a:cubicBezTo>
                  <a:cubicBezTo>
                    <a:pt x="388" y="514"/>
                    <a:pt x="393" y="524"/>
                    <a:pt x="400" y="532"/>
                  </a:cubicBezTo>
                  <a:cubicBezTo>
                    <a:pt x="426" y="577"/>
                    <a:pt x="459" y="570"/>
                    <a:pt x="487" y="562"/>
                  </a:cubicBezTo>
                  <a:cubicBezTo>
                    <a:pt x="502" y="558"/>
                    <a:pt x="519" y="555"/>
                    <a:pt x="535" y="558"/>
                  </a:cubicBezTo>
                  <a:cubicBezTo>
                    <a:pt x="563" y="565"/>
                    <a:pt x="594" y="572"/>
                    <a:pt x="622" y="580"/>
                  </a:cubicBezTo>
                  <a:cubicBezTo>
                    <a:pt x="629" y="582"/>
                    <a:pt x="635" y="585"/>
                    <a:pt x="644" y="590"/>
                  </a:cubicBezTo>
                  <a:cubicBezTo>
                    <a:pt x="654" y="596"/>
                    <a:pt x="665" y="603"/>
                    <a:pt x="678" y="605"/>
                  </a:cubicBezTo>
                  <a:cubicBezTo>
                    <a:pt x="682" y="605"/>
                    <a:pt x="685" y="605"/>
                    <a:pt x="690" y="605"/>
                  </a:cubicBezTo>
                  <a:cubicBezTo>
                    <a:pt x="716" y="600"/>
                    <a:pt x="734" y="575"/>
                    <a:pt x="738" y="539"/>
                  </a:cubicBezTo>
                  <a:cubicBezTo>
                    <a:pt x="741" y="514"/>
                    <a:pt x="733" y="506"/>
                    <a:pt x="726" y="496"/>
                  </a:cubicBezTo>
                  <a:cubicBezTo>
                    <a:pt x="723" y="493"/>
                    <a:pt x="719" y="489"/>
                    <a:pt x="716" y="483"/>
                  </a:cubicBezTo>
                  <a:cubicBezTo>
                    <a:pt x="693" y="445"/>
                    <a:pt x="711" y="390"/>
                    <a:pt x="731" y="346"/>
                  </a:cubicBezTo>
                  <a:cubicBezTo>
                    <a:pt x="741" y="323"/>
                    <a:pt x="747" y="315"/>
                    <a:pt x="769" y="310"/>
                  </a:cubicBezTo>
                  <a:lnTo>
                    <a:pt x="777" y="308"/>
                  </a:lnTo>
                  <a:cubicBezTo>
                    <a:pt x="799" y="303"/>
                    <a:pt x="838" y="293"/>
                    <a:pt x="833" y="250"/>
                  </a:cubicBezTo>
                  <a:cubicBezTo>
                    <a:pt x="832" y="237"/>
                    <a:pt x="825" y="227"/>
                    <a:pt x="822" y="217"/>
                  </a:cubicBezTo>
                  <a:cubicBezTo>
                    <a:pt x="815" y="206"/>
                    <a:pt x="810" y="199"/>
                    <a:pt x="815" y="183"/>
                  </a:cubicBezTo>
                  <a:cubicBezTo>
                    <a:pt x="822" y="158"/>
                    <a:pt x="838" y="135"/>
                    <a:pt x="850" y="119"/>
                  </a:cubicBezTo>
                  <a:cubicBezTo>
                    <a:pt x="855" y="112"/>
                    <a:pt x="861" y="105"/>
                    <a:pt x="868" y="99"/>
                  </a:cubicBezTo>
                  <a:cubicBezTo>
                    <a:pt x="879" y="87"/>
                    <a:pt x="892" y="74"/>
                    <a:pt x="899" y="58"/>
                  </a:cubicBezTo>
                  <a:cubicBezTo>
                    <a:pt x="904" y="45"/>
                    <a:pt x="906" y="31"/>
                    <a:pt x="906" y="17"/>
                  </a:cubicBezTo>
                  <a:cubicBezTo>
                    <a:pt x="911" y="15"/>
                    <a:pt x="916" y="13"/>
                    <a:pt x="919" y="10"/>
                  </a:cubicBezTo>
                  <a:cubicBezTo>
                    <a:pt x="934" y="5"/>
                    <a:pt x="944" y="0"/>
                    <a:pt x="958" y="8"/>
                  </a:cubicBezTo>
                  <a:cubicBezTo>
                    <a:pt x="962" y="10"/>
                    <a:pt x="965" y="15"/>
                    <a:pt x="970" y="18"/>
                  </a:cubicBezTo>
                  <a:cubicBezTo>
                    <a:pt x="976" y="25"/>
                    <a:pt x="985" y="35"/>
                    <a:pt x="1000" y="36"/>
                  </a:cubicBezTo>
                  <a:cubicBezTo>
                    <a:pt x="1013" y="38"/>
                    <a:pt x="1021" y="33"/>
                    <a:pt x="1028" y="30"/>
                  </a:cubicBezTo>
                  <a:cubicBezTo>
                    <a:pt x="1031" y="26"/>
                    <a:pt x="1032" y="25"/>
                    <a:pt x="1036" y="25"/>
                  </a:cubicBezTo>
                  <a:cubicBezTo>
                    <a:pt x="1042" y="23"/>
                    <a:pt x="1049" y="26"/>
                    <a:pt x="1060" y="33"/>
                  </a:cubicBezTo>
                  <a:cubicBezTo>
                    <a:pt x="1072" y="40"/>
                    <a:pt x="1087" y="49"/>
                    <a:pt x="1105" y="43"/>
                  </a:cubicBezTo>
                  <a:cubicBezTo>
                    <a:pt x="1115" y="40"/>
                    <a:pt x="1121" y="33"/>
                    <a:pt x="1128" y="26"/>
                  </a:cubicBezTo>
                  <a:cubicBezTo>
                    <a:pt x="1135" y="21"/>
                    <a:pt x="1140" y="17"/>
                    <a:pt x="1146" y="13"/>
                  </a:cubicBezTo>
                  <a:cubicBezTo>
                    <a:pt x="1154" y="10"/>
                    <a:pt x="1173" y="5"/>
                    <a:pt x="1189" y="10"/>
                  </a:cubicBezTo>
                  <a:cubicBezTo>
                    <a:pt x="1197" y="12"/>
                    <a:pt x="1199" y="15"/>
                    <a:pt x="1204" y="21"/>
                  </a:cubicBezTo>
                  <a:cubicBezTo>
                    <a:pt x="1207" y="25"/>
                    <a:pt x="1210" y="30"/>
                    <a:pt x="1215" y="33"/>
                  </a:cubicBezTo>
                  <a:cubicBezTo>
                    <a:pt x="1224" y="40"/>
                    <a:pt x="1235" y="45"/>
                    <a:pt x="1245" y="48"/>
                  </a:cubicBezTo>
                  <a:cubicBezTo>
                    <a:pt x="1250" y="49"/>
                    <a:pt x="1253" y="51"/>
                    <a:pt x="1257" y="53"/>
                  </a:cubicBezTo>
                  <a:cubicBezTo>
                    <a:pt x="1281" y="63"/>
                    <a:pt x="1303" y="77"/>
                    <a:pt x="1326" y="92"/>
                  </a:cubicBezTo>
                  <a:lnTo>
                    <a:pt x="1337" y="101"/>
                  </a:lnTo>
                  <a:cubicBezTo>
                    <a:pt x="1383" y="132"/>
                    <a:pt x="1431" y="165"/>
                    <a:pt x="1492" y="168"/>
                  </a:cubicBezTo>
                  <a:cubicBezTo>
                    <a:pt x="1504" y="170"/>
                    <a:pt x="1515" y="168"/>
                    <a:pt x="1525" y="166"/>
                  </a:cubicBezTo>
                  <a:cubicBezTo>
                    <a:pt x="1527" y="186"/>
                    <a:pt x="1523" y="206"/>
                    <a:pt x="1507" y="219"/>
                  </a:cubicBezTo>
                  <a:cubicBezTo>
                    <a:pt x="1502" y="222"/>
                    <a:pt x="1497" y="226"/>
                    <a:pt x="1492" y="229"/>
                  </a:cubicBezTo>
                  <a:cubicBezTo>
                    <a:pt x="1482" y="236"/>
                    <a:pt x="1469" y="244"/>
                    <a:pt x="1461" y="259"/>
                  </a:cubicBezTo>
                  <a:cubicBezTo>
                    <a:pt x="1453" y="273"/>
                    <a:pt x="1449" y="290"/>
                    <a:pt x="1446" y="305"/>
                  </a:cubicBezTo>
                  <a:cubicBezTo>
                    <a:pt x="1446" y="313"/>
                    <a:pt x="1443" y="321"/>
                    <a:pt x="1441" y="330"/>
                  </a:cubicBezTo>
                  <a:cubicBezTo>
                    <a:pt x="1416" y="407"/>
                    <a:pt x="1341" y="466"/>
                    <a:pt x="1275" y="521"/>
                  </a:cubicBezTo>
                  <a:cubicBezTo>
                    <a:pt x="1266" y="529"/>
                    <a:pt x="1257" y="535"/>
                    <a:pt x="1248" y="544"/>
                  </a:cubicBezTo>
                  <a:cubicBezTo>
                    <a:pt x="1217" y="568"/>
                    <a:pt x="1191" y="577"/>
                    <a:pt x="1151" y="588"/>
                  </a:cubicBezTo>
                  <a:cubicBezTo>
                    <a:pt x="1126" y="595"/>
                    <a:pt x="1062" y="613"/>
                    <a:pt x="1060" y="674"/>
                  </a:cubicBezTo>
                  <a:cubicBezTo>
                    <a:pt x="1059" y="705"/>
                    <a:pt x="1070" y="730"/>
                    <a:pt x="1080" y="751"/>
                  </a:cubicBezTo>
                  <a:cubicBezTo>
                    <a:pt x="1097" y="786"/>
                    <a:pt x="1107" y="809"/>
                    <a:pt x="1072" y="845"/>
                  </a:cubicBezTo>
                  <a:cubicBezTo>
                    <a:pt x="1070" y="848"/>
                    <a:pt x="1069" y="850"/>
                    <a:pt x="1065" y="85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B74DF547-5ECA-427D-9F98-F15002D99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038" y="3273425"/>
              <a:ext cx="555625" cy="642938"/>
            </a:xfrm>
            <a:custGeom>
              <a:avLst/>
              <a:gdLst>
                <a:gd name="T0" fmla="*/ 1207 w 1544"/>
                <a:gd name="T1" fmla="*/ 1738 h 1787"/>
                <a:gd name="T2" fmla="*/ 1192 w 1544"/>
                <a:gd name="T3" fmla="*/ 1785 h 1787"/>
                <a:gd name="T4" fmla="*/ 1043 w 1544"/>
                <a:gd name="T5" fmla="*/ 1765 h 1787"/>
                <a:gd name="T6" fmla="*/ 982 w 1544"/>
                <a:gd name="T7" fmla="*/ 1765 h 1787"/>
                <a:gd name="T8" fmla="*/ 795 w 1544"/>
                <a:gd name="T9" fmla="*/ 1661 h 1787"/>
                <a:gd name="T10" fmla="*/ 700 w 1544"/>
                <a:gd name="T11" fmla="*/ 1678 h 1787"/>
                <a:gd name="T12" fmla="*/ 664 w 1544"/>
                <a:gd name="T13" fmla="*/ 1694 h 1787"/>
                <a:gd name="T14" fmla="*/ 629 w 1544"/>
                <a:gd name="T15" fmla="*/ 1658 h 1787"/>
                <a:gd name="T16" fmla="*/ 543 w 1544"/>
                <a:gd name="T17" fmla="*/ 1602 h 1787"/>
                <a:gd name="T18" fmla="*/ 428 w 1544"/>
                <a:gd name="T19" fmla="*/ 1552 h 1787"/>
                <a:gd name="T20" fmla="*/ 356 w 1544"/>
                <a:gd name="T21" fmla="*/ 1491 h 1787"/>
                <a:gd name="T22" fmla="*/ 189 w 1544"/>
                <a:gd name="T23" fmla="*/ 1455 h 1787"/>
                <a:gd name="T24" fmla="*/ 174 w 1544"/>
                <a:gd name="T25" fmla="*/ 1453 h 1787"/>
                <a:gd name="T26" fmla="*/ 150 w 1544"/>
                <a:gd name="T27" fmla="*/ 1427 h 1787"/>
                <a:gd name="T28" fmla="*/ 92 w 1544"/>
                <a:gd name="T29" fmla="*/ 1391 h 1787"/>
                <a:gd name="T30" fmla="*/ 46 w 1544"/>
                <a:gd name="T31" fmla="*/ 1348 h 1787"/>
                <a:gd name="T32" fmla="*/ 1 w 1544"/>
                <a:gd name="T33" fmla="*/ 1320 h 1787"/>
                <a:gd name="T34" fmla="*/ 11 w 1544"/>
                <a:gd name="T35" fmla="*/ 1276 h 1787"/>
                <a:gd name="T36" fmla="*/ 38 w 1544"/>
                <a:gd name="T37" fmla="*/ 1244 h 1787"/>
                <a:gd name="T38" fmla="*/ 79 w 1544"/>
                <a:gd name="T39" fmla="*/ 1168 h 1787"/>
                <a:gd name="T40" fmla="*/ 105 w 1544"/>
                <a:gd name="T41" fmla="*/ 1142 h 1787"/>
                <a:gd name="T42" fmla="*/ 168 w 1544"/>
                <a:gd name="T43" fmla="*/ 1159 h 1787"/>
                <a:gd name="T44" fmla="*/ 268 w 1544"/>
                <a:gd name="T45" fmla="*/ 1078 h 1787"/>
                <a:gd name="T46" fmla="*/ 362 w 1544"/>
                <a:gd name="T47" fmla="*/ 1042 h 1787"/>
                <a:gd name="T48" fmla="*/ 464 w 1544"/>
                <a:gd name="T49" fmla="*/ 994 h 1787"/>
                <a:gd name="T50" fmla="*/ 547 w 1544"/>
                <a:gd name="T51" fmla="*/ 933 h 1787"/>
                <a:gd name="T52" fmla="*/ 670 w 1544"/>
                <a:gd name="T53" fmla="*/ 842 h 1787"/>
                <a:gd name="T54" fmla="*/ 657 w 1544"/>
                <a:gd name="T55" fmla="*/ 791 h 1787"/>
                <a:gd name="T56" fmla="*/ 682 w 1544"/>
                <a:gd name="T57" fmla="*/ 758 h 1787"/>
                <a:gd name="T58" fmla="*/ 677 w 1544"/>
                <a:gd name="T59" fmla="*/ 570 h 1787"/>
                <a:gd name="T60" fmla="*/ 855 w 1544"/>
                <a:gd name="T61" fmla="*/ 458 h 1787"/>
                <a:gd name="T62" fmla="*/ 1056 w 1544"/>
                <a:gd name="T63" fmla="*/ 233 h 1787"/>
                <a:gd name="T64" fmla="*/ 1074 w 1544"/>
                <a:gd name="T65" fmla="*/ 167 h 1787"/>
                <a:gd name="T66" fmla="*/ 1115 w 1544"/>
                <a:gd name="T67" fmla="*/ 134 h 1787"/>
                <a:gd name="T68" fmla="*/ 1199 w 1544"/>
                <a:gd name="T69" fmla="*/ 0 h 1787"/>
                <a:gd name="T70" fmla="*/ 1222 w 1544"/>
                <a:gd name="T71" fmla="*/ 50 h 1787"/>
                <a:gd name="T72" fmla="*/ 1290 w 1544"/>
                <a:gd name="T73" fmla="*/ 152 h 1787"/>
                <a:gd name="T74" fmla="*/ 1413 w 1544"/>
                <a:gd name="T75" fmla="*/ 325 h 1787"/>
                <a:gd name="T76" fmla="*/ 1458 w 1544"/>
                <a:gd name="T77" fmla="*/ 444 h 1787"/>
                <a:gd name="T78" fmla="*/ 1425 w 1544"/>
                <a:gd name="T79" fmla="*/ 538 h 1787"/>
                <a:gd name="T80" fmla="*/ 1402 w 1544"/>
                <a:gd name="T81" fmla="*/ 907 h 1787"/>
                <a:gd name="T82" fmla="*/ 1524 w 1544"/>
                <a:gd name="T83" fmla="*/ 1126 h 1787"/>
                <a:gd name="T84" fmla="*/ 1530 w 1544"/>
                <a:gd name="T85" fmla="*/ 1299 h 1787"/>
                <a:gd name="T86" fmla="*/ 1540 w 1544"/>
                <a:gd name="T87" fmla="*/ 1369 h 1787"/>
                <a:gd name="T88" fmla="*/ 1530 w 1544"/>
                <a:gd name="T89" fmla="*/ 1458 h 1787"/>
                <a:gd name="T90" fmla="*/ 1316 w 1544"/>
                <a:gd name="T91" fmla="*/ 1537 h 1787"/>
                <a:gd name="T92" fmla="*/ 1227 w 1544"/>
                <a:gd name="T93" fmla="*/ 1663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44" h="1787">
                  <a:moveTo>
                    <a:pt x="1225" y="1666"/>
                  </a:moveTo>
                  <a:cubicBezTo>
                    <a:pt x="1216" y="1689"/>
                    <a:pt x="1207" y="1709"/>
                    <a:pt x="1207" y="1738"/>
                  </a:cubicBezTo>
                  <a:lnTo>
                    <a:pt x="1207" y="1748"/>
                  </a:lnTo>
                  <a:cubicBezTo>
                    <a:pt x="1207" y="1768"/>
                    <a:pt x="1207" y="1775"/>
                    <a:pt x="1192" y="1785"/>
                  </a:cubicBezTo>
                  <a:cubicBezTo>
                    <a:pt x="1156" y="1735"/>
                    <a:pt x="1118" y="1730"/>
                    <a:pt x="1090" y="1738"/>
                  </a:cubicBezTo>
                  <a:cubicBezTo>
                    <a:pt x="1072" y="1743"/>
                    <a:pt x="1057" y="1755"/>
                    <a:pt x="1043" y="1765"/>
                  </a:cubicBezTo>
                  <a:cubicBezTo>
                    <a:pt x="1029" y="1776"/>
                    <a:pt x="1016" y="1786"/>
                    <a:pt x="1005" y="1785"/>
                  </a:cubicBezTo>
                  <a:cubicBezTo>
                    <a:pt x="998" y="1783"/>
                    <a:pt x="990" y="1776"/>
                    <a:pt x="982" y="1765"/>
                  </a:cubicBezTo>
                  <a:cubicBezTo>
                    <a:pt x="944" y="1706"/>
                    <a:pt x="891" y="1674"/>
                    <a:pt x="817" y="1664"/>
                  </a:cubicBezTo>
                  <a:cubicBezTo>
                    <a:pt x="810" y="1663"/>
                    <a:pt x="802" y="1661"/>
                    <a:pt x="795" y="1661"/>
                  </a:cubicBezTo>
                  <a:cubicBezTo>
                    <a:pt x="779" y="1656"/>
                    <a:pt x="759" y="1653"/>
                    <a:pt x="739" y="1656"/>
                  </a:cubicBezTo>
                  <a:cubicBezTo>
                    <a:pt x="725" y="1659"/>
                    <a:pt x="711" y="1669"/>
                    <a:pt x="700" y="1678"/>
                  </a:cubicBezTo>
                  <a:cubicBezTo>
                    <a:pt x="688" y="1686"/>
                    <a:pt x="677" y="1692"/>
                    <a:pt x="665" y="1694"/>
                  </a:cubicBezTo>
                  <a:cubicBezTo>
                    <a:pt x="665" y="1696"/>
                    <a:pt x="665" y="1696"/>
                    <a:pt x="664" y="1694"/>
                  </a:cubicBezTo>
                  <a:cubicBezTo>
                    <a:pt x="650" y="1697"/>
                    <a:pt x="644" y="1694"/>
                    <a:pt x="639" y="1682"/>
                  </a:cubicBezTo>
                  <a:cubicBezTo>
                    <a:pt x="636" y="1678"/>
                    <a:pt x="632" y="1669"/>
                    <a:pt x="629" y="1658"/>
                  </a:cubicBezTo>
                  <a:lnTo>
                    <a:pt x="627" y="1651"/>
                  </a:lnTo>
                  <a:cubicBezTo>
                    <a:pt x="613" y="1600"/>
                    <a:pt x="578" y="1598"/>
                    <a:pt x="543" y="1602"/>
                  </a:cubicBezTo>
                  <a:cubicBezTo>
                    <a:pt x="509" y="1605"/>
                    <a:pt x="502" y="1603"/>
                    <a:pt x="476" y="1580"/>
                  </a:cubicBezTo>
                  <a:cubicBezTo>
                    <a:pt x="461" y="1569"/>
                    <a:pt x="445" y="1561"/>
                    <a:pt x="428" y="1552"/>
                  </a:cubicBezTo>
                  <a:cubicBezTo>
                    <a:pt x="412" y="1546"/>
                    <a:pt x="397" y="1537"/>
                    <a:pt x="384" y="1526"/>
                  </a:cubicBezTo>
                  <a:cubicBezTo>
                    <a:pt x="374" y="1518"/>
                    <a:pt x="364" y="1505"/>
                    <a:pt x="356" y="1491"/>
                  </a:cubicBezTo>
                  <a:cubicBezTo>
                    <a:pt x="336" y="1463"/>
                    <a:pt x="314" y="1432"/>
                    <a:pt x="268" y="1430"/>
                  </a:cubicBezTo>
                  <a:cubicBezTo>
                    <a:pt x="240" y="1430"/>
                    <a:pt x="214" y="1440"/>
                    <a:pt x="189" y="1455"/>
                  </a:cubicBezTo>
                  <a:lnTo>
                    <a:pt x="189" y="1455"/>
                  </a:lnTo>
                  <a:cubicBezTo>
                    <a:pt x="183" y="1455"/>
                    <a:pt x="178" y="1455"/>
                    <a:pt x="174" y="1453"/>
                  </a:cubicBezTo>
                  <a:cubicBezTo>
                    <a:pt x="165" y="1452"/>
                    <a:pt x="163" y="1449"/>
                    <a:pt x="160" y="1442"/>
                  </a:cubicBezTo>
                  <a:cubicBezTo>
                    <a:pt x="156" y="1437"/>
                    <a:pt x="153" y="1434"/>
                    <a:pt x="150" y="1427"/>
                  </a:cubicBezTo>
                  <a:cubicBezTo>
                    <a:pt x="138" y="1416"/>
                    <a:pt x="125" y="1409"/>
                    <a:pt x="113" y="1404"/>
                  </a:cubicBezTo>
                  <a:cubicBezTo>
                    <a:pt x="105" y="1399"/>
                    <a:pt x="99" y="1396"/>
                    <a:pt x="92" y="1391"/>
                  </a:cubicBezTo>
                  <a:cubicBezTo>
                    <a:pt x="85" y="1386"/>
                    <a:pt x="80" y="1381"/>
                    <a:pt x="76" y="1374"/>
                  </a:cubicBezTo>
                  <a:cubicBezTo>
                    <a:pt x="67" y="1365"/>
                    <a:pt x="59" y="1355"/>
                    <a:pt x="46" y="1348"/>
                  </a:cubicBezTo>
                  <a:cubicBezTo>
                    <a:pt x="39" y="1343"/>
                    <a:pt x="31" y="1341"/>
                    <a:pt x="24" y="1338"/>
                  </a:cubicBezTo>
                  <a:cubicBezTo>
                    <a:pt x="10" y="1335"/>
                    <a:pt x="5" y="1332"/>
                    <a:pt x="1" y="1320"/>
                  </a:cubicBezTo>
                  <a:cubicBezTo>
                    <a:pt x="0" y="1313"/>
                    <a:pt x="0" y="1309"/>
                    <a:pt x="1" y="1302"/>
                  </a:cubicBezTo>
                  <a:cubicBezTo>
                    <a:pt x="3" y="1294"/>
                    <a:pt x="6" y="1285"/>
                    <a:pt x="11" y="1276"/>
                  </a:cubicBezTo>
                  <a:cubicBezTo>
                    <a:pt x="11" y="1276"/>
                    <a:pt x="13" y="1276"/>
                    <a:pt x="13" y="1274"/>
                  </a:cubicBezTo>
                  <a:cubicBezTo>
                    <a:pt x="20" y="1262"/>
                    <a:pt x="28" y="1252"/>
                    <a:pt x="38" y="1244"/>
                  </a:cubicBezTo>
                  <a:cubicBezTo>
                    <a:pt x="52" y="1228"/>
                    <a:pt x="67" y="1213"/>
                    <a:pt x="74" y="1190"/>
                  </a:cubicBezTo>
                  <a:cubicBezTo>
                    <a:pt x="77" y="1183"/>
                    <a:pt x="77" y="1175"/>
                    <a:pt x="79" y="1168"/>
                  </a:cubicBezTo>
                  <a:cubicBezTo>
                    <a:pt x="80" y="1157"/>
                    <a:pt x="84" y="1140"/>
                    <a:pt x="89" y="1139"/>
                  </a:cubicBezTo>
                  <a:cubicBezTo>
                    <a:pt x="92" y="1137"/>
                    <a:pt x="97" y="1139"/>
                    <a:pt x="105" y="1142"/>
                  </a:cubicBezTo>
                  <a:cubicBezTo>
                    <a:pt x="112" y="1144"/>
                    <a:pt x="117" y="1147"/>
                    <a:pt x="120" y="1149"/>
                  </a:cubicBezTo>
                  <a:cubicBezTo>
                    <a:pt x="132" y="1157"/>
                    <a:pt x="143" y="1164"/>
                    <a:pt x="168" y="1159"/>
                  </a:cubicBezTo>
                  <a:cubicBezTo>
                    <a:pt x="189" y="1154"/>
                    <a:pt x="217" y="1137"/>
                    <a:pt x="234" y="1124"/>
                  </a:cubicBezTo>
                  <a:cubicBezTo>
                    <a:pt x="249" y="1111"/>
                    <a:pt x="258" y="1094"/>
                    <a:pt x="268" y="1078"/>
                  </a:cubicBezTo>
                  <a:cubicBezTo>
                    <a:pt x="281" y="1056"/>
                    <a:pt x="293" y="1037"/>
                    <a:pt x="316" y="1028"/>
                  </a:cubicBezTo>
                  <a:cubicBezTo>
                    <a:pt x="333" y="1024"/>
                    <a:pt x="344" y="1030"/>
                    <a:pt x="362" y="1042"/>
                  </a:cubicBezTo>
                  <a:cubicBezTo>
                    <a:pt x="379" y="1053"/>
                    <a:pt x="400" y="1066"/>
                    <a:pt x="426" y="1058"/>
                  </a:cubicBezTo>
                  <a:cubicBezTo>
                    <a:pt x="464" y="1047"/>
                    <a:pt x="464" y="1015"/>
                    <a:pt x="464" y="994"/>
                  </a:cubicBezTo>
                  <a:cubicBezTo>
                    <a:pt x="464" y="979"/>
                    <a:pt x="464" y="967"/>
                    <a:pt x="471" y="959"/>
                  </a:cubicBezTo>
                  <a:cubicBezTo>
                    <a:pt x="489" y="938"/>
                    <a:pt x="517" y="935"/>
                    <a:pt x="547" y="933"/>
                  </a:cubicBezTo>
                  <a:cubicBezTo>
                    <a:pt x="562" y="930"/>
                    <a:pt x="576" y="930"/>
                    <a:pt x="590" y="925"/>
                  </a:cubicBezTo>
                  <a:cubicBezTo>
                    <a:pt x="659" y="908"/>
                    <a:pt x="672" y="870"/>
                    <a:pt x="670" y="842"/>
                  </a:cubicBezTo>
                  <a:cubicBezTo>
                    <a:pt x="669" y="832"/>
                    <a:pt x="665" y="824"/>
                    <a:pt x="664" y="814"/>
                  </a:cubicBezTo>
                  <a:cubicBezTo>
                    <a:pt x="660" y="806"/>
                    <a:pt x="657" y="798"/>
                    <a:pt x="657" y="791"/>
                  </a:cubicBezTo>
                  <a:cubicBezTo>
                    <a:pt x="659" y="781"/>
                    <a:pt x="664" y="776"/>
                    <a:pt x="674" y="767"/>
                  </a:cubicBezTo>
                  <a:cubicBezTo>
                    <a:pt x="677" y="763"/>
                    <a:pt x="679" y="762"/>
                    <a:pt x="682" y="758"/>
                  </a:cubicBezTo>
                  <a:cubicBezTo>
                    <a:pt x="728" y="709"/>
                    <a:pt x="711" y="673"/>
                    <a:pt x="695" y="636"/>
                  </a:cubicBezTo>
                  <a:cubicBezTo>
                    <a:pt x="685" y="617"/>
                    <a:pt x="677" y="595"/>
                    <a:pt x="677" y="570"/>
                  </a:cubicBezTo>
                  <a:cubicBezTo>
                    <a:pt x="677" y="541"/>
                    <a:pt x="698" y="521"/>
                    <a:pt x="749" y="508"/>
                  </a:cubicBezTo>
                  <a:cubicBezTo>
                    <a:pt x="791" y="496"/>
                    <a:pt x="820" y="488"/>
                    <a:pt x="855" y="458"/>
                  </a:cubicBezTo>
                  <a:cubicBezTo>
                    <a:pt x="863" y="452"/>
                    <a:pt x="873" y="444"/>
                    <a:pt x="883" y="435"/>
                  </a:cubicBezTo>
                  <a:cubicBezTo>
                    <a:pt x="950" y="381"/>
                    <a:pt x="1028" y="317"/>
                    <a:pt x="1056" y="233"/>
                  </a:cubicBezTo>
                  <a:cubicBezTo>
                    <a:pt x="1059" y="225"/>
                    <a:pt x="1061" y="215"/>
                    <a:pt x="1062" y="205"/>
                  </a:cubicBezTo>
                  <a:cubicBezTo>
                    <a:pt x="1066" y="192"/>
                    <a:pt x="1067" y="178"/>
                    <a:pt x="1074" y="167"/>
                  </a:cubicBezTo>
                  <a:cubicBezTo>
                    <a:pt x="1079" y="157"/>
                    <a:pt x="1087" y="152"/>
                    <a:pt x="1095" y="147"/>
                  </a:cubicBezTo>
                  <a:cubicBezTo>
                    <a:pt x="1102" y="144"/>
                    <a:pt x="1108" y="139"/>
                    <a:pt x="1115" y="134"/>
                  </a:cubicBezTo>
                  <a:cubicBezTo>
                    <a:pt x="1140" y="112"/>
                    <a:pt x="1143" y="81"/>
                    <a:pt x="1140" y="53"/>
                  </a:cubicBezTo>
                  <a:cubicBezTo>
                    <a:pt x="1163" y="42"/>
                    <a:pt x="1183" y="22"/>
                    <a:pt x="1199" y="0"/>
                  </a:cubicBezTo>
                  <a:cubicBezTo>
                    <a:pt x="1209" y="12"/>
                    <a:pt x="1216" y="25"/>
                    <a:pt x="1221" y="42"/>
                  </a:cubicBezTo>
                  <a:lnTo>
                    <a:pt x="1222" y="50"/>
                  </a:lnTo>
                  <a:cubicBezTo>
                    <a:pt x="1229" y="81"/>
                    <a:pt x="1235" y="106"/>
                    <a:pt x="1265" y="131"/>
                  </a:cubicBezTo>
                  <a:cubicBezTo>
                    <a:pt x="1273" y="137"/>
                    <a:pt x="1281" y="145"/>
                    <a:pt x="1290" y="152"/>
                  </a:cubicBezTo>
                  <a:cubicBezTo>
                    <a:pt x="1308" y="165"/>
                    <a:pt x="1326" y="178"/>
                    <a:pt x="1339" y="197"/>
                  </a:cubicBezTo>
                  <a:cubicBezTo>
                    <a:pt x="1367" y="234"/>
                    <a:pt x="1390" y="281"/>
                    <a:pt x="1413" y="325"/>
                  </a:cubicBezTo>
                  <a:cubicBezTo>
                    <a:pt x="1418" y="338"/>
                    <a:pt x="1425" y="350"/>
                    <a:pt x="1431" y="363"/>
                  </a:cubicBezTo>
                  <a:cubicBezTo>
                    <a:pt x="1445" y="389"/>
                    <a:pt x="1458" y="416"/>
                    <a:pt x="1458" y="444"/>
                  </a:cubicBezTo>
                  <a:cubicBezTo>
                    <a:pt x="1458" y="468"/>
                    <a:pt x="1448" y="488"/>
                    <a:pt x="1436" y="511"/>
                  </a:cubicBezTo>
                  <a:cubicBezTo>
                    <a:pt x="1433" y="519"/>
                    <a:pt x="1430" y="529"/>
                    <a:pt x="1425" y="538"/>
                  </a:cubicBezTo>
                  <a:cubicBezTo>
                    <a:pt x="1400" y="600"/>
                    <a:pt x="1398" y="669"/>
                    <a:pt x="1421" y="755"/>
                  </a:cubicBezTo>
                  <a:cubicBezTo>
                    <a:pt x="1438" y="816"/>
                    <a:pt x="1428" y="849"/>
                    <a:pt x="1402" y="907"/>
                  </a:cubicBezTo>
                  <a:cubicBezTo>
                    <a:pt x="1367" y="986"/>
                    <a:pt x="1415" y="1020"/>
                    <a:pt x="1456" y="1050"/>
                  </a:cubicBezTo>
                  <a:cubicBezTo>
                    <a:pt x="1486" y="1070"/>
                    <a:pt x="1515" y="1091"/>
                    <a:pt x="1524" y="1126"/>
                  </a:cubicBezTo>
                  <a:cubicBezTo>
                    <a:pt x="1530" y="1155"/>
                    <a:pt x="1530" y="1185"/>
                    <a:pt x="1529" y="1216"/>
                  </a:cubicBezTo>
                  <a:cubicBezTo>
                    <a:pt x="1527" y="1243"/>
                    <a:pt x="1525" y="1271"/>
                    <a:pt x="1530" y="1299"/>
                  </a:cubicBezTo>
                  <a:lnTo>
                    <a:pt x="1534" y="1320"/>
                  </a:lnTo>
                  <a:cubicBezTo>
                    <a:pt x="1537" y="1337"/>
                    <a:pt x="1538" y="1353"/>
                    <a:pt x="1540" y="1369"/>
                  </a:cubicBezTo>
                  <a:cubicBezTo>
                    <a:pt x="1542" y="1378"/>
                    <a:pt x="1542" y="1386"/>
                    <a:pt x="1542" y="1396"/>
                  </a:cubicBezTo>
                  <a:cubicBezTo>
                    <a:pt x="1543" y="1417"/>
                    <a:pt x="1540" y="1439"/>
                    <a:pt x="1530" y="1458"/>
                  </a:cubicBezTo>
                  <a:cubicBezTo>
                    <a:pt x="1507" y="1509"/>
                    <a:pt x="1459" y="1514"/>
                    <a:pt x="1405" y="1519"/>
                  </a:cubicBezTo>
                  <a:cubicBezTo>
                    <a:pt x="1375" y="1523"/>
                    <a:pt x="1344" y="1526"/>
                    <a:pt x="1316" y="1537"/>
                  </a:cubicBezTo>
                  <a:cubicBezTo>
                    <a:pt x="1268" y="1557"/>
                    <a:pt x="1252" y="1600"/>
                    <a:pt x="1234" y="1643"/>
                  </a:cubicBezTo>
                  <a:cubicBezTo>
                    <a:pt x="1232" y="1650"/>
                    <a:pt x="1229" y="1656"/>
                    <a:pt x="1227" y="1663"/>
                  </a:cubicBezTo>
                  <a:lnTo>
                    <a:pt x="1225" y="1666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AB1CDBC4-76F7-4863-A5E8-4EAC5EA87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3878263"/>
              <a:ext cx="384175" cy="292100"/>
            </a:xfrm>
            <a:custGeom>
              <a:avLst/>
              <a:gdLst>
                <a:gd name="T0" fmla="*/ 1052 w 1067"/>
                <a:gd name="T1" fmla="*/ 704 h 810"/>
                <a:gd name="T2" fmla="*/ 1066 w 1067"/>
                <a:gd name="T3" fmla="*/ 756 h 810"/>
                <a:gd name="T4" fmla="*/ 995 w 1067"/>
                <a:gd name="T5" fmla="*/ 783 h 810"/>
                <a:gd name="T6" fmla="*/ 983 w 1067"/>
                <a:gd name="T7" fmla="*/ 789 h 810"/>
                <a:gd name="T8" fmla="*/ 919 w 1067"/>
                <a:gd name="T9" fmla="*/ 806 h 810"/>
                <a:gd name="T10" fmla="*/ 865 w 1067"/>
                <a:gd name="T11" fmla="*/ 794 h 810"/>
                <a:gd name="T12" fmla="*/ 795 w 1067"/>
                <a:gd name="T13" fmla="*/ 781 h 810"/>
                <a:gd name="T14" fmla="*/ 693 w 1067"/>
                <a:gd name="T15" fmla="*/ 768 h 810"/>
                <a:gd name="T16" fmla="*/ 578 w 1067"/>
                <a:gd name="T17" fmla="*/ 728 h 810"/>
                <a:gd name="T18" fmla="*/ 573 w 1067"/>
                <a:gd name="T19" fmla="*/ 727 h 810"/>
                <a:gd name="T20" fmla="*/ 477 w 1067"/>
                <a:gd name="T21" fmla="*/ 715 h 810"/>
                <a:gd name="T22" fmla="*/ 448 w 1067"/>
                <a:gd name="T23" fmla="*/ 733 h 810"/>
                <a:gd name="T24" fmla="*/ 407 w 1067"/>
                <a:gd name="T25" fmla="*/ 750 h 810"/>
                <a:gd name="T26" fmla="*/ 372 w 1067"/>
                <a:gd name="T27" fmla="*/ 727 h 810"/>
                <a:gd name="T28" fmla="*/ 336 w 1067"/>
                <a:gd name="T29" fmla="*/ 700 h 810"/>
                <a:gd name="T30" fmla="*/ 253 w 1067"/>
                <a:gd name="T31" fmla="*/ 689 h 810"/>
                <a:gd name="T32" fmla="*/ 220 w 1067"/>
                <a:gd name="T33" fmla="*/ 687 h 810"/>
                <a:gd name="T34" fmla="*/ 110 w 1067"/>
                <a:gd name="T35" fmla="*/ 659 h 810"/>
                <a:gd name="T36" fmla="*/ 105 w 1067"/>
                <a:gd name="T37" fmla="*/ 659 h 810"/>
                <a:gd name="T38" fmla="*/ 89 w 1067"/>
                <a:gd name="T39" fmla="*/ 654 h 810"/>
                <a:gd name="T40" fmla="*/ 89 w 1067"/>
                <a:gd name="T41" fmla="*/ 651 h 810"/>
                <a:gd name="T42" fmla="*/ 118 w 1067"/>
                <a:gd name="T43" fmla="*/ 620 h 810"/>
                <a:gd name="T44" fmla="*/ 161 w 1067"/>
                <a:gd name="T45" fmla="*/ 547 h 810"/>
                <a:gd name="T46" fmla="*/ 102 w 1067"/>
                <a:gd name="T47" fmla="*/ 496 h 810"/>
                <a:gd name="T48" fmla="*/ 64 w 1067"/>
                <a:gd name="T49" fmla="*/ 480 h 810"/>
                <a:gd name="T50" fmla="*/ 19 w 1067"/>
                <a:gd name="T51" fmla="*/ 443 h 810"/>
                <a:gd name="T52" fmla="*/ 1 w 1067"/>
                <a:gd name="T53" fmla="*/ 417 h 810"/>
                <a:gd name="T54" fmla="*/ 33 w 1067"/>
                <a:gd name="T55" fmla="*/ 377 h 810"/>
                <a:gd name="T56" fmla="*/ 69 w 1067"/>
                <a:gd name="T57" fmla="*/ 336 h 810"/>
                <a:gd name="T58" fmla="*/ 77 w 1067"/>
                <a:gd name="T59" fmla="*/ 313 h 810"/>
                <a:gd name="T60" fmla="*/ 92 w 1067"/>
                <a:gd name="T61" fmla="*/ 285 h 810"/>
                <a:gd name="T62" fmla="*/ 118 w 1067"/>
                <a:gd name="T63" fmla="*/ 277 h 810"/>
                <a:gd name="T64" fmla="*/ 146 w 1067"/>
                <a:gd name="T65" fmla="*/ 270 h 810"/>
                <a:gd name="T66" fmla="*/ 204 w 1067"/>
                <a:gd name="T67" fmla="*/ 145 h 810"/>
                <a:gd name="T68" fmla="*/ 199 w 1067"/>
                <a:gd name="T69" fmla="*/ 106 h 810"/>
                <a:gd name="T70" fmla="*/ 196 w 1067"/>
                <a:gd name="T71" fmla="*/ 61 h 810"/>
                <a:gd name="T72" fmla="*/ 196 w 1067"/>
                <a:gd name="T73" fmla="*/ 41 h 810"/>
                <a:gd name="T74" fmla="*/ 199 w 1067"/>
                <a:gd name="T75" fmla="*/ 41 h 810"/>
                <a:gd name="T76" fmla="*/ 247 w 1067"/>
                <a:gd name="T77" fmla="*/ 20 h 810"/>
                <a:gd name="T78" fmla="*/ 278 w 1067"/>
                <a:gd name="T79" fmla="*/ 3 h 810"/>
                <a:gd name="T80" fmla="*/ 323 w 1067"/>
                <a:gd name="T81" fmla="*/ 7 h 810"/>
                <a:gd name="T82" fmla="*/ 346 w 1067"/>
                <a:gd name="T83" fmla="*/ 12 h 810"/>
                <a:gd name="T84" fmla="*/ 492 w 1067"/>
                <a:gd name="T85" fmla="*/ 99 h 810"/>
                <a:gd name="T86" fmla="*/ 532 w 1067"/>
                <a:gd name="T87" fmla="*/ 130 h 810"/>
                <a:gd name="T88" fmla="*/ 591 w 1067"/>
                <a:gd name="T89" fmla="*/ 107 h 810"/>
                <a:gd name="T90" fmla="*/ 629 w 1067"/>
                <a:gd name="T91" fmla="*/ 84 h 810"/>
                <a:gd name="T92" fmla="*/ 701 w 1067"/>
                <a:gd name="T93" fmla="*/ 119 h 810"/>
                <a:gd name="T94" fmla="*/ 660 w 1067"/>
                <a:gd name="T95" fmla="*/ 170 h 810"/>
                <a:gd name="T96" fmla="*/ 683 w 1067"/>
                <a:gd name="T97" fmla="*/ 254 h 810"/>
                <a:gd name="T98" fmla="*/ 695 w 1067"/>
                <a:gd name="T99" fmla="*/ 270 h 810"/>
                <a:gd name="T100" fmla="*/ 720 w 1067"/>
                <a:gd name="T101" fmla="*/ 312 h 810"/>
                <a:gd name="T102" fmla="*/ 724 w 1067"/>
                <a:gd name="T103" fmla="*/ 328 h 810"/>
                <a:gd name="T104" fmla="*/ 748 w 1067"/>
                <a:gd name="T105" fmla="*/ 381 h 810"/>
                <a:gd name="T106" fmla="*/ 832 w 1067"/>
                <a:gd name="T107" fmla="*/ 437 h 810"/>
                <a:gd name="T108" fmla="*/ 878 w 1067"/>
                <a:gd name="T109" fmla="*/ 458 h 810"/>
                <a:gd name="T110" fmla="*/ 927 w 1067"/>
                <a:gd name="T111" fmla="*/ 508 h 810"/>
                <a:gd name="T112" fmla="*/ 934 w 1067"/>
                <a:gd name="T113" fmla="*/ 539 h 810"/>
                <a:gd name="T114" fmla="*/ 947 w 1067"/>
                <a:gd name="T115" fmla="*/ 582 h 810"/>
                <a:gd name="T116" fmla="*/ 993 w 1067"/>
                <a:gd name="T117" fmla="*/ 623 h 810"/>
                <a:gd name="T118" fmla="*/ 1023 w 1067"/>
                <a:gd name="T119" fmla="*/ 641 h 810"/>
                <a:gd name="T120" fmla="*/ 1052 w 1067"/>
                <a:gd name="T121" fmla="*/ 704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7" h="810">
                  <a:moveTo>
                    <a:pt x="1052" y="704"/>
                  </a:moveTo>
                  <a:cubicBezTo>
                    <a:pt x="1057" y="720"/>
                    <a:pt x="1061" y="738"/>
                    <a:pt x="1066" y="756"/>
                  </a:cubicBezTo>
                  <a:cubicBezTo>
                    <a:pt x="1039" y="763"/>
                    <a:pt x="1016" y="771"/>
                    <a:pt x="995" y="783"/>
                  </a:cubicBezTo>
                  <a:lnTo>
                    <a:pt x="983" y="789"/>
                  </a:lnTo>
                  <a:cubicBezTo>
                    <a:pt x="960" y="801"/>
                    <a:pt x="945" y="809"/>
                    <a:pt x="919" y="806"/>
                  </a:cubicBezTo>
                  <a:cubicBezTo>
                    <a:pt x="901" y="804"/>
                    <a:pt x="884" y="799"/>
                    <a:pt x="865" y="794"/>
                  </a:cubicBezTo>
                  <a:cubicBezTo>
                    <a:pt x="843" y="788"/>
                    <a:pt x="818" y="783"/>
                    <a:pt x="795" y="781"/>
                  </a:cubicBezTo>
                  <a:cubicBezTo>
                    <a:pt x="761" y="778"/>
                    <a:pt x="726" y="774"/>
                    <a:pt x="693" y="768"/>
                  </a:cubicBezTo>
                  <a:cubicBezTo>
                    <a:pt x="655" y="760"/>
                    <a:pt x="619" y="746"/>
                    <a:pt x="578" y="728"/>
                  </a:cubicBezTo>
                  <a:lnTo>
                    <a:pt x="573" y="727"/>
                  </a:lnTo>
                  <a:cubicBezTo>
                    <a:pt x="545" y="715"/>
                    <a:pt x="512" y="702"/>
                    <a:pt x="477" y="715"/>
                  </a:cubicBezTo>
                  <a:cubicBezTo>
                    <a:pt x="468" y="718"/>
                    <a:pt x="458" y="727"/>
                    <a:pt x="448" y="733"/>
                  </a:cubicBezTo>
                  <a:cubicBezTo>
                    <a:pt x="433" y="745"/>
                    <a:pt x="421" y="753"/>
                    <a:pt x="407" y="750"/>
                  </a:cubicBezTo>
                  <a:cubicBezTo>
                    <a:pt x="395" y="746"/>
                    <a:pt x="383" y="737"/>
                    <a:pt x="372" y="727"/>
                  </a:cubicBezTo>
                  <a:cubicBezTo>
                    <a:pt x="360" y="717"/>
                    <a:pt x="349" y="707"/>
                    <a:pt x="336" y="700"/>
                  </a:cubicBezTo>
                  <a:cubicBezTo>
                    <a:pt x="308" y="690"/>
                    <a:pt x="281" y="689"/>
                    <a:pt x="253" y="689"/>
                  </a:cubicBezTo>
                  <a:cubicBezTo>
                    <a:pt x="243" y="689"/>
                    <a:pt x="232" y="687"/>
                    <a:pt x="220" y="687"/>
                  </a:cubicBezTo>
                  <a:cubicBezTo>
                    <a:pt x="182" y="682"/>
                    <a:pt x="148" y="672"/>
                    <a:pt x="110" y="659"/>
                  </a:cubicBezTo>
                  <a:lnTo>
                    <a:pt x="105" y="659"/>
                  </a:lnTo>
                  <a:cubicBezTo>
                    <a:pt x="98" y="657"/>
                    <a:pt x="94" y="654"/>
                    <a:pt x="89" y="654"/>
                  </a:cubicBezTo>
                  <a:cubicBezTo>
                    <a:pt x="89" y="653"/>
                    <a:pt x="89" y="653"/>
                    <a:pt x="89" y="651"/>
                  </a:cubicBezTo>
                  <a:cubicBezTo>
                    <a:pt x="94" y="641"/>
                    <a:pt x="105" y="631"/>
                    <a:pt x="118" y="620"/>
                  </a:cubicBezTo>
                  <a:cubicBezTo>
                    <a:pt x="140" y="600"/>
                    <a:pt x="164" y="578"/>
                    <a:pt x="161" y="547"/>
                  </a:cubicBezTo>
                  <a:cubicBezTo>
                    <a:pt x="159" y="514"/>
                    <a:pt x="126" y="504"/>
                    <a:pt x="102" y="496"/>
                  </a:cubicBezTo>
                  <a:cubicBezTo>
                    <a:pt x="87" y="493"/>
                    <a:pt x="70" y="488"/>
                    <a:pt x="64" y="480"/>
                  </a:cubicBezTo>
                  <a:cubicBezTo>
                    <a:pt x="49" y="463"/>
                    <a:pt x="39" y="455"/>
                    <a:pt x="19" y="443"/>
                  </a:cubicBezTo>
                  <a:cubicBezTo>
                    <a:pt x="3" y="433"/>
                    <a:pt x="0" y="432"/>
                    <a:pt x="1" y="417"/>
                  </a:cubicBezTo>
                  <a:cubicBezTo>
                    <a:pt x="5" y="400"/>
                    <a:pt x="18" y="389"/>
                    <a:pt x="33" y="377"/>
                  </a:cubicBezTo>
                  <a:cubicBezTo>
                    <a:pt x="46" y="366"/>
                    <a:pt x="61" y="353"/>
                    <a:pt x="69" y="336"/>
                  </a:cubicBezTo>
                  <a:cubicBezTo>
                    <a:pt x="72" y="330"/>
                    <a:pt x="74" y="321"/>
                    <a:pt x="77" y="313"/>
                  </a:cubicBezTo>
                  <a:cubicBezTo>
                    <a:pt x="80" y="300"/>
                    <a:pt x="84" y="290"/>
                    <a:pt x="92" y="285"/>
                  </a:cubicBezTo>
                  <a:cubicBezTo>
                    <a:pt x="100" y="280"/>
                    <a:pt x="108" y="279"/>
                    <a:pt x="118" y="277"/>
                  </a:cubicBezTo>
                  <a:cubicBezTo>
                    <a:pt x="128" y="275"/>
                    <a:pt x="136" y="274"/>
                    <a:pt x="146" y="270"/>
                  </a:cubicBezTo>
                  <a:cubicBezTo>
                    <a:pt x="186" y="252"/>
                    <a:pt x="207" y="206"/>
                    <a:pt x="204" y="145"/>
                  </a:cubicBezTo>
                  <a:cubicBezTo>
                    <a:pt x="204" y="132"/>
                    <a:pt x="201" y="119"/>
                    <a:pt x="199" y="106"/>
                  </a:cubicBezTo>
                  <a:cubicBezTo>
                    <a:pt x="197" y="91"/>
                    <a:pt x="194" y="76"/>
                    <a:pt x="196" y="61"/>
                  </a:cubicBezTo>
                  <a:cubicBezTo>
                    <a:pt x="194" y="55"/>
                    <a:pt x="194" y="48"/>
                    <a:pt x="196" y="41"/>
                  </a:cubicBezTo>
                  <a:cubicBezTo>
                    <a:pt x="196" y="41"/>
                    <a:pt x="197" y="41"/>
                    <a:pt x="199" y="41"/>
                  </a:cubicBezTo>
                  <a:cubicBezTo>
                    <a:pt x="217" y="40"/>
                    <a:pt x="232" y="30"/>
                    <a:pt x="247" y="20"/>
                  </a:cubicBezTo>
                  <a:cubicBezTo>
                    <a:pt x="257" y="12"/>
                    <a:pt x="267" y="5"/>
                    <a:pt x="278" y="3"/>
                  </a:cubicBezTo>
                  <a:cubicBezTo>
                    <a:pt x="291" y="0"/>
                    <a:pt x="306" y="3"/>
                    <a:pt x="323" y="7"/>
                  </a:cubicBezTo>
                  <a:cubicBezTo>
                    <a:pt x="331" y="8"/>
                    <a:pt x="337" y="10"/>
                    <a:pt x="346" y="12"/>
                  </a:cubicBezTo>
                  <a:cubicBezTo>
                    <a:pt x="413" y="20"/>
                    <a:pt x="458" y="48"/>
                    <a:pt x="492" y="99"/>
                  </a:cubicBezTo>
                  <a:cubicBezTo>
                    <a:pt x="504" y="119"/>
                    <a:pt x="517" y="129"/>
                    <a:pt x="532" y="130"/>
                  </a:cubicBezTo>
                  <a:cubicBezTo>
                    <a:pt x="553" y="134"/>
                    <a:pt x="573" y="120"/>
                    <a:pt x="591" y="107"/>
                  </a:cubicBezTo>
                  <a:cubicBezTo>
                    <a:pt x="603" y="97"/>
                    <a:pt x="616" y="87"/>
                    <a:pt x="629" y="84"/>
                  </a:cubicBezTo>
                  <a:cubicBezTo>
                    <a:pt x="659" y="76"/>
                    <a:pt x="682" y="92"/>
                    <a:pt x="701" y="119"/>
                  </a:cubicBezTo>
                  <a:cubicBezTo>
                    <a:pt x="683" y="129"/>
                    <a:pt x="667" y="140"/>
                    <a:pt x="660" y="170"/>
                  </a:cubicBezTo>
                  <a:cubicBezTo>
                    <a:pt x="654" y="198"/>
                    <a:pt x="662" y="228"/>
                    <a:pt x="683" y="254"/>
                  </a:cubicBezTo>
                  <a:cubicBezTo>
                    <a:pt x="687" y="259"/>
                    <a:pt x="690" y="265"/>
                    <a:pt x="695" y="270"/>
                  </a:cubicBezTo>
                  <a:cubicBezTo>
                    <a:pt x="706" y="284"/>
                    <a:pt x="715" y="295"/>
                    <a:pt x="720" y="312"/>
                  </a:cubicBezTo>
                  <a:cubicBezTo>
                    <a:pt x="721" y="318"/>
                    <a:pt x="723" y="323"/>
                    <a:pt x="724" y="328"/>
                  </a:cubicBezTo>
                  <a:cubicBezTo>
                    <a:pt x="728" y="346"/>
                    <a:pt x="733" y="364"/>
                    <a:pt x="748" y="381"/>
                  </a:cubicBezTo>
                  <a:cubicBezTo>
                    <a:pt x="769" y="407"/>
                    <a:pt x="802" y="422"/>
                    <a:pt x="832" y="437"/>
                  </a:cubicBezTo>
                  <a:cubicBezTo>
                    <a:pt x="848" y="443"/>
                    <a:pt x="863" y="450"/>
                    <a:pt x="878" y="458"/>
                  </a:cubicBezTo>
                  <a:cubicBezTo>
                    <a:pt x="896" y="471"/>
                    <a:pt x="917" y="486"/>
                    <a:pt x="927" y="508"/>
                  </a:cubicBezTo>
                  <a:cubicBezTo>
                    <a:pt x="932" y="517"/>
                    <a:pt x="934" y="527"/>
                    <a:pt x="934" y="539"/>
                  </a:cubicBezTo>
                  <a:cubicBezTo>
                    <a:pt x="937" y="554"/>
                    <a:pt x="939" y="569"/>
                    <a:pt x="947" y="582"/>
                  </a:cubicBezTo>
                  <a:cubicBezTo>
                    <a:pt x="958" y="601"/>
                    <a:pt x="977" y="613"/>
                    <a:pt x="993" y="623"/>
                  </a:cubicBezTo>
                  <a:cubicBezTo>
                    <a:pt x="1005" y="629"/>
                    <a:pt x="1014" y="634"/>
                    <a:pt x="1023" y="641"/>
                  </a:cubicBezTo>
                  <a:cubicBezTo>
                    <a:pt x="1039" y="657"/>
                    <a:pt x="1044" y="677"/>
                    <a:pt x="1052" y="70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D88F75B-042A-4CF7-AEFF-79DCB4593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888" y="2608263"/>
              <a:ext cx="1200150" cy="679450"/>
            </a:xfrm>
            <a:custGeom>
              <a:avLst/>
              <a:gdLst>
                <a:gd name="T0" fmla="*/ 514 w 3335"/>
                <a:gd name="T1" fmla="*/ 975 h 1886"/>
                <a:gd name="T2" fmla="*/ 642 w 3335"/>
                <a:gd name="T3" fmla="*/ 904 h 1886"/>
                <a:gd name="T4" fmla="*/ 512 w 3335"/>
                <a:gd name="T5" fmla="*/ 768 h 1886"/>
                <a:gd name="T6" fmla="*/ 407 w 3335"/>
                <a:gd name="T7" fmla="*/ 761 h 1886"/>
                <a:gd name="T8" fmla="*/ 458 w 3335"/>
                <a:gd name="T9" fmla="*/ 618 h 1886"/>
                <a:gd name="T10" fmla="*/ 563 w 3335"/>
                <a:gd name="T11" fmla="*/ 443 h 1886"/>
                <a:gd name="T12" fmla="*/ 593 w 3335"/>
                <a:gd name="T13" fmla="*/ 257 h 1886"/>
                <a:gd name="T14" fmla="*/ 646 w 3335"/>
                <a:gd name="T15" fmla="*/ 191 h 1886"/>
                <a:gd name="T16" fmla="*/ 842 w 3335"/>
                <a:gd name="T17" fmla="*/ 321 h 1886"/>
                <a:gd name="T18" fmla="*/ 912 w 3335"/>
                <a:gd name="T19" fmla="*/ 392 h 1886"/>
                <a:gd name="T20" fmla="*/ 972 w 3335"/>
                <a:gd name="T21" fmla="*/ 387 h 1886"/>
                <a:gd name="T22" fmla="*/ 1059 w 3335"/>
                <a:gd name="T23" fmla="*/ 414 h 1886"/>
                <a:gd name="T24" fmla="*/ 1146 w 3335"/>
                <a:gd name="T25" fmla="*/ 470 h 1886"/>
                <a:gd name="T26" fmla="*/ 1184 w 3335"/>
                <a:gd name="T27" fmla="*/ 308 h 1886"/>
                <a:gd name="T28" fmla="*/ 1173 w 3335"/>
                <a:gd name="T29" fmla="*/ 150 h 1886"/>
                <a:gd name="T30" fmla="*/ 1328 w 3335"/>
                <a:gd name="T31" fmla="*/ 2 h 1886"/>
                <a:gd name="T32" fmla="*/ 1565 w 3335"/>
                <a:gd name="T33" fmla="*/ 25 h 1886"/>
                <a:gd name="T34" fmla="*/ 1856 w 3335"/>
                <a:gd name="T35" fmla="*/ 73 h 1886"/>
                <a:gd name="T36" fmla="*/ 2290 w 3335"/>
                <a:gd name="T37" fmla="*/ 384 h 1886"/>
                <a:gd name="T38" fmla="*/ 2746 w 3335"/>
                <a:gd name="T39" fmla="*/ 651 h 1886"/>
                <a:gd name="T40" fmla="*/ 2907 w 3335"/>
                <a:gd name="T41" fmla="*/ 624 h 1886"/>
                <a:gd name="T42" fmla="*/ 3120 w 3335"/>
                <a:gd name="T43" fmla="*/ 532 h 1886"/>
                <a:gd name="T44" fmla="*/ 3331 w 3335"/>
                <a:gd name="T45" fmla="*/ 465 h 1886"/>
                <a:gd name="T46" fmla="*/ 3293 w 3335"/>
                <a:gd name="T47" fmla="*/ 512 h 1886"/>
                <a:gd name="T48" fmla="*/ 3311 w 3335"/>
                <a:gd name="T49" fmla="*/ 682 h 1886"/>
                <a:gd name="T50" fmla="*/ 3276 w 3335"/>
                <a:gd name="T51" fmla="*/ 738 h 1886"/>
                <a:gd name="T52" fmla="*/ 3079 w 3335"/>
                <a:gd name="T53" fmla="*/ 852 h 1886"/>
                <a:gd name="T54" fmla="*/ 2743 w 3335"/>
                <a:gd name="T55" fmla="*/ 957 h 1886"/>
                <a:gd name="T56" fmla="*/ 2586 w 3335"/>
                <a:gd name="T57" fmla="*/ 1008 h 1886"/>
                <a:gd name="T58" fmla="*/ 2300 w 3335"/>
                <a:gd name="T59" fmla="*/ 1092 h 1886"/>
                <a:gd name="T60" fmla="*/ 2103 w 3335"/>
                <a:gd name="T61" fmla="*/ 1199 h 1886"/>
                <a:gd name="T62" fmla="*/ 1874 w 3335"/>
                <a:gd name="T63" fmla="*/ 1479 h 1886"/>
                <a:gd name="T64" fmla="*/ 1795 w 3335"/>
                <a:gd name="T65" fmla="*/ 1675 h 1886"/>
                <a:gd name="T66" fmla="*/ 1703 w 3335"/>
                <a:gd name="T67" fmla="*/ 1811 h 1886"/>
                <a:gd name="T68" fmla="*/ 1593 w 3335"/>
                <a:gd name="T69" fmla="*/ 1885 h 1886"/>
                <a:gd name="T70" fmla="*/ 1354 w 3335"/>
                <a:gd name="T71" fmla="*/ 1766 h 1886"/>
                <a:gd name="T72" fmla="*/ 1235 w 3335"/>
                <a:gd name="T73" fmla="*/ 1731 h 1886"/>
                <a:gd name="T74" fmla="*/ 1130 w 3335"/>
                <a:gd name="T75" fmla="*/ 1741 h 1886"/>
                <a:gd name="T76" fmla="*/ 1087 w 3335"/>
                <a:gd name="T77" fmla="*/ 1743 h 1886"/>
                <a:gd name="T78" fmla="*/ 980 w 3335"/>
                <a:gd name="T79" fmla="*/ 1736 h 1886"/>
                <a:gd name="T80" fmla="*/ 917 w 3335"/>
                <a:gd name="T81" fmla="*/ 1680 h 1886"/>
                <a:gd name="T82" fmla="*/ 805 w 3335"/>
                <a:gd name="T83" fmla="*/ 1598 h 1886"/>
                <a:gd name="T84" fmla="*/ 639 w 3335"/>
                <a:gd name="T85" fmla="*/ 1509 h 1886"/>
                <a:gd name="T86" fmla="*/ 533 w 3335"/>
                <a:gd name="T87" fmla="*/ 1562 h 1886"/>
                <a:gd name="T88" fmla="*/ 540 w 3335"/>
                <a:gd name="T89" fmla="*/ 1647 h 1886"/>
                <a:gd name="T90" fmla="*/ 382 w 3335"/>
                <a:gd name="T91" fmla="*/ 1634 h 1886"/>
                <a:gd name="T92" fmla="*/ 158 w 3335"/>
                <a:gd name="T93" fmla="*/ 1577 h 1886"/>
                <a:gd name="T94" fmla="*/ 33 w 3335"/>
                <a:gd name="T95" fmla="*/ 1666 h 1886"/>
                <a:gd name="T96" fmla="*/ 24 w 3335"/>
                <a:gd name="T97" fmla="*/ 1570 h 1886"/>
                <a:gd name="T98" fmla="*/ 13 w 3335"/>
                <a:gd name="T99" fmla="*/ 1466 h 1886"/>
                <a:gd name="T100" fmla="*/ 46 w 3335"/>
                <a:gd name="T101" fmla="*/ 1384 h 1886"/>
                <a:gd name="T102" fmla="*/ 163 w 3335"/>
                <a:gd name="T103" fmla="*/ 1262 h 1886"/>
                <a:gd name="T104" fmla="*/ 220 w 3335"/>
                <a:gd name="T105" fmla="*/ 1170 h 1886"/>
                <a:gd name="T106" fmla="*/ 400 w 3335"/>
                <a:gd name="T107" fmla="*/ 1165 h 1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35" h="1886">
                  <a:moveTo>
                    <a:pt x="464" y="1107"/>
                  </a:moveTo>
                  <a:cubicBezTo>
                    <a:pt x="468" y="1091"/>
                    <a:pt x="463" y="1076"/>
                    <a:pt x="456" y="1063"/>
                  </a:cubicBezTo>
                  <a:cubicBezTo>
                    <a:pt x="451" y="1049"/>
                    <a:pt x="448" y="1041"/>
                    <a:pt x="453" y="1031"/>
                  </a:cubicBezTo>
                  <a:cubicBezTo>
                    <a:pt x="459" y="1018"/>
                    <a:pt x="496" y="987"/>
                    <a:pt x="514" y="975"/>
                  </a:cubicBezTo>
                  <a:cubicBezTo>
                    <a:pt x="522" y="972"/>
                    <a:pt x="533" y="969"/>
                    <a:pt x="543" y="967"/>
                  </a:cubicBezTo>
                  <a:cubicBezTo>
                    <a:pt x="558" y="964"/>
                    <a:pt x="575" y="961"/>
                    <a:pt x="589" y="951"/>
                  </a:cubicBezTo>
                  <a:cubicBezTo>
                    <a:pt x="599" y="942"/>
                    <a:pt x="608" y="934"/>
                    <a:pt x="616" y="926"/>
                  </a:cubicBezTo>
                  <a:cubicBezTo>
                    <a:pt x="624" y="918"/>
                    <a:pt x="632" y="909"/>
                    <a:pt x="642" y="904"/>
                  </a:cubicBezTo>
                  <a:cubicBezTo>
                    <a:pt x="665" y="888"/>
                    <a:pt x="692" y="868"/>
                    <a:pt x="693" y="829"/>
                  </a:cubicBezTo>
                  <a:cubicBezTo>
                    <a:pt x="697" y="802"/>
                    <a:pt x="687" y="779"/>
                    <a:pt x="665" y="763"/>
                  </a:cubicBezTo>
                  <a:cubicBezTo>
                    <a:pt x="639" y="740"/>
                    <a:pt x="596" y="728"/>
                    <a:pt x="560" y="736"/>
                  </a:cubicBezTo>
                  <a:cubicBezTo>
                    <a:pt x="537" y="741"/>
                    <a:pt x="524" y="755"/>
                    <a:pt x="512" y="768"/>
                  </a:cubicBezTo>
                  <a:cubicBezTo>
                    <a:pt x="505" y="774"/>
                    <a:pt x="499" y="781"/>
                    <a:pt x="491" y="786"/>
                  </a:cubicBezTo>
                  <a:cubicBezTo>
                    <a:pt x="473" y="797"/>
                    <a:pt x="469" y="794"/>
                    <a:pt x="453" y="783"/>
                  </a:cubicBezTo>
                  <a:cubicBezTo>
                    <a:pt x="448" y="779"/>
                    <a:pt x="445" y="776"/>
                    <a:pt x="438" y="773"/>
                  </a:cubicBezTo>
                  <a:cubicBezTo>
                    <a:pt x="428" y="766"/>
                    <a:pt x="417" y="763"/>
                    <a:pt x="407" y="761"/>
                  </a:cubicBezTo>
                  <a:cubicBezTo>
                    <a:pt x="389" y="758"/>
                    <a:pt x="385" y="755"/>
                    <a:pt x="384" y="741"/>
                  </a:cubicBezTo>
                  <a:cubicBezTo>
                    <a:pt x="382" y="717"/>
                    <a:pt x="390" y="699"/>
                    <a:pt x="408" y="685"/>
                  </a:cubicBezTo>
                  <a:cubicBezTo>
                    <a:pt x="426" y="672"/>
                    <a:pt x="435" y="657"/>
                    <a:pt x="441" y="644"/>
                  </a:cubicBezTo>
                  <a:cubicBezTo>
                    <a:pt x="445" y="634"/>
                    <a:pt x="449" y="626"/>
                    <a:pt x="458" y="618"/>
                  </a:cubicBezTo>
                  <a:cubicBezTo>
                    <a:pt x="466" y="606"/>
                    <a:pt x="479" y="605"/>
                    <a:pt x="496" y="603"/>
                  </a:cubicBezTo>
                  <a:cubicBezTo>
                    <a:pt x="504" y="601"/>
                    <a:pt x="512" y="600"/>
                    <a:pt x="520" y="596"/>
                  </a:cubicBezTo>
                  <a:cubicBezTo>
                    <a:pt x="573" y="580"/>
                    <a:pt x="565" y="537"/>
                    <a:pt x="560" y="506"/>
                  </a:cubicBezTo>
                  <a:cubicBezTo>
                    <a:pt x="555" y="481"/>
                    <a:pt x="550" y="460"/>
                    <a:pt x="563" y="443"/>
                  </a:cubicBezTo>
                  <a:lnTo>
                    <a:pt x="571" y="432"/>
                  </a:lnTo>
                  <a:cubicBezTo>
                    <a:pt x="589" y="412"/>
                    <a:pt x="603" y="397"/>
                    <a:pt x="609" y="362"/>
                  </a:cubicBezTo>
                  <a:cubicBezTo>
                    <a:pt x="619" y="325"/>
                    <a:pt x="616" y="302"/>
                    <a:pt x="598" y="265"/>
                  </a:cubicBezTo>
                  <a:lnTo>
                    <a:pt x="593" y="257"/>
                  </a:lnTo>
                  <a:cubicBezTo>
                    <a:pt x="581" y="236"/>
                    <a:pt x="547" y="171"/>
                    <a:pt x="560" y="152"/>
                  </a:cubicBezTo>
                  <a:cubicBezTo>
                    <a:pt x="561" y="148"/>
                    <a:pt x="568" y="147"/>
                    <a:pt x="578" y="147"/>
                  </a:cubicBezTo>
                  <a:cubicBezTo>
                    <a:pt x="596" y="147"/>
                    <a:pt x="609" y="158"/>
                    <a:pt x="622" y="171"/>
                  </a:cubicBezTo>
                  <a:cubicBezTo>
                    <a:pt x="629" y="178"/>
                    <a:pt x="637" y="186"/>
                    <a:pt x="646" y="191"/>
                  </a:cubicBezTo>
                  <a:cubicBezTo>
                    <a:pt x="660" y="201"/>
                    <a:pt x="674" y="206"/>
                    <a:pt x="688" y="211"/>
                  </a:cubicBezTo>
                  <a:cubicBezTo>
                    <a:pt x="703" y="216"/>
                    <a:pt x="716" y="221"/>
                    <a:pt x="728" y="229"/>
                  </a:cubicBezTo>
                  <a:cubicBezTo>
                    <a:pt x="756" y="249"/>
                    <a:pt x="790" y="272"/>
                    <a:pt x="823" y="300"/>
                  </a:cubicBezTo>
                  <a:cubicBezTo>
                    <a:pt x="832" y="306"/>
                    <a:pt x="838" y="313"/>
                    <a:pt x="842" y="321"/>
                  </a:cubicBezTo>
                  <a:cubicBezTo>
                    <a:pt x="843" y="325"/>
                    <a:pt x="842" y="330"/>
                    <a:pt x="840" y="334"/>
                  </a:cubicBezTo>
                  <a:cubicBezTo>
                    <a:pt x="838" y="339"/>
                    <a:pt x="837" y="348"/>
                    <a:pt x="838" y="356"/>
                  </a:cubicBezTo>
                  <a:cubicBezTo>
                    <a:pt x="843" y="384"/>
                    <a:pt x="871" y="387"/>
                    <a:pt x="891" y="389"/>
                  </a:cubicBezTo>
                  <a:cubicBezTo>
                    <a:pt x="899" y="391"/>
                    <a:pt x="906" y="391"/>
                    <a:pt x="912" y="392"/>
                  </a:cubicBezTo>
                  <a:cubicBezTo>
                    <a:pt x="914" y="394"/>
                    <a:pt x="917" y="394"/>
                    <a:pt x="919" y="394"/>
                  </a:cubicBezTo>
                  <a:cubicBezTo>
                    <a:pt x="927" y="397"/>
                    <a:pt x="932" y="399"/>
                    <a:pt x="945" y="397"/>
                  </a:cubicBezTo>
                  <a:cubicBezTo>
                    <a:pt x="952" y="395"/>
                    <a:pt x="957" y="392"/>
                    <a:pt x="962" y="391"/>
                  </a:cubicBezTo>
                  <a:cubicBezTo>
                    <a:pt x="967" y="387"/>
                    <a:pt x="968" y="386"/>
                    <a:pt x="972" y="387"/>
                  </a:cubicBezTo>
                  <a:cubicBezTo>
                    <a:pt x="978" y="387"/>
                    <a:pt x="982" y="394"/>
                    <a:pt x="988" y="402"/>
                  </a:cubicBezTo>
                  <a:cubicBezTo>
                    <a:pt x="995" y="415"/>
                    <a:pt x="1006" y="433"/>
                    <a:pt x="1033" y="428"/>
                  </a:cubicBezTo>
                  <a:cubicBezTo>
                    <a:pt x="1041" y="427"/>
                    <a:pt x="1046" y="422"/>
                    <a:pt x="1051" y="419"/>
                  </a:cubicBezTo>
                  <a:cubicBezTo>
                    <a:pt x="1056" y="414"/>
                    <a:pt x="1057" y="414"/>
                    <a:pt x="1059" y="414"/>
                  </a:cubicBezTo>
                  <a:cubicBezTo>
                    <a:pt x="1066" y="415"/>
                    <a:pt x="1071" y="423"/>
                    <a:pt x="1074" y="430"/>
                  </a:cubicBezTo>
                  <a:cubicBezTo>
                    <a:pt x="1075" y="433"/>
                    <a:pt x="1079" y="438"/>
                    <a:pt x="1080" y="442"/>
                  </a:cubicBezTo>
                  <a:cubicBezTo>
                    <a:pt x="1089" y="456"/>
                    <a:pt x="1097" y="473"/>
                    <a:pt x="1113" y="478"/>
                  </a:cubicBezTo>
                  <a:cubicBezTo>
                    <a:pt x="1123" y="479"/>
                    <a:pt x="1135" y="478"/>
                    <a:pt x="1146" y="470"/>
                  </a:cubicBezTo>
                  <a:cubicBezTo>
                    <a:pt x="1166" y="458"/>
                    <a:pt x="1196" y="422"/>
                    <a:pt x="1196" y="395"/>
                  </a:cubicBezTo>
                  <a:cubicBezTo>
                    <a:pt x="1196" y="387"/>
                    <a:pt x="1191" y="376"/>
                    <a:pt x="1188" y="367"/>
                  </a:cubicBezTo>
                  <a:cubicBezTo>
                    <a:pt x="1184" y="359"/>
                    <a:pt x="1181" y="351"/>
                    <a:pt x="1181" y="346"/>
                  </a:cubicBezTo>
                  <a:cubicBezTo>
                    <a:pt x="1181" y="334"/>
                    <a:pt x="1179" y="321"/>
                    <a:pt x="1184" y="308"/>
                  </a:cubicBezTo>
                  <a:cubicBezTo>
                    <a:pt x="1186" y="300"/>
                    <a:pt x="1189" y="292"/>
                    <a:pt x="1192" y="285"/>
                  </a:cubicBezTo>
                  <a:cubicBezTo>
                    <a:pt x="1201" y="265"/>
                    <a:pt x="1209" y="246"/>
                    <a:pt x="1186" y="216"/>
                  </a:cubicBezTo>
                  <a:lnTo>
                    <a:pt x="1179" y="206"/>
                  </a:lnTo>
                  <a:cubicBezTo>
                    <a:pt x="1159" y="181"/>
                    <a:pt x="1153" y="173"/>
                    <a:pt x="1173" y="150"/>
                  </a:cubicBezTo>
                  <a:cubicBezTo>
                    <a:pt x="1181" y="140"/>
                    <a:pt x="1189" y="129"/>
                    <a:pt x="1199" y="119"/>
                  </a:cubicBezTo>
                  <a:cubicBezTo>
                    <a:pt x="1211" y="106"/>
                    <a:pt x="1220" y="94"/>
                    <a:pt x="1232" y="81"/>
                  </a:cubicBezTo>
                  <a:cubicBezTo>
                    <a:pt x="1255" y="51"/>
                    <a:pt x="1276" y="25"/>
                    <a:pt x="1303" y="12"/>
                  </a:cubicBezTo>
                  <a:cubicBezTo>
                    <a:pt x="1311" y="7"/>
                    <a:pt x="1319" y="3"/>
                    <a:pt x="1328" y="2"/>
                  </a:cubicBezTo>
                  <a:cubicBezTo>
                    <a:pt x="1334" y="2"/>
                    <a:pt x="1341" y="0"/>
                    <a:pt x="1347" y="2"/>
                  </a:cubicBezTo>
                  <a:cubicBezTo>
                    <a:pt x="1388" y="3"/>
                    <a:pt x="1431" y="8"/>
                    <a:pt x="1473" y="13"/>
                  </a:cubicBezTo>
                  <a:cubicBezTo>
                    <a:pt x="1494" y="17"/>
                    <a:pt x="1514" y="18"/>
                    <a:pt x="1535" y="21"/>
                  </a:cubicBezTo>
                  <a:lnTo>
                    <a:pt x="1565" y="25"/>
                  </a:lnTo>
                  <a:cubicBezTo>
                    <a:pt x="1585" y="26"/>
                    <a:pt x="1604" y="28"/>
                    <a:pt x="1624" y="30"/>
                  </a:cubicBezTo>
                  <a:cubicBezTo>
                    <a:pt x="1650" y="33"/>
                    <a:pt x="1673" y="25"/>
                    <a:pt x="1695" y="17"/>
                  </a:cubicBezTo>
                  <a:cubicBezTo>
                    <a:pt x="1711" y="12"/>
                    <a:pt x="1726" y="7"/>
                    <a:pt x="1744" y="5"/>
                  </a:cubicBezTo>
                  <a:cubicBezTo>
                    <a:pt x="1792" y="2"/>
                    <a:pt x="1823" y="36"/>
                    <a:pt x="1856" y="73"/>
                  </a:cubicBezTo>
                  <a:cubicBezTo>
                    <a:pt x="1863" y="81"/>
                    <a:pt x="1871" y="91"/>
                    <a:pt x="1879" y="97"/>
                  </a:cubicBezTo>
                  <a:cubicBezTo>
                    <a:pt x="1921" y="142"/>
                    <a:pt x="1972" y="175"/>
                    <a:pt x="2019" y="208"/>
                  </a:cubicBezTo>
                  <a:lnTo>
                    <a:pt x="2049" y="229"/>
                  </a:lnTo>
                  <a:cubicBezTo>
                    <a:pt x="2128" y="283"/>
                    <a:pt x="2211" y="333"/>
                    <a:pt x="2290" y="384"/>
                  </a:cubicBezTo>
                  <a:cubicBezTo>
                    <a:pt x="2339" y="414"/>
                    <a:pt x="2387" y="443"/>
                    <a:pt x="2435" y="475"/>
                  </a:cubicBezTo>
                  <a:cubicBezTo>
                    <a:pt x="2504" y="519"/>
                    <a:pt x="2571" y="563"/>
                    <a:pt x="2641" y="608"/>
                  </a:cubicBezTo>
                  <a:cubicBezTo>
                    <a:pt x="2645" y="613"/>
                    <a:pt x="2650" y="616"/>
                    <a:pt x="2655" y="619"/>
                  </a:cubicBezTo>
                  <a:cubicBezTo>
                    <a:pt x="2682" y="638"/>
                    <a:pt x="2710" y="659"/>
                    <a:pt x="2746" y="651"/>
                  </a:cubicBezTo>
                  <a:cubicBezTo>
                    <a:pt x="2756" y="647"/>
                    <a:pt x="2764" y="644"/>
                    <a:pt x="2772" y="643"/>
                  </a:cubicBezTo>
                  <a:cubicBezTo>
                    <a:pt x="2785" y="638"/>
                    <a:pt x="2799" y="633"/>
                    <a:pt x="2815" y="633"/>
                  </a:cubicBezTo>
                  <a:cubicBezTo>
                    <a:pt x="2823" y="633"/>
                    <a:pt x="2830" y="633"/>
                    <a:pt x="2838" y="633"/>
                  </a:cubicBezTo>
                  <a:cubicBezTo>
                    <a:pt x="2860" y="634"/>
                    <a:pt x="2884" y="636"/>
                    <a:pt x="2907" y="624"/>
                  </a:cubicBezTo>
                  <a:cubicBezTo>
                    <a:pt x="2922" y="618"/>
                    <a:pt x="2932" y="606"/>
                    <a:pt x="2940" y="595"/>
                  </a:cubicBezTo>
                  <a:cubicBezTo>
                    <a:pt x="2950" y="585"/>
                    <a:pt x="2958" y="577"/>
                    <a:pt x="2970" y="570"/>
                  </a:cubicBezTo>
                  <a:cubicBezTo>
                    <a:pt x="2986" y="563"/>
                    <a:pt x="3008" y="563"/>
                    <a:pt x="3029" y="565"/>
                  </a:cubicBezTo>
                  <a:cubicBezTo>
                    <a:pt x="3062" y="567"/>
                    <a:pt x="3100" y="568"/>
                    <a:pt x="3120" y="532"/>
                  </a:cubicBezTo>
                  <a:cubicBezTo>
                    <a:pt x="3133" y="507"/>
                    <a:pt x="3138" y="506"/>
                    <a:pt x="3171" y="501"/>
                  </a:cubicBezTo>
                  <a:cubicBezTo>
                    <a:pt x="3194" y="496"/>
                    <a:pt x="3206" y="484"/>
                    <a:pt x="3219" y="473"/>
                  </a:cubicBezTo>
                  <a:cubicBezTo>
                    <a:pt x="3224" y="468"/>
                    <a:pt x="3230" y="463"/>
                    <a:pt x="3239" y="456"/>
                  </a:cubicBezTo>
                  <a:cubicBezTo>
                    <a:pt x="3267" y="440"/>
                    <a:pt x="3296" y="451"/>
                    <a:pt x="3331" y="465"/>
                  </a:cubicBezTo>
                  <a:cubicBezTo>
                    <a:pt x="3331" y="465"/>
                    <a:pt x="3332" y="465"/>
                    <a:pt x="3334" y="466"/>
                  </a:cubicBezTo>
                  <a:cubicBezTo>
                    <a:pt x="3329" y="470"/>
                    <a:pt x="3326" y="475"/>
                    <a:pt x="3321" y="479"/>
                  </a:cubicBezTo>
                  <a:cubicBezTo>
                    <a:pt x="3313" y="489"/>
                    <a:pt x="3304" y="499"/>
                    <a:pt x="3295" y="511"/>
                  </a:cubicBezTo>
                  <a:lnTo>
                    <a:pt x="3293" y="512"/>
                  </a:lnTo>
                  <a:cubicBezTo>
                    <a:pt x="3278" y="532"/>
                    <a:pt x="3252" y="563"/>
                    <a:pt x="3268" y="595"/>
                  </a:cubicBezTo>
                  <a:cubicBezTo>
                    <a:pt x="3275" y="610"/>
                    <a:pt x="3288" y="615"/>
                    <a:pt x="3298" y="618"/>
                  </a:cubicBezTo>
                  <a:cubicBezTo>
                    <a:pt x="3304" y="621"/>
                    <a:pt x="3309" y="623"/>
                    <a:pt x="3313" y="626"/>
                  </a:cubicBezTo>
                  <a:cubicBezTo>
                    <a:pt x="3324" y="639"/>
                    <a:pt x="3321" y="666"/>
                    <a:pt x="3311" y="682"/>
                  </a:cubicBezTo>
                  <a:cubicBezTo>
                    <a:pt x="3308" y="687"/>
                    <a:pt x="3304" y="690"/>
                    <a:pt x="3301" y="694"/>
                  </a:cubicBezTo>
                  <a:cubicBezTo>
                    <a:pt x="3298" y="695"/>
                    <a:pt x="3296" y="699"/>
                    <a:pt x="3293" y="702"/>
                  </a:cubicBezTo>
                  <a:cubicBezTo>
                    <a:pt x="3281" y="713"/>
                    <a:pt x="3280" y="720"/>
                    <a:pt x="3280" y="728"/>
                  </a:cubicBezTo>
                  <a:cubicBezTo>
                    <a:pt x="3280" y="732"/>
                    <a:pt x="3278" y="735"/>
                    <a:pt x="3276" y="738"/>
                  </a:cubicBezTo>
                  <a:cubicBezTo>
                    <a:pt x="3268" y="763"/>
                    <a:pt x="3232" y="773"/>
                    <a:pt x="3196" y="783"/>
                  </a:cubicBezTo>
                  <a:cubicBezTo>
                    <a:pt x="3173" y="788"/>
                    <a:pt x="3151" y="794"/>
                    <a:pt x="3135" y="804"/>
                  </a:cubicBezTo>
                  <a:cubicBezTo>
                    <a:pt x="3123" y="811"/>
                    <a:pt x="3113" y="820"/>
                    <a:pt x="3105" y="829"/>
                  </a:cubicBezTo>
                  <a:cubicBezTo>
                    <a:pt x="3097" y="839"/>
                    <a:pt x="3089" y="847"/>
                    <a:pt x="3079" y="852"/>
                  </a:cubicBezTo>
                  <a:cubicBezTo>
                    <a:pt x="3059" y="863"/>
                    <a:pt x="3031" y="865"/>
                    <a:pt x="3003" y="865"/>
                  </a:cubicBezTo>
                  <a:lnTo>
                    <a:pt x="2986" y="865"/>
                  </a:lnTo>
                  <a:cubicBezTo>
                    <a:pt x="2922" y="870"/>
                    <a:pt x="2851" y="886"/>
                    <a:pt x="2797" y="913"/>
                  </a:cubicBezTo>
                  <a:cubicBezTo>
                    <a:pt x="2776" y="924"/>
                    <a:pt x="2757" y="941"/>
                    <a:pt x="2743" y="957"/>
                  </a:cubicBezTo>
                  <a:cubicBezTo>
                    <a:pt x="2725" y="975"/>
                    <a:pt x="2708" y="993"/>
                    <a:pt x="2685" y="998"/>
                  </a:cubicBezTo>
                  <a:cubicBezTo>
                    <a:pt x="2664" y="1003"/>
                    <a:pt x="2641" y="1005"/>
                    <a:pt x="2619" y="1005"/>
                  </a:cubicBezTo>
                  <a:cubicBezTo>
                    <a:pt x="2617" y="1007"/>
                    <a:pt x="2614" y="1007"/>
                    <a:pt x="2613" y="1007"/>
                  </a:cubicBezTo>
                  <a:cubicBezTo>
                    <a:pt x="2604" y="1007"/>
                    <a:pt x="2594" y="1007"/>
                    <a:pt x="2586" y="1008"/>
                  </a:cubicBezTo>
                  <a:cubicBezTo>
                    <a:pt x="2557" y="1012"/>
                    <a:pt x="2525" y="1018"/>
                    <a:pt x="2496" y="1036"/>
                  </a:cubicBezTo>
                  <a:cubicBezTo>
                    <a:pt x="2481" y="1045"/>
                    <a:pt x="2466" y="1054"/>
                    <a:pt x="2451" y="1064"/>
                  </a:cubicBezTo>
                  <a:cubicBezTo>
                    <a:pt x="2418" y="1089"/>
                    <a:pt x="2384" y="1114"/>
                    <a:pt x="2346" y="1117"/>
                  </a:cubicBezTo>
                  <a:cubicBezTo>
                    <a:pt x="2323" y="1119"/>
                    <a:pt x="2313" y="1105"/>
                    <a:pt x="2300" y="1092"/>
                  </a:cubicBezTo>
                  <a:cubicBezTo>
                    <a:pt x="2283" y="1074"/>
                    <a:pt x="2263" y="1051"/>
                    <a:pt x="2222" y="1071"/>
                  </a:cubicBezTo>
                  <a:cubicBezTo>
                    <a:pt x="2179" y="1089"/>
                    <a:pt x="2150" y="1107"/>
                    <a:pt x="2133" y="1127"/>
                  </a:cubicBezTo>
                  <a:cubicBezTo>
                    <a:pt x="2120" y="1140"/>
                    <a:pt x="2115" y="1158"/>
                    <a:pt x="2112" y="1176"/>
                  </a:cubicBezTo>
                  <a:cubicBezTo>
                    <a:pt x="2108" y="1185"/>
                    <a:pt x="2107" y="1191"/>
                    <a:pt x="2103" y="1199"/>
                  </a:cubicBezTo>
                  <a:cubicBezTo>
                    <a:pt x="2094" y="1224"/>
                    <a:pt x="2085" y="1246"/>
                    <a:pt x="2075" y="1278"/>
                  </a:cubicBezTo>
                  <a:cubicBezTo>
                    <a:pt x="2067" y="1302"/>
                    <a:pt x="2052" y="1311"/>
                    <a:pt x="2031" y="1326"/>
                  </a:cubicBezTo>
                  <a:lnTo>
                    <a:pt x="2019" y="1334"/>
                  </a:lnTo>
                  <a:cubicBezTo>
                    <a:pt x="1967" y="1372"/>
                    <a:pt x="1914" y="1427"/>
                    <a:pt x="1874" y="1479"/>
                  </a:cubicBezTo>
                  <a:cubicBezTo>
                    <a:pt x="1851" y="1509"/>
                    <a:pt x="1842" y="1531"/>
                    <a:pt x="1843" y="1572"/>
                  </a:cubicBezTo>
                  <a:cubicBezTo>
                    <a:pt x="1845" y="1591"/>
                    <a:pt x="1838" y="1598"/>
                    <a:pt x="1828" y="1611"/>
                  </a:cubicBezTo>
                  <a:cubicBezTo>
                    <a:pt x="1823" y="1618"/>
                    <a:pt x="1818" y="1624"/>
                    <a:pt x="1814" y="1633"/>
                  </a:cubicBezTo>
                  <a:cubicBezTo>
                    <a:pt x="1805" y="1646"/>
                    <a:pt x="1800" y="1662"/>
                    <a:pt x="1795" y="1675"/>
                  </a:cubicBezTo>
                  <a:cubicBezTo>
                    <a:pt x="1792" y="1692"/>
                    <a:pt x="1787" y="1707"/>
                    <a:pt x="1779" y="1718"/>
                  </a:cubicBezTo>
                  <a:cubicBezTo>
                    <a:pt x="1767" y="1733"/>
                    <a:pt x="1756" y="1748"/>
                    <a:pt x="1743" y="1761"/>
                  </a:cubicBezTo>
                  <a:cubicBezTo>
                    <a:pt x="1731" y="1776"/>
                    <a:pt x="1718" y="1791"/>
                    <a:pt x="1706" y="1807"/>
                  </a:cubicBezTo>
                  <a:cubicBezTo>
                    <a:pt x="1705" y="1809"/>
                    <a:pt x="1705" y="1809"/>
                    <a:pt x="1703" y="1811"/>
                  </a:cubicBezTo>
                  <a:cubicBezTo>
                    <a:pt x="1698" y="1817"/>
                    <a:pt x="1693" y="1824"/>
                    <a:pt x="1688" y="1830"/>
                  </a:cubicBezTo>
                  <a:cubicBezTo>
                    <a:pt x="1675" y="1848"/>
                    <a:pt x="1660" y="1863"/>
                    <a:pt x="1644" y="1873"/>
                  </a:cubicBezTo>
                  <a:cubicBezTo>
                    <a:pt x="1637" y="1878"/>
                    <a:pt x="1629" y="1881"/>
                    <a:pt x="1619" y="1883"/>
                  </a:cubicBezTo>
                  <a:cubicBezTo>
                    <a:pt x="1611" y="1885"/>
                    <a:pt x="1603" y="1885"/>
                    <a:pt x="1593" y="1885"/>
                  </a:cubicBezTo>
                  <a:cubicBezTo>
                    <a:pt x="1538" y="1881"/>
                    <a:pt x="1494" y="1852"/>
                    <a:pt x="1451" y="1820"/>
                  </a:cubicBezTo>
                  <a:lnTo>
                    <a:pt x="1440" y="1814"/>
                  </a:lnTo>
                  <a:cubicBezTo>
                    <a:pt x="1415" y="1797"/>
                    <a:pt x="1392" y="1783"/>
                    <a:pt x="1367" y="1771"/>
                  </a:cubicBezTo>
                  <a:cubicBezTo>
                    <a:pt x="1362" y="1769"/>
                    <a:pt x="1359" y="1768"/>
                    <a:pt x="1354" y="1766"/>
                  </a:cubicBezTo>
                  <a:cubicBezTo>
                    <a:pt x="1346" y="1763"/>
                    <a:pt x="1336" y="1760"/>
                    <a:pt x="1331" y="1755"/>
                  </a:cubicBezTo>
                  <a:cubicBezTo>
                    <a:pt x="1328" y="1753"/>
                    <a:pt x="1326" y="1750"/>
                    <a:pt x="1324" y="1746"/>
                  </a:cubicBezTo>
                  <a:cubicBezTo>
                    <a:pt x="1318" y="1740"/>
                    <a:pt x="1311" y="1731"/>
                    <a:pt x="1296" y="1727"/>
                  </a:cubicBezTo>
                  <a:cubicBezTo>
                    <a:pt x="1273" y="1720"/>
                    <a:pt x="1248" y="1727"/>
                    <a:pt x="1235" y="1731"/>
                  </a:cubicBezTo>
                  <a:cubicBezTo>
                    <a:pt x="1225" y="1735"/>
                    <a:pt x="1217" y="1743"/>
                    <a:pt x="1211" y="1750"/>
                  </a:cubicBezTo>
                  <a:cubicBezTo>
                    <a:pt x="1206" y="1755"/>
                    <a:pt x="1201" y="1760"/>
                    <a:pt x="1196" y="1760"/>
                  </a:cubicBezTo>
                  <a:cubicBezTo>
                    <a:pt x="1189" y="1763"/>
                    <a:pt x="1183" y="1760"/>
                    <a:pt x="1173" y="1753"/>
                  </a:cubicBezTo>
                  <a:cubicBezTo>
                    <a:pt x="1161" y="1746"/>
                    <a:pt x="1148" y="1738"/>
                    <a:pt x="1130" y="1741"/>
                  </a:cubicBezTo>
                  <a:cubicBezTo>
                    <a:pt x="1123" y="1743"/>
                    <a:pt x="1117" y="1746"/>
                    <a:pt x="1113" y="1750"/>
                  </a:cubicBezTo>
                  <a:cubicBezTo>
                    <a:pt x="1108" y="1751"/>
                    <a:pt x="1105" y="1753"/>
                    <a:pt x="1102" y="1753"/>
                  </a:cubicBezTo>
                  <a:lnTo>
                    <a:pt x="1102" y="1753"/>
                  </a:lnTo>
                  <a:cubicBezTo>
                    <a:pt x="1097" y="1753"/>
                    <a:pt x="1094" y="1748"/>
                    <a:pt x="1087" y="1743"/>
                  </a:cubicBezTo>
                  <a:cubicBezTo>
                    <a:pt x="1082" y="1738"/>
                    <a:pt x="1077" y="1731"/>
                    <a:pt x="1071" y="1728"/>
                  </a:cubicBezTo>
                  <a:cubicBezTo>
                    <a:pt x="1044" y="1713"/>
                    <a:pt x="1024" y="1722"/>
                    <a:pt x="1008" y="1730"/>
                  </a:cubicBezTo>
                  <a:cubicBezTo>
                    <a:pt x="1006" y="1730"/>
                    <a:pt x="1003" y="1731"/>
                    <a:pt x="1001" y="1733"/>
                  </a:cubicBezTo>
                  <a:cubicBezTo>
                    <a:pt x="995" y="1735"/>
                    <a:pt x="988" y="1736"/>
                    <a:pt x="980" y="1736"/>
                  </a:cubicBezTo>
                  <a:lnTo>
                    <a:pt x="975" y="1736"/>
                  </a:lnTo>
                  <a:cubicBezTo>
                    <a:pt x="955" y="1733"/>
                    <a:pt x="940" y="1713"/>
                    <a:pt x="927" y="1695"/>
                  </a:cubicBezTo>
                  <a:lnTo>
                    <a:pt x="924" y="1689"/>
                  </a:lnTo>
                  <a:cubicBezTo>
                    <a:pt x="921" y="1687"/>
                    <a:pt x="919" y="1684"/>
                    <a:pt x="917" y="1680"/>
                  </a:cubicBezTo>
                  <a:cubicBezTo>
                    <a:pt x="911" y="1671"/>
                    <a:pt x="904" y="1659"/>
                    <a:pt x="893" y="1651"/>
                  </a:cubicBezTo>
                  <a:cubicBezTo>
                    <a:pt x="873" y="1638"/>
                    <a:pt x="860" y="1641"/>
                    <a:pt x="850" y="1643"/>
                  </a:cubicBezTo>
                  <a:cubicBezTo>
                    <a:pt x="845" y="1644"/>
                    <a:pt x="840" y="1646"/>
                    <a:pt x="833" y="1644"/>
                  </a:cubicBezTo>
                  <a:cubicBezTo>
                    <a:pt x="810" y="1643"/>
                    <a:pt x="807" y="1631"/>
                    <a:pt x="805" y="1598"/>
                  </a:cubicBezTo>
                  <a:cubicBezTo>
                    <a:pt x="804" y="1572"/>
                    <a:pt x="802" y="1534"/>
                    <a:pt x="756" y="1524"/>
                  </a:cubicBezTo>
                  <a:cubicBezTo>
                    <a:pt x="720" y="1517"/>
                    <a:pt x="692" y="1512"/>
                    <a:pt x="670" y="1511"/>
                  </a:cubicBezTo>
                  <a:cubicBezTo>
                    <a:pt x="664" y="1511"/>
                    <a:pt x="659" y="1511"/>
                    <a:pt x="655" y="1512"/>
                  </a:cubicBezTo>
                  <a:cubicBezTo>
                    <a:pt x="650" y="1512"/>
                    <a:pt x="647" y="1512"/>
                    <a:pt x="639" y="1509"/>
                  </a:cubicBezTo>
                  <a:cubicBezTo>
                    <a:pt x="636" y="1507"/>
                    <a:pt x="632" y="1506"/>
                    <a:pt x="629" y="1503"/>
                  </a:cubicBezTo>
                  <a:cubicBezTo>
                    <a:pt x="619" y="1498"/>
                    <a:pt x="609" y="1491"/>
                    <a:pt x="594" y="1491"/>
                  </a:cubicBezTo>
                  <a:cubicBezTo>
                    <a:pt x="576" y="1491"/>
                    <a:pt x="560" y="1499"/>
                    <a:pt x="548" y="1512"/>
                  </a:cubicBezTo>
                  <a:cubicBezTo>
                    <a:pt x="535" y="1526"/>
                    <a:pt x="530" y="1544"/>
                    <a:pt x="533" y="1562"/>
                  </a:cubicBezTo>
                  <a:cubicBezTo>
                    <a:pt x="535" y="1575"/>
                    <a:pt x="540" y="1588"/>
                    <a:pt x="547" y="1598"/>
                  </a:cubicBezTo>
                  <a:cubicBezTo>
                    <a:pt x="555" y="1615"/>
                    <a:pt x="560" y="1624"/>
                    <a:pt x="550" y="1643"/>
                  </a:cubicBezTo>
                  <a:cubicBezTo>
                    <a:pt x="548" y="1644"/>
                    <a:pt x="547" y="1647"/>
                    <a:pt x="545" y="1651"/>
                  </a:cubicBezTo>
                  <a:lnTo>
                    <a:pt x="540" y="1647"/>
                  </a:lnTo>
                  <a:cubicBezTo>
                    <a:pt x="515" y="1633"/>
                    <a:pt x="499" y="1624"/>
                    <a:pt x="461" y="1639"/>
                  </a:cubicBezTo>
                  <a:cubicBezTo>
                    <a:pt x="454" y="1641"/>
                    <a:pt x="448" y="1646"/>
                    <a:pt x="440" y="1649"/>
                  </a:cubicBezTo>
                  <a:cubicBezTo>
                    <a:pt x="413" y="1664"/>
                    <a:pt x="403" y="1666"/>
                    <a:pt x="393" y="1652"/>
                  </a:cubicBezTo>
                  <a:cubicBezTo>
                    <a:pt x="389" y="1646"/>
                    <a:pt x="385" y="1641"/>
                    <a:pt x="382" y="1634"/>
                  </a:cubicBezTo>
                  <a:cubicBezTo>
                    <a:pt x="374" y="1618"/>
                    <a:pt x="364" y="1600"/>
                    <a:pt x="328" y="1605"/>
                  </a:cubicBezTo>
                  <a:lnTo>
                    <a:pt x="313" y="1606"/>
                  </a:lnTo>
                  <a:cubicBezTo>
                    <a:pt x="286" y="1611"/>
                    <a:pt x="275" y="1613"/>
                    <a:pt x="250" y="1598"/>
                  </a:cubicBezTo>
                  <a:cubicBezTo>
                    <a:pt x="217" y="1580"/>
                    <a:pt x="184" y="1572"/>
                    <a:pt x="158" y="1577"/>
                  </a:cubicBezTo>
                  <a:cubicBezTo>
                    <a:pt x="120" y="1583"/>
                    <a:pt x="94" y="1610"/>
                    <a:pt x="79" y="1629"/>
                  </a:cubicBezTo>
                  <a:lnTo>
                    <a:pt x="76" y="1633"/>
                  </a:lnTo>
                  <a:cubicBezTo>
                    <a:pt x="69" y="1644"/>
                    <a:pt x="51" y="1666"/>
                    <a:pt x="39" y="1667"/>
                  </a:cubicBezTo>
                  <a:cubicBezTo>
                    <a:pt x="38" y="1667"/>
                    <a:pt x="36" y="1667"/>
                    <a:pt x="33" y="1666"/>
                  </a:cubicBezTo>
                  <a:cubicBezTo>
                    <a:pt x="29" y="1662"/>
                    <a:pt x="34" y="1647"/>
                    <a:pt x="38" y="1639"/>
                  </a:cubicBezTo>
                  <a:cubicBezTo>
                    <a:pt x="41" y="1626"/>
                    <a:pt x="44" y="1613"/>
                    <a:pt x="43" y="1601"/>
                  </a:cubicBezTo>
                  <a:cubicBezTo>
                    <a:pt x="39" y="1593"/>
                    <a:pt x="34" y="1588"/>
                    <a:pt x="31" y="1582"/>
                  </a:cubicBezTo>
                  <a:cubicBezTo>
                    <a:pt x="28" y="1578"/>
                    <a:pt x="24" y="1573"/>
                    <a:pt x="24" y="1570"/>
                  </a:cubicBezTo>
                  <a:cubicBezTo>
                    <a:pt x="23" y="1567"/>
                    <a:pt x="26" y="1560"/>
                    <a:pt x="29" y="1554"/>
                  </a:cubicBezTo>
                  <a:cubicBezTo>
                    <a:pt x="31" y="1549"/>
                    <a:pt x="33" y="1544"/>
                    <a:pt x="34" y="1537"/>
                  </a:cubicBezTo>
                  <a:cubicBezTo>
                    <a:pt x="39" y="1519"/>
                    <a:pt x="41" y="1498"/>
                    <a:pt x="29" y="1479"/>
                  </a:cubicBezTo>
                  <a:cubicBezTo>
                    <a:pt x="24" y="1473"/>
                    <a:pt x="18" y="1470"/>
                    <a:pt x="13" y="1466"/>
                  </a:cubicBezTo>
                  <a:cubicBezTo>
                    <a:pt x="10" y="1463"/>
                    <a:pt x="5" y="1461"/>
                    <a:pt x="5" y="1460"/>
                  </a:cubicBezTo>
                  <a:cubicBezTo>
                    <a:pt x="0" y="1448"/>
                    <a:pt x="10" y="1435"/>
                    <a:pt x="23" y="1418"/>
                  </a:cubicBezTo>
                  <a:cubicBezTo>
                    <a:pt x="28" y="1414"/>
                    <a:pt x="31" y="1409"/>
                    <a:pt x="33" y="1405"/>
                  </a:cubicBezTo>
                  <a:cubicBezTo>
                    <a:pt x="38" y="1399"/>
                    <a:pt x="43" y="1392"/>
                    <a:pt x="46" y="1384"/>
                  </a:cubicBezTo>
                  <a:cubicBezTo>
                    <a:pt x="54" y="1369"/>
                    <a:pt x="61" y="1354"/>
                    <a:pt x="72" y="1349"/>
                  </a:cubicBezTo>
                  <a:cubicBezTo>
                    <a:pt x="80" y="1344"/>
                    <a:pt x="87" y="1343"/>
                    <a:pt x="94" y="1343"/>
                  </a:cubicBezTo>
                  <a:cubicBezTo>
                    <a:pt x="112" y="1339"/>
                    <a:pt x="127" y="1336"/>
                    <a:pt x="136" y="1306"/>
                  </a:cubicBezTo>
                  <a:cubicBezTo>
                    <a:pt x="143" y="1290"/>
                    <a:pt x="153" y="1277"/>
                    <a:pt x="163" y="1262"/>
                  </a:cubicBezTo>
                  <a:cubicBezTo>
                    <a:pt x="169" y="1252"/>
                    <a:pt x="178" y="1242"/>
                    <a:pt x="184" y="1229"/>
                  </a:cubicBezTo>
                  <a:cubicBezTo>
                    <a:pt x="188" y="1222"/>
                    <a:pt x="191" y="1216"/>
                    <a:pt x="194" y="1209"/>
                  </a:cubicBezTo>
                  <a:cubicBezTo>
                    <a:pt x="197" y="1201"/>
                    <a:pt x="201" y="1194"/>
                    <a:pt x="204" y="1189"/>
                  </a:cubicBezTo>
                  <a:cubicBezTo>
                    <a:pt x="209" y="1181"/>
                    <a:pt x="214" y="1175"/>
                    <a:pt x="220" y="1170"/>
                  </a:cubicBezTo>
                  <a:cubicBezTo>
                    <a:pt x="222" y="1168"/>
                    <a:pt x="224" y="1166"/>
                    <a:pt x="224" y="1166"/>
                  </a:cubicBezTo>
                  <a:cubicBezTo>
                    <a:pt x="245" y="1153"/>
                    <a:pt x="272" y="1153"/>
                    <a:pt x="309" y="1166"/>
                  </a:cubicBezTo>
                  <a:lnTo>
                    <a:pt x="321" y="1171"/>
                  </a:lnTo>
                  <a:cubicBezTo>
                    <a:pt x="347" y="1181"/>
                    <a:pt x="369" y="1188"/>
                    <a:pt x="400" y="1165"/>
                  </a:cubicBezTo>
                  <a:cubicBezTo>
                    <a:pt x="403" y="1161"/>
                    <a:pt x="408" y="1158"/>
                    <a:pt x="415" y="1155"/>
                  </a:cubicBezTo>
                  <a:cubicBezTo>
                    <a:pt x="435" y="1142"/>
                    <a:pt x="458" y="1127"/>
                    <a:pt x="464" y="110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6A965E35-C649-4846-AD6C-7F3C9EADC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2222500"/>
              <a:ext cx="892175" cy="612775"/>
            </a:xfrm>
            <a:custGeom>
              <a:avLst/>
              <a:gdLst>
                <a:gd name="T0" fmla="*/ 27 w 2479"/>
                <a:gd name="T1" fmla="*/ 555 h 1703"/>
                <a:gd name="T2" fmla="*/ 191 w 2479"/>
                <a:gd name="T3" fmla="*/ 300 h 1703"/>
                <a:gd name="T4" fmla="*/ 372 w 2479"/>
                <a:gd name="T5" fmla="*/ 140 h 1703"/>
                <a:gd name="T6" fmla="*/ 407 w 2479"/>
                <a:gd name="T7" fmla="*/ 32 h 1703"/>
                <a:gd name="T8" fmla="*/ 544 w 2479"/>
                <a:gd name="T9" fmla="*/ 208 h 1703"/>
                <a:gd name="T10" fmla="*/ 503 w 2479"/>
                <a:gd name="T11" fmla="*/ 425 h 1703"/>
                <a:gd name="T12" fmla="*/ 404 w 2479"/>
                <a:gd name="T13" fmla="*/ 406 h 1703"/>
                <a:gd name="T14" fmla="*/ 244 w 2479"/>
                <a:gd name="T15" fmla="*/ 481 h 1703"/>
                <a:gd name="T16" fmla="*/ 356 w 2479"/>
                <a:gd name="T17" fmla="*/ 727 h 1703"/>
                <a:gd name="T18" fmla="*/ 633 w 2479"/>
                <a:gd name="T19" fmla="*/ 648 h 1703"/>
                <a:gd name="T20" fmla="*/ 687 w 2479"/>
                <a:gd name="T21" fmla="*/ 598 h 1703"/>
                <a:gd name="T22" fmla="*/ 822 w 2479"/>
                <a:gd name="T23" fmla="*/ 644 h 1703"/>
                <a:gd name="T24" fmla="*/ 980 w 2479"/>
                <a:gd name="T25" fmla="*/ 656 h 1703"/>
                <a:gd name="T26" fmla="*/ 1119 w 2479"/>
                <a:gd name="T27" fmla="*/ 709 h 1703"/>
                <a:gd name="T28" fmla="*/ 1206 w 2479"/>
                <a:gd name="T29" fmla="*/ 676 h 1703"/>
                <a:gd name="T30" fmla="*/ 1366 w 2479"/>
                <a:gd name="T31" fmla="*/ 709 h 1703"/>
                <a:gd name="T32" fmla="*/ 1190 w 2479"/>
                <a:gd name="T33" fmla="*/ 826 h 1703"/>
                <a:gd name="T34" fmla="*/ 1583 w 2479"/>
                <a:gd name="T35" fmla="*/ 1000 h 1703"/>
                <a:gd name="T36" fmla="*/ 1720 w 2479"/>
                <a:gd name="T37" fmla="*/ 997 h 1703"/>
                <a:gd name="T38" fmla="*/ 1732 w 2479"/>
                <a:gd name="T39" fmla="*/ 1036 h 1703"/>
                <a:gd name="T40" fmla="*/ 1746 w 2479"/>
                <a:gd name="T41" fmla="*/ 1032 h 1703"/>
                <a:gd name="T42" fmla="*/ 1834 w 2479"/>
                <a:gd name="T43" fmla="*/ 1012 h 1703"/>
                <a:gd name="T44" fmla="*/ 1783 w 2479"/>
                <a:gd name="T45" fmla="*/ 1205 h 1703"/>
                <a:gd name="T46" fmla="*/ 2023 w 2479"/>
                <a:gd name="T47" fmla="*/ 1122 h 1703"/>
                <a:gd name="T48" fmla="*/ 2087 w 2479"/>
                <a:gd name="T49" fmla="*/ 901 h 1703"/>
                <a:gd name="T50" fmla="*/ 2226 w 2479"/>
                <a:gd name="T51" fmla="*/ 943 h 1703"/>
                <a:gd name="T52" fmla="*/ 2473 w 2479"/>
                <a:gd name="T53" fmla="*/ 1211 h 1703"/>
                <a:gd name="T54" fmla="*/ 2456 w 2479"/>
                <a:gd name="T55" fmla="*/ 1275 h 1703"/>
                <a:gd name="T56" fmla="*/ 2412 w 2479"/>
                <a:gd name="T57" fmla="*/ 1389 h 1703"/>
                <a:gd name="T58" fmla="*/ 2420 w 2479"/>
                <a:gd name="T59" fmla="*/ 1516 h 1703"/>
                <a:gd name="T60" fmla="*/ 2269 w 2479"/>
                <a:gd name="T61" fmla="*/ 1526 h 1703"/>
                <a:gd name="T62" fmla="*/ 2099 w 2479"/>
                <a:gd name="T63" fmla="*/ 1610 h 1703"/>
                <a:gd name="T64" fmla="*/ 1964 w 2479"/>
                <a:gd name="T65" fmla="*/ 1672 h 1703"/>
                <a:gd name="T66" fmla="*/ 1830 w 2479"/>
                <a:gd name="T67" fmla="*/ 1689 h 1703"/>
                <a:gd name="T68" fmla="*/ 1723 w 2479"/>
                <a:gd name="T69" fmla="*/ 1658 h 1703"/>
                <a:gd name="T70" fmla="*/ 1132 w 2479"/>
                <a:gd name="T71" fmla="*/ 1277 h 1703"/>
                <a:gd name="T72" fmla="*/ 944 w 2479"/>
                <a:gd name="T73" fmla="*/ 1127 h 1703"/>
                <a:gd name="T74" fmla="*/ 694 w 2479"/>
                <a:gd name="T75" fmla="*/ 1074 h 1703"/>
                <a:gd name="T76" fmla="*/ 544 w 2479"/>
                <a:gd name="T77" fmla="*/ 1058 h 1703"/>
                <a:gd name="T78" fmla="*/ 354 w 2479"/>
                <a:gd name="T79" fmla="*/ 1017 h 1703"/>
                <a:gd name="T80" fmla="*/ 176 w 2479"/>
                <a:gd name="T81" fmla="*/ 999 h 1703"/>
                <a:gd name="T82" fmla="*/ 122 w 2479"/>
                <a:gd name="T83" fmla="*/ 910 h 1703"/>
                <a:gd name="T84" fmla="*/ 71 w 2479"/>
                <a:gd name="T85" fmla="*/ 791 h 1703"/>
                <a:gd name="T86" fmla="*/ 31 w 2479"/>
                <a:gd name="T87" fmla="*/ 707 h 1703"/>
                <a:gd name="T88" fmla="*/ 7 w 2479"/>
                <a:gd name="T89" fmla="*/ 618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79" h="1703">
                  <a:moveTo>
                    <a:pt x="7" y="618"/>
                  </a:moveTo>
                  <a:cubicBezTo>
                    <a:pt x="7" y="602"/>
                    <a:pt x="5" y="583"/>
                    <a:pt x="0" y="567"/>
                  </a:cubicBezTo>
                  <a:cubicBezTo>
                    <a:pt x="10" y="564"/>
                    <a:pt x="18" y="559"/>
                    <a:pt x="27" y="555"/>
                  </a:cubicBezTo>
                  <a:cubicBezTo>
                    <a:pt x="79" y="527"/>
                    <a:pt x="134" y="466"/>
                    <a:pt x="114" y="402"/>
                  </a:cubicBezTo>
                  <a:cubicBezTo>
                    <a:pt x="104" y="373"/>
                    <a:pt x="87" y="366"/>
                    <a:pt x="115" y="340"/>
                  </a:cubicBezTo>
                  <a:cubicBezTo>
                    <a:pt x="137" y="320"/>
                    <a:pt x="163" y="312"/>
                    <a:pt x="191" y="300"/>
                  </a:cubicBezTo>
                  <a:cubicBezTo>
                    <a:pt x="223" y="287"/>
                    <a:pt x="237" y="272"/>
                    <a:pt x="260" y="249"/>
                  </a:cubicBezTo>
                  <a:cubicBezTo>
                    <a:pt x="282" y="229"/>
                    <a:pt x="308" y="226"/>
                    <a:pt x="328" y="205"/>
                  </a:cubicBezTo>
                  <a:cubicBezTo>
                    <a:pt x="344" y="186"/>
                    <a:pt x="371" y="167"/>
                    <a:pt x="372" y="140"/>
                  </a:cubicBezTo>
                  <a:cubicBezTo>
                    <a:pt x="374" y="119"/>
                    <a:pt x="366" y="96"/>
                    <a:pt x="363" y="74"/>
                  </a:cubicBezTo>
                  <a:cubicBezTo>
                    <a:pt x="359" y="58"/>
                    <a:pt x="353" y="30"/>
                    <a:pt x="368" y="17"/>
                  </a:cubicBezTo>
                  <a:cubicBezTo>
                    <a:pt x="386" y="0"/>
                    <a:pt x="399" y="15"/>
                    <a:pt x="407" y="32"/>
                  </a:cubicBezTo>
                  <a:cubicBezTo>
                    <a:pt x="415" y="53"/>
                    <a:pt x="412" y="76"/>
                    <a:pt x="428" y="96"/>
                  </a:cubicBezTo>
                  <a:cubicBezTo>
                    <a:pt x="445" y="116"/>
                    <a:pt x="473" y="122"/>
                    <a:pt x="491" y="140"/>
                  </a:cubicBezTo>
                  <a:cubicBezTo>
                    <a:pt x="513" y="158"/>
                    <a:pt x="532" y="183"/>
                    <a:pt x="544" y="208"/>
                  </a:cubicBezTo>
                  <a:cubicBezTo>
                    <a:pt x="560" y="239"/>
                    <a:pt x="544" y="251"/>
                    <a:pt x="537" y="280"/>
                  </a:cubicBezTo>
                  <a:cubicBezTo>
                    <a:pt x="529" y="308"/>
                    <a:pt x="547" y="335"/>
                    <a:pt x="539" y="363"/>
                  </a:cubicBezTo>
                  <a:cubicBezTo>
                    <a:pt x="531" y="386"/>
                    <a:pt x="513" y="404"/>
                    <a:pt x="503" y="425"/>
                  </a:cubicBezTo>
                  <a:cubicBezTo>
                    <a:pt x="496" y="445"/>
                    <a:pt x="486" y="470"/>
                    <a:pt x="463" y="455"/>
                  </a:cubicBezTo>
                  <a:cubicBezTo>
                    <a:pt x="455" y="448"/>
                    <a:pt x="450" y="432"/>
                    <a:pt x="442" y="425"/>
                  </a:cubicBezTo>
                  <a:cubicBezTo>
                    <a:pt x="432" y="415"/>
                    <a:pt x="415" y="412"/>
                    <a:pt x="404" y="406"/>
                  </a:cubicBezTo>
                  <a:cubicBezTo>
                    <a:pt x="371" y="391"/>
                    <a:pt x="359" y="371"/>
                    <a:pt x="326" y="387"/>
                  </a:cubicBezTo>
                  <a:cubicBezTo>
                    <a:pt x="302" y="399"/>
                    <a:pt x="280" y="392"/>
                    <a:pt x="259" y="404"/>
                  </a:cubicBezTo>
                  <a:cubicBezTo>
                    <a:pt x="224" y="424"/>
                    <a:pt x="228" y="452"/>
                    <a:pt x="244" y="481"/>
                  </a:cubicBezTo>
                  <a:cubicBezTo>
                    <a:pt x="260" y="511"/>
                    <a:pt x="249" y="518"/>
                    <a:pt x="239" y="546"/>
                  </a:cubicBezTo>
                  <a:cubicBezTo>
                    <a:pt x="219" y="595"/>
                    <a:pt x="211" y="648"/>
                    <a:pt x="260" y="682"/>
                  </a:cubicBezTo>
                  <a:cubicBezTo>
                    <a:pt x="285" y="700"/>
                    <a:pt x="326" y="714"/>
                    <a:pt x="356" y="727"/>
                  </a:cubicBezTo>
                  <a:cubicBezTo>
                    <a:pt x="384" y="740"/>
                    <a:pt x="409" y="738"/>
                    <a:pt x="432" y="714"/>
                  </a:cubicBezTo>
                  <a:cubicBezTo>
                    <a:pt x="463" y="681"/>
                    <a:pt x="522" y="606"/>
                    <a:pt x="575" y="613"/>
                  </a:cubicBezTo>
                  <a:cubicBezTo>
                    <a:pt x="598" y="615"/>
                    <a:pt x="618" y="631"/>
                    <a:pt x="633" y="648"/>
                  </a:cubicBezTo>
                  <a:cubicBezTo>
                    <a:pt x="638" y="653"/>
                    <a:pt x="641" y="666"/>
                    <a:pt x="651" y="666"/>
                  </a:cubicBezTo>
                  <a:cubicBezTo>
                    <a:pt x="667" y="667"/>
                    <a:pt x="656" y="654"/>
                    <a:pt x="657" y="648"/>
                  </a:cubicBezTo>
                  <a:cubicBezTo>
                    <a:pt x="662" y="635"/>
                    <a:pt x="669" y="595"/>
                    <a:pt x="687" y="598"/>
                  </a:cubicBezTo>
                  <a:cubicBezTo>
                    <a:pt x="694" y="602"/>
                    <a:pt x="695" y="620"/>
                    <a:pt x="700" y="625"/>
                  </a:cubicBezTo>
                  <a:cubicBezTo>
                    <a:pt x="709" y="631"/>
                    <a:pt x="718" y="636"/>
                    <a:pt x="728" y="639"/>
                  </a:cubicBezTo>
                  <a:cubicBezTo>
                    <a:pt x="758" y="649"/>
                    <a:pt x="791" y="649"/>
                    <a:pt x="822" y="644"/>
                  </a:cubicBezTo>
                  <a:cubicBezTo>
                    <a:pt x="852" y="641"/>
                    <a:pt x="882" y="646"/>
                    <a:pt x="910" y="638"/>
                  </a:cubicBezTo>
                  <a:cubicBezTo>
                    <a:pt x="934" y="631"/>
                    <a:pt x="934" y="628"/>
                    <a:pt x="954" y="639"/>
                  </a:cubicBezTo>
                  <a:cubicBezTo>
                    <a:pt x="966" y="646"/>
                    <a:pt x="967" y="653"/>
                    <a:pt x="980" y="656"/>
                  </a:cubicBezTo>
                  <a:cubicBezTo>
                    <a:pt x="997" y="659"/>
                    <a:pt x="1010" y="658"/>
                    <a:pt x="1026" y="663"/>
                  </a:cubicBezTo>
                  <a:cubicBezTo>
                    <a:pt x="1043" y="667"/>
                    <a:pt x="1054" y="672"/>
                    <a:pt x="1073" y="674"/>
                  </a:cubicBezTo>
                  <a:cubicBezTo>
                    <a:pt x="1096" y="676"/>
                    <a:pt x="1135" y="676"/>
                    <a:pt x="1119" y="709"/>
                  </a:cubicBezTo>
                  <a:cubicBezTo>
                    <a:pt x="1111" y="725"/>
                    <a:pt x="1069" y="738"/>
                    <a:pt x="1101" y="758"/>
                  </a:cubicBezTo>
                  <a:cubicBezTo>
                    <a:pt x="1125" y="771"/>
                    <a:pt x="1139" y="743"/>
                    <a:pt x="1148" y="727"/>
                  </a:cubicBezTo>
                  <a:cubicBezTo>
                    <a:pt x="1165" y="704"/>
                    <a:pt x="1178" y="686"/>
                    <a:pt x="1206" y="676"/>
                  </a:cubicBezTo>
                  <a:cubicBezTo>
                    <a:pt x="1262" y="659"/>
                    <a:pt x="1326" y="687"/>
                    <a:pt x="1381" y="700"/>
                  </a:cubicBezTo>
                  <a:cubicBezTo>
                    <a:pt x="1391" y="704"/>
                    <a:pt x="1425" y="710"/>
                    <a:pt x="1412" y="727"/>
                  </a:cubicBezTo>
                  <a:cubicBezTo>
                    <a:pt x="1400" y="740"/>
                    <a:pt x="1376" y="712"/>
                    <a:pt x="1366" y="709"/>
                  </a:cubicBezTo>
                  <a:cubicBezTo>
                    <a:pt x="1328" y="692"/>
                    <a:pt x="1290" y="760"/>
                    <a:pt x="1280" y="791"/>
                  </a:cubicBezTo>
                  <a:cubicBezTo>
                    <a:pt x="1274" y="812"/>
                    <a:pt x="1272" y="845"/>
                    <a:pt x="1241" y="839"/>
                  </a:cubicBezTo>
                  <a:cubicBezTo>
                    <a:pt x="1223" y="835"/>
                    <a:pt x="1209" y="806"/>
                    <a:pt x="1190" y="826"/>
                  </a:cubicBezTo>
                  <a:cubicBezTo>
                    <a:pt x="1168" y="849"/>
                    <a:pt x="1267" y="916"/>
                    <a:pt x="1283" y="928"/>
                  </a:cubicBezTo>
                  <a:cubicBezTo>
                    <a:pt x="1336" y="961"/>
                    <a:pt x="1372" y="887"/>
                    <a:pt x="1430" y="898"/>
                  </a:cubicBezTo>
                  <a:cubicBezTo>
                    <a:pt x="1503" y="910"/>
                    <a:pt x="1534" y="951"/>
                    <a:pt x="1583" y="1000"/>
                  </a:cubicBezTo>
                  <a:cubicBezTo>
                    <a:pt x="1615" y="1033"/>
                    <a:pt x="1620" y="1010"/>
                    <a:pt x="1653" y="1002"/>
                  </a:cubicBezTo>
                  <a:cubicBezTo>
                    <a:pt x="1666" y="999"/>
                    <a:pt x="1674" y="1007"/>
                    <a:pt x="1687" y="1005"/>
                  </a:cubicBezTo>
                  <a:cubicBezTo>
                    <a:pt x="1697" y="1004"/>
                    <a:pt x="1709" y="990"/>
                    <a:pt x="1720" y="997"/>
                  </a:cubicBezTo>
                  <a:cubicBezTo>
                    <a:pt x="1728" y="1000"/>
                    <a:pt x="1728" y="1012"/>
                    <a:pt x="1730" y="1020"/>
                  </a:cubicBezTo>
                  <a:cubicBezTo>
                    <a:pt x="1730" y="1022"/>
                    <a:pt x="1730" y="1025"/>
                    <a:pt x="1730" y="1028"/>
                  </a:cubicBezTo>
                  <a:cubicBezTo>
                    <a:pt x="1730" y="1032"/>
                    <a:pt x="1732" y="1033"/>
                    <a:pt x="1732" y="1036"/>
                  </a:cubicBezTo>
                  <a:lnTo>
                    <a:pt x="1732" y="1038"/>
                  </a:lnTo>
                  <a:cubicBezTo>
                    <a:pt x="1733" y="1040"/>
                    <a:pt x="1735" y="1041"/>
                    <a:pt x="1737" y="1040"/>
                  </a:cubicBezTo>
                  <a:cubicBezTo>
                    <a:pt x="1743" y="1040"/>
                    <a:pt x="1745" y="1035"/>
                    <a:pt x="1746" y="1032"/>
                  </a:cubicBezTo>
                  <a:cubicBezTo>
                    <a:pt x="1748" y="1025"/>
                    <a:pt x="1753" y="1020"/>
                    <a:pt x="1756" y="1015"/>
                  </a:cubicBezTo>
                  <a:cubicBezTo>
                    <a:pt x="1760" y="1008"/>
                    <a:pt x="1765" y="999"/>
                    <a:pt x="1771" y="994"/>
                  </a:cubicBezTo>
                  <a:cubicBezTo>
                    <a:pt x="1797" y="974"/>
                    <a:pt x="1825" y="980"/>
                    <a:pt x="1834" y="1012"/>
                  </a:cubicBezTo>
                  <a:cubicBezTo>
                    <a:pt x="1840" y="1032"/>
                    <a:pt x="1855" y="1064"/>
                    <a:pt x="1844" y="1084"/>
                  </a:cubicBezTo>
                  <a:cubicBezTo>
                    <a:pt x="1829" y="1107"/>
                    <a:pt x="1797" y="1111"/>
                    <a:pt x="1781" y="1134"/>
                  </a:cubicBezTo>
                  <a:cubicBezTo>
                    <a:pt x="1765" y="1162"/>
                    <a:pt x="1771" y="1178"/>
                    <a:pt x="1783" y="1205"/>
                  </a:cubicBezTo>
                  <a:cubicBezTo>
                    <a:pt x="1819" y="1284"/>
                    <a:pt x="1844" y="1185"/>
                    <a:pt x="1872" y="1165"/>
                  </a:cubicBezTo>
                  <a:cubicBezTo>
                    <a:pt x="1900" y="1145"/>
                    <a:pt x="1924" y="1168"/>
                    <a:pt x="1952" y="1165"/>
                  </a:cubicBezTo>
                  <a:cubicBezTo>
                    <a:pt x="1977" y="1162"/>
                    <a:pt x="2003" y="1139"/>
                    <a:pt x="2023" y="1122"/>
                  </a:cubicBezTo>
                  <a:cubicBezTo>
                    <a:pt x="2048" y="1099"/>
                    <a:pt x="2051" y="1088"/>
                    <a:pt x="2040" y="1058"/>
                  </a:cubicBezTo>
                  <a:cubicBezTo>
                    <a:pt x="2031" y="1030"/>
                    <a:pt x="2041" y="992"/>
                    <a:pt x="2043" y="962"/>
                  </a:cubicBezTo>
                  <a:cubicBezTo>
                    <a:pt x="2045" y="928"/>
                    <a:pt x="2053" y="908"/>
                    <a:pt x="2087" y="901"/>
                  </a:cubicBezTo>
                  <a:cubicBezTo>
                    <a:pt x="2102" y="898"/>
                    <a:pt x="2110" y="898"/>
                    <a:pt x="2124" y="893"/>
                  </a:cubicBezTo>
                  <a:cubicBezTo>
                    <a:pt x="2135" y="887"/>
                    <a:pt x="2143" y="877"/>
                    <a:pt x="2158" y="878"/>
                  </a:cubicBezTo>
                  <a:cubicBezTo>
                    <a:pt x="2190" y="878"/>
                    <a:pt x="2208" y="921"/>
                    <a:pt x="2226" y="943"/>
                  </a:cubicBezTo>
                  <a:cubicBezTo>
                    <a:pt x="2249" y="971"/>
                    <a:pt x="2280" y="989"/>
                    <a:pt x="2310" y="1010"/>
                  </a:cubicBezTo>
                  <a:cubicBezTo>
                    <a:pt x="2361" y="1048"/>
                    <a:pt x="2407" y="1104"/>
                    <a:pt x="2443" y="1157"/>
                  </a:cubicBezTo>
                  <a:cubicBezTo>
                    <a:pt x="2456" y="1173"/>
                    <a:pt x="2468" y="1191"/>
                    <a:pt x="2473" y="1211"/>
                  </a:cubicBezTo>
                  <a:cubicBezTo>
                    <a:pt x="2475" y="1221"/>
                    <a:pt x="2473" y="1228"/>
                    <a:pt x="2473" y="1237"/>
                  </a:cubicBezTo>
                  <a:cubicBezTo>
                    <a:pt x="2473" y="1244"/>
                    <a:pt x="2475" y="1254"/>
                    <a:pt x="2478" y="1262"/>
                  </a:cubicBezTo>
                  <a:cubicBezTo>
                    <a:pt x="2471" y="1265"/>
                    <a:pt x="2465" y="1270"/>
                    <a:pt x="2456" y="1275"/>
                  </a:cubicBezTo>
                  <a:cubicBezTo>
                    <a:pt x="2453" y="1277"/>
                    <a:pt x="2447" y="1280"/>
                    <a:pt x="2442" y="1284"/>
                  </a:cubicBezTo>
                  <a:cubicBezTo>
                    <a:pt x="2422" y="1293"/>
                    <a:pt x="2397" y="1307"/>
                    <a:pt x="2387" y="1328"/>
                  </a:cubicBezTo>
                  <a:cubicBezTo>
                    <a:pt x="2374" y="1361"/>
                    <a:pt x="2397" y="1376"/>
                    <a:pt x="2412" y="1389"/>
                  </a:cubicBezTo>
                  <a:lnTo>
                    <a:pt x="2417" y="1392"/>
                  </a:lnTo>
                  <a:cubicBezTo>
                    <a:pt x="2435" y="1405"/>
                    <a:pt x="2440" y="1417"/>
                    <a:pt x="2442" y="1443"/>
                  </a:cubicBezTo>
                  <a:cubicBezTo>
                    <a:pt x="2443" y="1473"/>
                    <a:pt x="2435" y="1494"/>
                    <a:pt x="2420" y="1516"/>
                  </a:cubicBezTo>
                  <a:cubicBezTo>
                    <a:pt x="2415" y="1514"/>
                    <a:pt x="2412" y="1513"/>
                    <a:pt x="2409" y="1511"/>
                  </a:cubicBezTo>
                  <a:cubicBezTo>
                    <a:pt x="2372" y="1498"/>
                    <a:pt x="2331" y="1481"/>
                    <a:pt x="2292" y="1506"/>
                  </a:cubicBezTo>
                  <a:cubicBezTo>
                    <a:pt x="2282" y="1513"/>
                    <a:pt x="2275" y="1519"/>
                    <a:pt x="2269" y="1526"/>
                  </a:cubicBezTo>
                  <a:cubicBezTo>
                    <a:pt x="2259" y="1536"/>
                    <a:pt x="2251" y="1542"/>
                    <a:pt x="2234" y="1546"/>
                  </a:cubicBezTo>
                  <a:cubicBezTo>
                    <a:pt x="2196" y="1552"/>
                    <a:pt x="2185" y="1555"/>
                    <a:pt x="2165" y="1592"/>
                  </a:cubicBezTo>
                  <a:cubicBezTo>
                    <a:pt x="2153" y="1611"/>
                    <a:pt x="2134" y="1611"/>
                    <a:pt x="2099" y="1610"/>
                  </a:cubicBezTo>
                  <a:cubicBezTo>
                    <a:pt x="2076" y="1608"/>
                    <a:pt x="2050" y="1606"/>
                    <a:pt x="2026" y="1618"/>
                  </a:cubicBezTo>
                  <a:cubicBezTo>
                    <a:pt x="2010" y="1626"/>
                    <a:pt x="1998" y="1638"/>
                    <a:pt x="1990" y="1649"/>
                  </a:cubicBezTo>
                  <a:cubicBezTo>
                    <a:pt x="1982" y="1658"/>
                    <a:pt x="1974" y="1667"/>
                    <a:pt x="1964" y="1672"/>
                  </a:cubicBezTo>
                  <a:cubicBezTo>
                    <a:pt x="1947" y="1681"/>
                    <a:pt x="1928" y="1679"/>
                    <a:pt x="1908" y="1677"/>
                  </a:cubicBezTo>
                  <a:cubicBezTo>
                    <a:pt x="1900" y="1677"/>
                    <a:pt x="1891" y="1677"/>
                    <a:pt x="1883" y="1677"/>
                  </a:cubicBezTo>
                  <a:cubicBezTo>
                    <a:pt x="1863" y="1677"/>
                    <a:pt x="1847" y="1682"/>
                    <a:pt x="1830" y="1689"/>
                  </a:cubicBezTo>
                  <a:cubicBezTo>
                    <a:pt x="1824" y="1690"/>
                    <a:pt x="1816" y="1694"/>
                    <a:pt x="1807" y="1695"/>
                  </a:cubicBezTo>
                  <a:cubicBezTo>
                    <a:pt x="1784" y="1702"/>
                    <a:pt x="1763" y="1687"/>
                    <a:pt x="1740" y="1669"/>
                  </a:cubicBezTo>
                  <a:cubicBezTo>
                    <a:pt x="1735" y="1666"/>
                    <a:pt x="1728" y="1661"/>
                    <a:pt x="1723" y="1658"/>
                  </a:cubicBezTo>
                  <a:cubicBezTo>
                    <a:pt x="1654" y="1613"/>
                    <a:pt x="1587" y="1569"/>
                    <a:pt x="1517" y="1524"/>
                  </a:cubicBezTo>
                  <a:cubicBezTo>
                    <a:pt x="1470" y="1493"/>
                    <a:pt x="1420" y="1462"/>
                    <a:pt x="1372" y="1432"/>
                  </a:cubicBezTo>
                  <a:cubicBezTo>
                    <a:pt x="1292" y="1382"/>
                    <a:pt x="1211" y="1331"/>
                    <a:pt x="1132" y="1277"/>
                  </a:cubicBezTo>
                  <a:cubicBezTo>
                    <a:pt x="1122" y="1270"/>
                    <a:pt x="1112" y="1264"/>
                    <a:pt x="1102" y="1257"/>
                  </a:cubicBezTo>
                  <a:cubicBezTo>
                    <a:pt x="1054" y="1224"/>
                    <a:pt x="1007" y="1191"/>
                    <a:pt x="966" y="1150"/>
                  </a:cubicBezTo>
                  <a:cubicBezTo>
                    <a:pt x="959" y="1144"/>
                    <a:pt x="951" y="1135"/>
                    <a:pt x="944" y="1127"/>
                  </a:cubicBezTo>
                  <a:cubicBezTo>
                    <a:pt x="910" y="1089"/>
                    <a:pt x="872" y="1046"/>
                    <a:pt x="809" y="1050"/>
                  </a:cubicBezTo>
                  <a:cubicBezTo>
                    <a:pt x="789" y="1051"/>
                    <a:pt x="771" y="1058"/>
                    <a:pt x="755" y="1063"/>
                  </a:cubicBezTo>
                  <a:cubicBezTo>
                    <a:pt x="735" y="1071"/>
                    <a:pt x="715" y="1076"/>
                    <a:pt x="694" y="1074"/>
                  </a:cubicBezTo>
                  <a:cubicBezTo>
                    <a:pt x="674" y="1073"/>
                    <a:pt x="656" y="1071"/>
                    <a:pt x="636" y="1069"/>
                  </a:cubicBezTo>
                  <a:lnTo>
                    <a:pt x="606" y="1066"/>
                  </a:lnTo>
                  <a:cubicBezTo>
                    <a:pt x="587" y="1063"/>
                    <a:pt x="565" y="1061"/>
                    <a:pt x="544" y="1058"/>
                  </a:cubicBezTo>
                  <a:cubicBezTo>
                    <a:pt x="503" y="1053"/>
                    <a:pt x="460" y="1048"/>
                    <a:pt x="417" y="1045"/>
                  </a:cubicBezTo>
                  <a:cubicBezTo>
                    <a:pt x="404" y="1045"/>
                    <a:pt x="392" y="1046"/>
                    <a:pt x="381" y="1050"/>
                  </a:cubicBezTo>
                  <a:cubicBezTo>
                    <a:pt x="372" y="1038"/>
                    <a:pt x="364" y="1027"/>
                    <a:pt x="354" y="1017"/>
                  </a:cubicBezTo>
                  <a:cubicBezTo>
                    <a:pt x="328" y="987"/>
                    <a:pt x="280" y="959"/>
                    <a:pt x="232" y="976"/>
                  </a:cubicBezTo>
                  <a:cubicBezTo>
                    <a:pt x="226" y="979"/>
                    <a:pt x="218" y="984"/>
                    <a:pt x="209" y="987"/>
                  </a:cubicBezTo>
                  <a:cubicBezTo>
                    <a:pt x="198" y="994"/>
                    <a:pt x="188" y="1000"/>
                    <a:pt x="176" y="999"/>
                  </a:cubicBezTo>
                  <a:lnTo>
                    <a:pt x="176" y="999"/>
                  </a:lnTo>
                  <a:cubicBezTo>
                    <a:pt x="158" y="997"/>
                    <a:pt x="147" y="976"/>
                    <a:pt x="140" y="959"/>
                  </a:cubicBezTo>
                  <a:cubicBezTo>
                    <a:pt x="134" y="943"/>
                    <a:pt x="127" y="926"/>
                    <a:pt x="122" y="910"/>
                  </a:cubicBezTo>
                  <a:cubicBezTo>
                    <a:pt x="114" y="887"/>
                    <a:pt x="106" y="862"/>
                    <a:pt x="94" y="837"/>
                  </a:cubicBezTo>
                  <a:cubicBezTo>
                    <a:pt x="92" y="834"/>
                    <a:pt x="89" y="829"/>
                    <a:pt x="87" y="824"/>
                  </a:cubicBezTo>
                  <a:cubicBezTo>
                    <a:pt x="81" y="812"/>
                    <a:pt x="74" y="803"/>
                    <a:pt x="71" y="791"/>
                  </a:cubicBezTo>
                  <a:cubicBezTo>
                    <a:pt x="69" y="786"/>
                    <a:pt x="68" y="779"/>
                    <a:pt x="66" y="775"/>
                  </a:cubicBezTo>
                  <a:cubicBezTo>
                    <a:pt x="64" y="765"/>
                    <a:pt x="63" y="756"/>
                    <a:pt x="59" y="748"/>
                  </a:cubicBezTo>
                  <a:cubicBezTo>
                    <a:pt x="53" y="732"/>
                    <a:pt x="41" y="719"/>
                    <a:pt x="31" y="707"/>
                  </a:cubicBezTo>
                  <a:cubicBezTo>
                    <a:pt x="20" y="692"/>
                    <a:pt x="8" y="677"/>
                    <a:pt x="5" y="661"/>
                  </a:cubicBezTo>
                  <a:cubicBezTo>
                    <a:pt x="3" y="651"/>
                    <a:pt x="5" y="641"/>
                    <a:pt x="5" y="631"/>
                  </a:cubicBezTo>
                  <a:cubicBezTo>
                    <a:pt x="5" y="626"/>
                    <a:pt x="7" y="623"/>
                    <a:pt x="7" y="61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3E9BC8A7-4C54-4226-A216-BEB0B654B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3713163"/>
              <a:ext cx="631825" cy="488950"/>
            </a:xfrm>
            <a:custGeom>
              <a:avLst/>
              <a:gdLst>
                <a:gd name="T0" fmla="*/ 727 w 1754"/>
                <a:gd name="T1" fmla="*/ 1303 h 1356"/>
                <a:gd name="T2" fmla="*/ 689 w 1754"/>
                <a:gd name="T3" fmla="*/ 1342 h 1356"/>
                <a:gd name="T4" fmla="*/ 615 w 1754"/>
                <a:gd name="T5" fmla="*/ 1309 h 1356"/>
                <a:gd name="T6" fmla="*/ 422 w 1754"/>
                <a:gd name="T7" fmla="*/ 1209 h 1356"/>
                <a:gd name="T8" fmla="*/ 397 w 1754"/>
                <a:gd name="T9" fmla="*/ 1156 h 1356"/>
                <a:gd name="T10" fmla="*/ 326 w 1754"/>
                <a:gd name="T11" fmla="*/ 1059 h 1356"/>
                <a:gd name="T12" fmla="*/ 280 w 1754"/>
                <a:gd name="T13" fmla="*/ 995 h 1356"/>
                <a:gd name="T14" fmla="*/ 211 w 1754"/>
                <a:gd name="T15" fmla="*/ 896 h 1356"/>
                <a:gd name="T16" fmla="*/ 87 w 1754"/>
                <a:gd name="T17" fmla="*/ 823 h 1356"/>
                <a:gd name="T18" fmla="*/ 66 w 1754"/>
                <a:gd name="T19" fmla="*/ 764 h 1356"/>
                <a:gd name="T20" fmla="*/ 23 w 1754"/>
                <a:gd name="T21" fmla="*/ 698 h 1356"/>
                <a:gd name="T22" fmla="*/ 36 w 1754"/>
                <a:gd name="T23" fmla="*/ 601 h 1356"/>
                <a:gd name="T24" fmla="*/ 58 w 1754"/>
                <a:gd name="T25" fmla="*/ 588 h 1356"/>
                <a:gd name="T26" fmla="*/ 86 w 1754"/>
                <a:gd name="T27" fmla="*/ 528 h 1356"/>
                <a:gd name="T28" fmla="*/ 102 w 1754"/>
                <a:gd name="T29" fmla="*/ 456 h 1356"/>
                <a:gd name="T30" fmla="*/ 110 w 1754"/>
                <a:gd name="T31" fmla="*/ 433 h 1356"/>
                <a:gd name="T32" fmla="*/ 259 w 1754"/>
                <a:gd name="T33" fmla="*/ 326 h 1356"/>
                <a:gd name="T34" fmla="*/ 420 w 1754"/>
                <a:gd name="T35" fmla="*/ 177 h 1356"/>
                <a:gd name="T36" fmla="*/ 445 w 1754"/>
                <a:gd name="T37" fmla="*/ 179 h 1356"/>
                <a:gd name="T38" fmla="*/ 542 w 1754"/>
                <a:gd name="T39" fmla="*/ 161 h 1356"/>
                <a:gd name="T40" fmla="*/ 611 w 1754"/>
                <a:gd name="T41" fmla="*/ 130 h 1356"/>
                <a:gd name="T42" fmla="*/ 715 w 1754"/>
                <a:gd name="T43" fmla="*/ 115 h 1356"/>
                <a:gd name="T44" fmla="*/ 817 w 1754"/>
                <a:gd name="T45" fmla="*/ 123 h 1356"/>
                <a:gd name="T46" fmla="*/ 904 w 1754"/>
                <a:gd name="T47" fmla="*/ 84 h 1356"/>
                <a:gd name="T48" fmla="*/ 992 w 1754"/>
                <a:gd name="T49" fmla="*/ 62 h 1356"/>
                <a:gd name="T50" fmla="*/ 1035 w 1754"/>
                <a:gd name="T51" fmla="*/ 13 h 1356"/>
                <a:gd name="T52" fmla="*/ 1124 w 1754"/>
                <a:gd name="T53" fmla="*/ 32 h 1356"/>
                <a:gd name="T54" fmla="*/ 1204 w 1754"/>
                <a:gd name="T55" fmla="*/ 87 h 1356"/>
                <a:gd name="T56" fmla="*/ 1287 w 1754"/>
                <a:gd name="T57" fmla="*/ 117 h 1356"/>
                <a:gd name="T58" fmla="*/ 1339 w 1754"/>
                <a:gd name="T59" fmla="*/ 179 h 1356"/>
                <a:gd name="T60" fmla="*/ 1392 w 1754"/>
                <a:gd name="T61" fmla="*/ 257 h 1356"/>
                <a:gd name="T62" fmla="*/ 1422 w 1754"/>
                <a:gd name="T63" fmla="*/ 360 h 1356"/>
                <a:gd name="T64" fmla="*/ 1473 w 1754"/>
                <a:gd name="T65" fmla="*/ 439 h 1356"/>
                <a:gd name="T66" fmla="*/ 1567 w 1754"/>
                <a:gd name="T67" fmla="*/ 561 h 1356"/>
                <a:gd name="T68" fmla="*/ 1649 w 1754"/>
                <a:gd name="T69" fmla="*/ 611 h 1356"/>
                <a:gd name="T70" fmla="*/ 1727 w 1754"/>
                <a:gd name="T71" fmla="*/ 647 h 1356"/>
                <a:gd name="T72" fmla="*/ 1723 w 1754"/>
                <a:gd name="T73" fmla="*/ 695 h 1356"/>
                <a:gd name="T74" fmla="*/ 1502 w 1754"/>
                <a:gd name="T75" fmla="*/ 728 h 1356"/>
                <a:gd name="T76" fmla="*/ 1394 w 1754"/>
                <a:gd name="T77" fmla="*/ 711 h 1356"/>
                <a:gd name="T78" fmla="*/ 1264 w 1754"/>
                <a:gd name="T79" fmla="*/ 662 h 1356"/>
                <a:gd name="T80" fmla="*/ 1183 w 1754"/>
                <a:gd name="T81" fmla="*/ 622 h 1356"/>
                <a:gd name="T82" fmla="*/ 1150 w 1754"/>
                <a:gd name="T83" fmla="*/ 581 h 1356"/>
                <a:gd name="T84" fmla="*/ 1145 w 1754"/>
                <a:gd name="T85" fmla="*/ 482 h 1356"/>
                <a:gd name="T86" fmla="*/ 1028 w 1754"/>
                <a:gd name="T87" fmla="*/ 548 h 1356"/>
                <a:gd name="T88" fmla="*/ 965 w 1754"/>
                <a:gd name="T89" fmla="*/ 647 h 1356"/>
                <a:gd name="T90" fmla="*/ 934 w 1754"/>
                <a:gd name="T91" fmla="*/ 751 h 1356"/>
                <a:gd name="T92" fmla="*/ 1028 w 1754"/>
                <a:gd name="T93" fmla="*/ 930 h 1356"/>
                <a:gd name="T94" fmla="*/ 1010 w 1754"/>
                <a:gd name="T95" fmla="*/ 998 h 1356"/>
                <a:gd name="T96" fmla="*/ 898 w 1754"/>
                <a:gd name="T97" fmla="*/ 1049 h 1356"/>
                <a:gd name="T98" fmla="*/ 832 w 1754"/>
                <a:gd name="T99" fmla="*/ 1151 h 1356"/>
                <a:gd name="T100" fmla="*/ 761 w 1754"/>
                <a:gd name="T101" fmla="*/ 1229 h 1356"/>
                <a:gd name="T102" fmla="*/ 746 w 1754"/>
                <a:gd name="T103" fmla="*/ 1281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54" h="1356">
                  <a:moveTo>
                    <a:pt x="746" y="1281"/>
                  </a:moveTo>
                  <a:cubicBezTo>
                    <a:pt x="741" y="1289"/>
                    <a:pt x="735" y="1296"/>
                    <a:pt x="727" y="1303"/>
                  </a:cubicBezTo>
                  <a:cubicBezTo>
                    <a:pt x="720" y="1308"/>
                    <a:pt x="715" y="1311"/>
                    <a:pt x="710" y="1316"/>
                  </a:cubicBezTo>
                  <a:cubicBezTo>
                    <a:pt x="702" y="1324"/>
                    <a:pt x="695" y="1334"/>
                    <a:pt x="689" y="1342"/>
                  </a:cubicBezTo>
                  <a:lnTo>
                    <a:pt x="689" y="1344"/>
                  </a:lnTo>
                  <a:cubicBezTo>
                    <a:pt x="641" y="1355"/>
                    <a:pt x="634" y="1344"/>
                    <a:pt x="615" y="1309"/>
                  </a:cubicBezTo>
                  <a:cubicBezTo>
                    <a:pt x="610" y="1301"/>
                    <a:pt x="603" y="1291"/>
                    <a:pt x="596" y="1281"/>
                  </a:cubicBezTo>
                  <a:cubicBezTo>
                    <a:pt x="558" y="1224"/>
                    <a:pt x="491" y="1196"/>
                    <a:pt x="422" y="1209"/>
                  </a:cubicBezTo>
                  <a:cubicBezTo>
                    <a:pt x="418" y="1209"/>
                    <a:pt x="415" y="1209"/>
                    <a:pt x="412" y="1210"/>
                  </a:cubicBezTo>
                  <a:cubicBezTo>
                    <a:pt x="407" y="1191"/>
                    <a:pt x="402" y="1173"/>
                    <a:pt x="397" y="1156"/>
                  </a:cubicBezTo>
                  <a:cubicBezTo>
                    <a:pt x="390" y="1131"/>
                    <a:pt x="384" y="1103"/>
                    <a:pt x="361" y="1082"/>
                  </a:cubicBezTo>
                  <a:cubicBezTo>
                    <a:pt x="351" y="1072"/>
                    <a:pt x="338" y="1065"/>
                    <a:pt x="326" y="1059"/>
                  </a:cubicBezTo>
                  <a:cubicBezTo>
                    <a:pt x="311" y="1051"/>
                    <a:pt x="297" y="1042"/>
                    <a:pt x="290" y="1028"/>
                  </a:cubicBezTo>
                  <a:cubicBezTo>
                    <a:pt x="283" y="1018"/>
                    <a:pt x="282" y="1006"/>
                    <a:pt x="280" y="995"/>
                  </a:cubicBezTo>
                  <a:cubicBezTo>
                    <a:pt x="278" y="981"/>
                    <a:pt x="277" y="968"/>
                    <a:pt x="272" y="955"/>
                  </a:cubicBezTo>
                  <a:cubicBezTo>
                    <a:pt x="259" y="927"/>
                    <a:pt x="234" y="909"/>
                    <a:pt x="211" y="896"/>
                  </a:cubicBezTo>
                  <a:cubicBezTo>
                    <a:pt x="196" y="886"/>
                    <a:pt x="180" y="878"/>
                    <a:pt x="163" y="871"/>
                  </a:cubicBezTo>
                  <a:cubicBezTo>
                    <a:pt x="133" y="858"/>
                    <a:pt x="105" y="845"/>
                    <a:pt x="87" y="823"/>
                  </a:cubicBezTo>
                  <a:cubicBezTo>
                    <a:pt x="77" y="810"/>
                    <a:pt x="74" y="799"/>
                    <a:pt x="69" y="780"/>
                  </a:cubicBezTo>
                  <a:cubicBezTo>
                    <a:pt x="69" y="775"/>
                    <a:pt x="68" y="769"/>
                    <a:pt x="66" y="764"/>
                  </a:cubicBezTo>
                  <a:cubicBezTo>
                    <a:pt x="59" y="741"/>
                    <a:pt x="48" y="728"/>
                    <a:pt x="35" y="711"/>
                  </a:cubicBezTo>
                  <a:cubicBezTo>
                    <a:pt x="31" y="708"/>
                    <a:pt x="28" y="703"/>
                    <a:pt x="23" y="698"/>
                  </a:cubicBezTo>
                  <a:cubicBezTo>
                    <a:pt x="15" y="685"/>
                    <a:pt x="0" y="662"/>
                    <a:pt x="7" y="635"/>
                  </a:cubicBezTo>
                  <a:cubicBezTo>
                    <a:pt x="10" y="616"/>
                    <a:pt x="20" y="609"/>
                    <a:pt x="36" y="601"/>
                  </a:cubicBezTo>
                  <a:cubicBezTo>
                    <a:pt x="38" y="599"/>
                    <a:pt x="38" y="599"/>
                    <a:pt x="38" y="599"/>
                  </a:cubicBezTo>
                  <a:cubicBezTo>
                    <a:pt x="44" y="596"/>
                    <a:pt x="51" y="593"/>
                    <a:pt x="58" y="588"/>
                  </a:cubicBezTo>
                  <a:cubicBezTo>
                    <a:pt x="59" y="588"/>
                    <a:pt x="59" y="588"/>
                    <a:pt x="59" y="586"/>
                  </a:cubicBezTo>
                  <a:cubicBezTo>
                    <a:pt x="86" y="568"/>
                    <a:pt x="86" y="550"/>
                    <a:pt x="86" y="528"/>
                  </a:cubicBezTo>
                  <a:lnTo>
                    <a:pt x="86" y="518"/>
                  </a:lnTo>
                  <a:cubicBezTo>
                    <a:pt x="86" y="495"/>
                    <a:pt x="92" y="477"/>
                    <a:pt x="102" y="456"/>
                  </a:cubicBezTo>
                  <a:lnTo>
                    <a:pt x="102" y="453"/>
                  </a:lnTo>
                  <a:cubicBezTo>
                    <a:pt x="105" y="446"/>
                    <a:pt x="109" y="439"/>
                    <a:pt x="110" y="433"/>
                  </a:cubicBezTo>
                  <a:cubicBezTo>
                    <a:pt x="127" y="393"/>
                    <a:pt x="140" y="357"/>
                    <a:pt x="180" y="341"/>
                  </a:cubicBezTo>
                  <a:cubicBezTo>
                    <a:pt x="203" y="331"/>
                    <a:pt x="231" y="329"/>
                    <a:pt x="259" y="326"/>
                  </a:cubicBezTo>
                  <a:cubicBezTo>
                    <a:pt x="315" y="321"/>
                    <a:pt x="377" y="314"/>
                    <a:pt x="407" y="250"/>
                  </a:cubicBezTo>
                  <a:cubicBezTo>
                    <a:pt x="417" y="225"/>
                    <a:pt x="420" y="202"/>
                    <a:pt x="420" y="177"/>
                  </a:cubicBezTo>
                  <a:cubicBezTo>
                    <a:pt x="427" y="177"/>
                    <a:pt x="433" y="179"/>
                    <a:pt x="440" y="179"/>
                  </a:cubicBezTo>
                  <a:lnTo>
                    <a:pt x="445" y="179"/>
                  </a:lnTo>
                  <a:lnTo>
                    <a:pt x="445" y="179"/>
                  </a:lnTo>
                  <a:cubicBezTo>
                    <a:pt x="479" y="184"/>
                    <a:pt x="511" y="187"/>
                    <a:pt x="542" y="161"/>
                  </a:cubicBezTo>
                  <a:cubicBezTo>
                    <a:pt x="547" y="158"/>
                    <a:pt x="550" y="154"/>
                    <a:pt x="554" y="149"/>
                  </a:cubicBezTo>
                  <a:cubicBezTo>
                    <a:pt x="573" y="133"/>
                    <a:pt x="582" y="125"/>
                    <a:pt x="611" y="130"/>
                  </a:cubicBezTo>
                  <a:cubicBezTo>
                    <a:pt x="643" y="136"/>
                    <a:pt x="664" y="130"/>
                    <a:pt x="687" y="123"/>
                  </a:cubicBezTo>
                  <a:cubicBezTo>
                    <a:pt x="695" y="120"/>
                    <a:pt x="705" y="118"/>
                    <a:pt x="715" y="115"/>
                  </a:cubicBezTo>
                  <a:cubicBezTo>
                    <a:pt x="736" y="110"/>
                    <a:pt x="758" y="113"/>
                    <a:pt x="779" y="118"/>
                  </a:cubicBezTo>
                  <a:cubicBezTo>
                    <a:pt x="792" y="120"/>
                    <a:pt x="804" y="121"/>
                    <a:pt x="817" y="123"/>
                  </a:cubicBezTo>
                  <a:cubicBezTo>
                    <a:pt x="852" y="125"/>
                    <a:pt x="870" y="110"/>
                    <a:pt x="890" y="95"/>
                  </a:cubicBezTo>
                  <a:cubicBezTo>
                    <a:pt x="895" y="92"/>
                    <a:pt x="900" y="87"/>
                    <a:pt x="904" y="84"/>
                  </a:cubicBezTo>
                  <a:cubicBezTo>
                    <a:pt x="928" y="67"/>
                    <a:pt x="946" y="65"/>
                    <a:pt x="970" y="64"/>
                  </a:cubicBezTo>
                  <a:cubicBezTo>
                    <a:pt x="977" y="64"/>
                    <a:pt x="984" y="62"/>
                    <a:pt x="992" y="62"/>
                  </a:cubicBezTo>
                  <a:cubicBezTo>
                    <a:pt x="1020" y="59"/>
                    <a:pt x="1028" y="47"/>
                    <a:pt x="1030" y="31"/>
                  </a:cubicBezTo>
                  <a:cubicBezTo>
                    <a:pt x="1030" y="24"/>
                    <a:pt x="1030" y="19"/>
                    <a:pt x="1035" y="13"/>
                  </a:cubicBezTo>
                  <a:cubicBezTo>
                    <a:pt x="1038" y="6"/>
                    <a:pt x="1043" y="3"/>
                    <a:pt x="1049" y="1"/>
                  </a:cubicBezTo>
                  <a:cubicBezTo>
                    <a:pt x="1066" y="0"/>
                    <a:pt x="1092" y="9"/>
                    <a:pt x="1124" y="32"/>
                  </a:cubicBezTo>
                  <a:lnTo>
                    <a:pt x="1137" y="42"/>
                  </a:lnTo>
                  <a:cubicBezTo>
                    <a:pt x="1158" y="59"/>
                    <a:pt x="1180" y="75"/>
                    <a:pt x="1204" y="87"/>
                  </a:cubicBezTo>
                  <a:cubicBezTo>
                    <a:pt x="1219" y="95"/>
                    <a:pt x="1234" y="98"/>
                    <a:pt x="1249" y="103"/>
                  </a:cubicBezTo>
                  <a:cubicBezTo>
                    <a:pt x="1262" y="107"/>
                    <a:pt x="1275" y="110"/>
                    <a:pt x="1287" y="117"/>
                  </a:cubicBezTo>
                  <a:cubicBezTo>
                    <a:pt x="1308" y="126"/>
                    <a:pt x="1318" y="143"/>
                    <a:pt x="1329" y="163"/>
                  </a:cubicBezTo>
                  <a:cubicBezTo>
                    <a:pt x="1333" y="168"/>
                    <a:pt x="1336" y="174"/>
                    <a:pt x="1339" y="179"/>
                  </a:cubicBezTo>
                  <a:cubicBezTo>
                    <a:pt x="1346" y="189"/>
                    <a:pt x="1353" y="199"/>
                    <a:pt x="1359" y="209"/>
                  </a:cubicBezTo>
                  <a:cubicBezTo>
                    <a:pt x="1372" y="224"/>
                    <a:pt x="1384" y="240"/>
                    <a:pt x="1392" y="257"/>
                  </a:cubicBezTo>
                  <a:cubicBezTo>
                    <a:pt x="1400" y="275"/>
                    <a:pt x="1405" y="294"/>
                    <a:pt x="1409" y="314"/>
                  </a:cubicBezTo>
                  <a:cubicBezTo>
                    <a:pt x="1412" y="329"/>
                    <a:pt x="1415" y="346"/>
                    <a:pt x="1422" y="360"/>
                  </a:cubicBezTo>
                  <a:cubicBezTo>
                    <a:pt x="1428" y="380"/>
                    <a:pt x="1440" y="395"/>
                    <a:pt x="1451" y="408"/>
                  </a:cubicBezTo>
                  <a:cubicBezTo>
                    <a:pt x="1460" y="418"/>
                    <a:pt x="1468" y="428"/>
                    <a:pt x="1473" y="439"/>
                  </a:cubicBezTo>
                  <a:cubicBezTo>
                    <a:pt x="1479" y="453"/>
                    <a:pt x="1484" y="464"/>
                    <a:pt x="1489" y="476"/>
                  </a:cubicBezTo>
                  <a:cubicBezTo>
                    <a:pt x="1502" y="510"/>
                    <a:pt x="1514" y="538"/>
                    <a:pt x="1567" y="561"/>
                  </a:cubicBezTo>
                  <a:cubicBezTo>
                    <a:pt x="1583" y="570"/>
                    <a:pt x="1600" y="579"/>
                    <a:pt x="1614" y="589"/>
                  </a:cubicBezTo>
                  <a:cubicBezTo>
                    <a:pt x="1626" y="598"/>
                    <a:pt x="1638" y="604"/>
                    <a:pt x="1649" y="611"/>
                  </a:cubicBezTo>
                  <a:cubicBezTo>
                    <a:pt x="1662" y="619"/>
                    <a:pt x="1675" y="624"/>
                    <a:pt x="1689" y="629"/>
                  </a:cubicBezTo>
                  <a:cubicBezTo>
                    <a:pt x="1702" y="635"/>
                    <a:pt x="1715" y="640"/>
                    <a:pt x="1727" y="647"/>
                  </a:cubicBezTo>
                  <a:cubicBezTo>
                    <a:pt x="1740" y="655"/>
                    <a:pt x="1748" y="663"/>
                    <a:pt x="1753" y="673"/>
                  </a:cubicBezTo>
                  <a:cubicBezTo>
                    <a:pt x="1743" y="682"/>
                    <a:pt x="1735" y="690"/>
                    <a:pt x="1723" y="695"/>
                  </a:cubicBezTo>
                  <a:cubicBezTo>
                    <a:pt x="1675" y="723"/>
                    <a:pt x="1633" y="741"/>
                    <a:pt x="1598" y="747"/>
                  </a:cubicBezTo>
                  <a:cubicBezTo>
                    <a:pt x="1560" y="756"/>
                    <a:pt x="1534" y="743"/>
                    <a:pt x="1502" y="728"/>
                  </a:cubicBezTo>
                  <a:cubicBezTo>
                    <a:pt x="1491" y="723"/>
                    <a:pt x="1479" y="716"/>
                    <a:pt x="1466" y="711"/>
                  </a:cubicBezTo>
                  <a:cubicBezTo>
                    <a:pt x="1440" y="701"/>
                    <a:pt x="1415" y="706"/>
                    <a:pt x="1394" y="711"/>
                  </a:cubicBezTo>
                  <a:cubicBezTo>
                    <a:pt x="1377" y="715"/>
                    <a:pt x="1361" y="718"/>
                    <a:pt x="1344" y="715"/>
                  </a:cubicBezTo>
                  <a:cubicBezTo>
                    <a:pt x="1311" y="706"/>
                    <a:pt x="1280" y="685"/>
                    <a:pt x="1264" y="662"/>
                  </a:cubicBezTo>
                  <a:cubicBezTo>
                    <a:pt x="1242" y="634"/>
                    <a:pt x="1222" y="629"/>
                    <a:pt x="1196" y="626"/>
                  </a:cubicBezTo>
                  <a:cubicBezTo>
                    <a:pt x="1193" y="624"/>
                    <a:pt x="1188" y="624"/>
                    <a:pt x="1183" y="622"/>
                  </a:cubicBezTo>
                  <a:cubicBezTo>
                    <a:pt x="1163" y="617"/>
                    <a:pt x="1152" y="612"/>
                    <a:pt x="1148" y="606"/>
                  </a:cubicBezTo>
                  <a:cubicBezTo>
                    <a:pt x="1145" y="601"/>
                    <a:pt x="1145" y="593"/>
                    <a:pt x="1150" y="581"/>
                  </a:cubicBezTo>
                  <a:cubicBezTo>
                    <a:pt x="1152" y="576"/>
                    <a:pt x="1155" y="570"/>
                    <a:pt x="1158" y="565"/>
                  </a:cubicBezTo>
                  <a:cubicBezTo>
                    <a:pt x="1170" y="543"/>
                    <a:pt x="1189" y="507"/>
                    <a:pt x="1145" y="482"/>
                  </a:cubicBezTo>
                  <a:cubicBezTo>
                    <a:pt x="1097" y="453"/>
                    <a:pt x="1061" y="504"/>
                    <a:pt x="1038" y="533"/>
                  </a:cubicBezTo>
                  <a:cubicBezTo>
                    <a:pt x="1035" y="538"/>
                    <a:pt x="1031" y="545"/>
                    <a:pt x="1028" y="548"/>
                  </a:cubicBezTo>
                  <a:cubicBezTo>
                    <a:pt x="1021" y="556"/>
                    <a:pt x="1013" y="565"/>
                    <a:pt x="1008" y="571"/>
                  </a:cubicBezTo>
                  <a:cubicBezTo>
                    <a:pt x="988" y="591"/>
                    <a:pt x="969" y="611"/>
                    <a:pt x="965" y="647"/>
                  </a:cubicBezTo>
                  <a:lnTo>
                    <a:pt x="964" y="659"/>
                  </a:lnTo>
                  <a:cubicBezTo>
                    <a:pt x="960" y="698"/>
                    <a:pt x="959" y="718"/>
                    <a:pt x="934" y="751"/>
                  </a:cubicBezTo>
                  <a:cubicBezTo>
                    <a:pt x="901" y="795"/>
                    <a:pt x="926" y="825"/>
                    <a:pt x="954" y="845"/>
                  </a:cubicBezTo>
                  <a:cubicBezTo>
                    <a:pt x="987" y="871"/>
                    <a:pt x="1013" y="892"/>
                    <a:pt x="1028" y="930"/>
                  </a:cubicBezTo>
                  <a:cubicBezTo>
                    <a:pt x="1033" y="944"/>
                    <a:pt x="1040" y="963"/>
                    <a:pt x="1033" y="978"/>
                  </a:cubicBezTo>
                  <a:cubicBezTo>
                    <a:pt x="1028" y="988"/>
                    <a:pt x="1021" y="994"/>
                    <a:pt x="1010" y="998"/>
                  </a:cubicBezTo>
                  <a:cubicBezTo>
                    <a:pt x="998" y="1002"/>
                    <a:pt x="987" y="1006"/>
                    <a:pt x="977" y="1008"/>
                  </a:cubicBezTo>
                  <a:cubicBezTo>
                    <a:pt x="951" y="1016"/>
                    <a:pt x="924" y="1024"/>
                    <a:pt x="898" y="1049"/>
                  </a:cubicBezTo>
                  <a:cubicBezTo>
                    <a:pt x="862" y="1080"/>
                    <a:pt x="852" y="1107"/>
                    <a:pt x="835" y="1144"/>
                  </a:cubicBezTo>
                  <a:lnTo>
                    <a:pt x="832" y="1151"/>
                  </a:lnTo>
                  <a:cubicBezTo>
                    <a:pt x="825" y="1168"/>
                    <a:pt x="812" y="1179"/>
                    <a:pt x="797" y="1189"/>
                  </a:cubicBezTo>
                  <a:cubicBezTo>
                    <a:pt x="784" y="1201"/>
                    <a:pt x="769" y="1210"/>
                    <a:pt x="761" y="1229"/>
                  </a:cubicBezTo>
                  <a:cubicBezTo>
                    <a:pt x="755" y="1240"/>
                    <a:pt x="753" y="1250"/>
                    <a:pt x="751" y="1260"/>
                  </a:cubicBezTo>
                  <a:cubicBezTo>
                    <a:pt x="750" y="1268"/>
                    <a:pt x="750" y="1276"/>
                    <a:pt x="746" y="128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87E0770E-D090-4E21-B71E-38232A346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613" y="3889375"/>
              <a:ext cx="390525" cy="565150"/>
            </a:xfrm>
            <a:custGeom>
              <a:avLst/>
              <a:gdLst>
                <a:gd name="T0" fmla="*/ 751 w 1086"/>
                <a:gd name="T1" fmla="*/ 1436 h 1572"/>
                <a:gd name="T2" fmla="*/ 687 w 1086"/>
                <a:gd name="T3" fmla="*/ 1511 h 1572"/>
                <a:gd name="T4" fmla="*/ 601 w 1086"/>
                <a:gd name="T5" fmla="*/ 1532 h 1572"/>
                <a:gd name="T6" fmla="*/ 512 w 1086"/>
                <a:gd name="T7" fmla="*/ 1555 h 1572"/>
                <a:gd name="T8" fmla="*/ 418 w 1086"/>
                <a:gd name="T9" fmla="*/ 1558 h 1572"/>
                <a:gd name="T10" fmla="*/ 349 w 1086"/>
                <a:gd name="T11" fmla="*/ 1540 h 1572"/>
                <a:gd name="T12" fmla="*/ 311 w 1086"/>
                <a:gd name="T13" fmla="*/ 1474 h 1572"/>
                <a:gd name="T14" fmla="*/ 393 w 1086"/>
                <a:gd name="T15" fmla="*/ 1453 h 1572"/>
                <a:gd name="T16" fmla="*/ 375 w 1086"/>
                <a:gd name="T17" fmla="*/ 1385 h 1572"/>
                <a:gd name="T18" fmla="*/ 303 w 1086"/>
                <a:gd name="T19" fmla="*/ 1351 h 1572"/>
                <a:gd name="T20" fmla="*/ 202 w 1086"/>
                <a:gd name="T21" fmla="*/ 1349 h 1572"/>
                <a:gd name="T22" fmla="*/ 201 w 1086"/>
                <a:gd name="T23" fmla="*/ 1283 h 1572"/>
                <a:gd name="T24" fmla="*/ 110 w 1086"/>
                <a:gd name="T25" fmla="*/ 1230 h 1572"/>
                <a:gd name="T26" fmla="*/ 9 w 1086"/>
                <a:gd name="T27" fmla="*/ 1217 h 1572"/>
                <a:gd name="T28" fmla="*/ 21 w 1086"/>
                <a:gd name="T29" fmla="*/ 1155 h 1572"/>
                <a:gd name="T30" fmla="*/ 70 w 1086"/>
                <a:gd name="T31" fmla="*/ 1015 h 1572"/>
                <a:gd name="T32" fmla="*/ 61 w 1086"/>
                <a:gd name="T33" fmla="*/ 866 h 1572"/>
                <a:gd name="T34" fmla="*/ 34 w 1086"/>
                <a:gd name="T35" fmla="*/ 845 h 1572"/>
                <a:gd name="T36" fmla="*/ 75 w 1086"/>
                <a:gd name="T37" fmla="*/ 804 h 1572"/>
                <a:gd name="T38" fmla="*/ 89 w 1086"/>
                <a:gd name="T39" fmla="*/ 753 h 1572"/>
                <a:gd name="T40" fmla="*/ 163 w 1086"/>
                <a:gd name="T41" fmla="*/ 672 h 1572"/>
                <a:gd name="T42" fmla="*/ 220 w 1086"/>
                <a:gd name="T43" fmla="*/ 580 h 1572"/>
                <a:gd name="T44" fmla="*/ 324 w 1086"/>
                <a:gd name="T45" fmla="*/ 534 h 1572"/>
                <a:gd name="T46" fmla="*/ 357 w 1086"/>
                <a:gd name="T47" fmla="*/ 430 h 1572"/>
                <a:gd name="T48" fmla="*/ 262 w 1086"/>
                <a:gd name="T49" fmla="*/ 278 h 1572"/>
                <a:gd name="T50" fmla="*/ 298 w 1086"/>
                <a:gd name="T51" fmla="*/ 160 h 1572"/>
                <a:gd name="T52" fmla="*/ 354 w 1086"/>
                <a:gd name="T53" fmla="*/ 76 h 1572"/>
                <a:gd name="T54" fmla="*/ 438 w 1086"/>
                <a:gd name="T55" fmla="*/ 15 h 1572"/>
                <a:gd name="T56" fmla="*/ 431 w 1086"/>
                <a:gd name="T57" fmla="*/ 82 h 1572"/>
                <a:gd name="T58" fmla="*/ 484 w 1086"/>
                <a:gd name="T59" fmla="*/ 160 h 1572"/>
                <a:gd name="T60" fmla="*/ 547 w 1086"/>
                <a:gd name="T61" fmla="*/ 188 h 1572"/>
                <a:gd name="T62" fmla="*/ 706 w 1086"/>
                <a:gd name="T63" fmla="*/ 249 h 1572"/>
                <a:gd name="T64" fmla="*/ 797 w 1086"/>
                <a:gd name="T65" fmla="*/ 262 h 1572"/>
                <a:gd name="T66" fmla="*/ 1042 w 1086"/>
                <a:gd name="T67" fmla="*/ 229 h 1572"/>
                <a:gd name="T68" fmla="*/ 1039 w 1086"/>
                <a:gd name="T69" fmla="*/ 265 h 1572"/>
                <a:gd name="T70" fmla="*/ 1019 w 1086"/>
                <a:gd name="T71" fmla="*/ 346 h 1572"/>
                <a:gd name="T72" fmla="*/ 1061 w 1086"/>
                <a:gd name="T73" fmla="*/ 402 h 1572"/>
                <a:gd name="T74" fmla="*/ 1046 w 1086"/>
                <a:gd name="T75" fmla="*/ 497 h 1572"/>
                <a:gd name="T76" fmla="*/ 1070 w 1086"/>
                <a:gd name="T77" fmla="*/ 599 h 1572"/>
                <a:gd name="T78" fmla="*/ 1079 w 1086"/>
                <a:gd name="T79" fmla="*/ 649 h 1572"/>
                <a:gd name="T80" fmla="*/ 1041 w 1086"/>
                <a:gd name="T81" fmla="*/ 792 h 1572"/>
                <a:gd name="T82" fmla="*/ 1009 w 1086"/>
                <a:gd name="T83" fmla="*/ 893 h 1572"/>
                <a:gd name="T84" fmla="*/ 965 w 1086"/>
                <a:gd name="T85" fmla="*/ 937 h 1572"/>
                <a:gd name="T86" fmla="*/ 800 w 1086"/>
                <a:gd name="T87" fmla="*/ 1021 h 1572"/>
                <a:gd name="T88" fmla="*/ 766 w 1086"/>
                <a:gd name="T89" fmla="*/ 1113 h 1572"/>
                <a:gd name="T90" fmla="*/ 759 w 1086"/>
                <a:gd name="T91" fmla="*/ 128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86" h="1572">
                  <a:moveTo>
                    <a:pt x="774" y="1375"/>
                  </a:moveTo>
                  <a:cubicBezTo>
                    <a:pt x="769" y="1397"/>
                    <a:pt x="759" y="1417"/>
                    <a:pt x="751" y="1436"/>
                  </a:cubicBezTo>
                  <a:cubicBezTo>
                    <a:pt x="743" y="1454"/>
                    <a:pt x="734" y="1473"/>
                    <a:pt x="729" y="1492"/>
                  </a:cubicBezTo>
                  <a:cubicBezTo>
                    <a:pt x="715" y="1496"/>
                    <a:pt x="700" y="1504"/>
                    <a:pt x="687" y="1511"/>
                  </a:cubicBezTo>
                  <a:cubicBezTo>
                    <a:pt x="672" y="1517"/>
                    <a:pt x="657" y="1524"/>
                    <a:pt x="642" y="1527"/>
                  </a:cubicBezTo>
                  <a:cubicBezTo>
                    <a:pt x="629" y="1530"/>
                    <a:pt x="616" y="1532"/>
                    <a:pt x="601" y="1532"/>
                  </a:cubicBezTo>
                  <a:cubicBezTo>
                    <a:pt x="581" y="1532"/>
                    <a:pt x="560" y="1534"/>
                    <a:pt x="540" y="1540"/>
                  </a:cubicBezTo>
                  <a:cubicBezTo>
                    <a:pt x="528" y="1545"/>
                    <a:pt x="520" y="1550"/>
                    <a:pt x="512" y="1555"/>
                  </a:cubicBezTo>
                  <a:cubicBezTo>
                    <a:pt x="497" y="1565"/>
                    <a:pt x="484" y="1571"/>
                    <a:pt x="469" y="1571"/>
                  </a:cubicBezTo>
                  <a:cubicBezTo>
                    <a:pt x="453" y="1571"/>
                    <a:pt x="436" y="1565"/>
                    <a:pt x="418" y="1558"/>
                  </a:cubicBezTo>
                  <a:cubicBezTo>
                    <a:pt x="403" y="1552"/>
                    <a:pt x="387" y="1545"/>
                    <a:pt x="369" y="1542"/>
                  </a:cubicBezTo>
                  <a:cubicBezTo>
                    <a:pt x="362" y="1542"/>
                    <a:pt x="355" y="1540"/>
                    <a:pt x="349" y="1540"/>
                  </a:cubicBezTo>
                  <a:cubicBezTo>
                    <a:pt x="321" y="1539"/>
                    <a:pt x="304" y="1537"/>
                    <a:pt x="296" y="1517"/>
                  </a:cubicBezTo>
                  <a:cubicBezTo>
                    <a:pt x="288" y="1499"/>
                    <a:pt x="293" y="1482"/>
                    <a:pt x="311" y="1474"/>
                  </a:cubicBezTo>
                  <a:cubicBezTo>
                    <a:pt x="319" y="1471"/>
                    <a:pt x="329" y="1471"/>
                    <a:pt x="339" y="1469"/>
                  </a:cubicBezTo>
                  <a:cubicBezTo>
                    <a:pt x="357" y="1469"/>
                    <a:pt x="377" y="1468"/>
                    <a:pt x="393" y="1453"/>
                  </a:cubicBezTo>
                  <a:cubicBezTo>
                    <a:pt x="408" y="1438"/>
                    <a:pt x="410" y="1425"/>
                    <a:pt x="406" y="1417"/>
                  </a:cubicBezTo>
                  <a:cubicBezTo>
                    <a:pt x="405" y="1403"/>
                    <a:pt x="393" y="1392"/>
                    <a:pt x="375" y="1385"/>
                  </a:cubicBezTo>
                  <a:cubicBezTo>
                    <a:pt x="362" y="1380"/>
                    <a:pt x="354" y="1379"/>
                    <a:pt x="346" y="1377"/>
                  </a:cubicBezTo>
                  <a:cubicBezTo>
                    <a:pt x="327" y="1372"/>
                    <a:pt x="318" y="1369"/>
                    <a:pt x="303" y="1351"/>
                  </a:cubicBezTo>
                  <a:cubicBezTo>
                    <a:pt x="276" y="1321"/>
                    <a:pt x="257" y="1328"/>
                    <a:pt x="230" y="1341"/>
                  </a:cubicBezTo>
                  <a:cubicBezTo>
                    <a:pt x="214" y="1349"/>
                    <a:pt x="204" y="1351"/>
                    <a:pt x="202" y="1349"/>
                  </a:cubicBezTo>
                  <a:cubicBezTo>
                    <a:pt x="194" y="1342"/>
                    <a:pt x="197" y="1310"/>
                    <a:pt x="199" y="1291"/>
                  </a:cubicBezTo>
                  <a:lnTo>
                    <a:pt x="201" y="1283"/>
                  </a:lnTo>
                  <a:cubicBezTo>
                    <a:pt x="202" y="1265"/>
                    <a:pt x="206" y="1235"/>
                    <a:pt x="177" y="1221"/>
                  </a:cubicBezTo>
                  <a:cubicBezTo>
                    <a:pt x="153" y="1206"/>
                    <a:pt x="128" y="1219"/>
                    <a:pt x="110" y="1230"/>
                  </a:cubicBezTo>
                  <a:cubicBezTo>
                    <a:pt x="102" y="1235"/>
                    <a:pt x="95" y="1239"/>
                    <a:pt x="89" y="1240"/>
                  </a:cubicBezTo>
                  <a:cubicBezTo>
                    <a:pt x="62" y="1249"/>
                    <a:pt x="26" y="1239"/>
                    <a:pt x="9" y="1217"/>
                  </a:cubicBezTo>
                  <a:cubicBezTo>
                    <a:pt x="0" y="1204"/>
                    <a:pt x="0" y="1189"/>
                    <a:pt x="9" y="1174"/>
                  </a:cubicBezTo>
                  <a:cubicBezTo>
                    <a:pt x="13" y="1168"/>
                    <a:pt x="18" y="1161"/>
                    <a:pt x="21" y="1155"/>
                  </a:cubicBezTo>
                  <a:cubicBezTo>
                    <a:pt x="37" y="1132"/>
                    <a:pt x="51" y="1113"/>
                    <a:pt x="57" y="1074"/>
                  </a:cubicBezTo>
                  <a:cubicBezTo>
                    <a:pt x="61" y="1054"/>
                    <a:pt x="65" y="1034"/>
                    <a:pt x="70" y="1015"/>
                  </a:cubicBezTo>
                  <a:cubicBezTo>
                    <a:pt x="74" y="1000"/>
                    <a:pt x="77" y="983"/>
                    <a:pt x="80" y="967"/>
                  </a:cubicBezTo>
                  <a:cubicBezTo>
                    <a:pt x="89" y="924"/>
                    <a:pt x="82" y="886"/>
                    <a:pt x="61" y="866"/>
                  </a:cubicBezTo>
                  <a:cubicBezTo>
                    <a:pt x="54" y="860"/>
                    <a:pt x="44" y="853"/>
                    <a:pt x="29" y="852"/>
                  </a:cubicBezTo>
                  <a:cubicBezTo>
                    <a:pt x="31" y="850"/>
                    <a:pt x="33" y="848"/>
                    <a:pt x="34" y="845"/>
                  </a:cubicBezTo>
                  <a:cubicBezTo>
                    <a:pt x="39" y="842"/>
                    <a:pt x="44" y="838"/>
                    <a:pt x="49" y="833"/>
                  </a:cubicBezTo>
                  <a:cubicBezTo>
                    <a:pt x="57" y="827"/>
                    <a:pt x="69" y="819"/>
                    <a:pt x="75" y="804"/>
                  </a:cubicBezTo>
                  <a:cubicBezTo>
                    <a:pt x="80" y="794"/>
                    <a:pt x="82" y="784"/>
                    <a:pt x="84" y="774"/>
                  </a:cubicBezTo>
                  <a:cubicBezTo>
                    <a:pt x="85" y="766"/>
                    <a:pt x="85" y="759"/>
                    <a:pt x="89" y="753"/>
                  </a:cubicBezTo>
                  <a:cubicBezTo>
                    <a:pt x="97" y="740"/>
                    <a:pt x="108" y="730"/>
                    <a:pt x="120" y="721"/>
                  </a:cubicBezTo>
                  <a:cubicBezTo>
                    <a:pt x="135" y="708"/>
                    <a:pt x="153" y="695"/>
                    <a:pt x="163" y="672"/>
                  </a:cubicBezTo>
                  <a:lnTo>
                    <a:pt x="166" y="665"/>
                  </a:lnTo>
                  <a:cubicBezTo>
                    <a:pt x="181" y="629"/>
                    <a:pt x="189" y="606"/>
                    <a:pt x="220" y="580"/>
                  </a:cubicBezTo>
                  <a:cubicBezTo>
                    <a:pt x="243" y="558"/>
                    <a:pt x="265" y="552"/>
                    <a:pt x="290" y="545"/>
                  </a:cubicBezTo>
                  <a:cubicBezTo>
                    <a:pt x="301" y="542"/>
                    <a:pt x="313" y="539"/>
                    <a:pt x="324" y="534"/>
                  </a:cubicBezTo>
                  <a:cubicBezTo>
                    <a:pt x="342" y="527"/>
                    <a:pt x="355" y="515"/>
                    <a:pt x="362" y="501"/>
                  </a:cubicBezTo>
                  <a:cubicBezTo>
                    <a:pt x="370" y="481"/>
                    <a:pt x="369" y="458"/>
                    <a:pt x="357" y="430"/>
                  </a:cubicBezTo>
                  <a:cubicBezTo>
                    <a:pt x="341" y="389"/>
                    <a:pt x="311" y="364"/>
                    <a:pt x="275" y="336"/>
                  </a:cubicBezTo>
                  <a:cubicBezTo>
                    <a:pt x="247" y="314"/>
                    <a:pt x="245" y="301"/>
                    <a:pt x="262" y="278"/>
                  </a:cubicBezTo>
                  <a:cubicBezTo>
                    <a:pt x="290" y="239"/>
                    <a:pt x="293" y="214"/>
                    <a:pt x="296" y="171"/>
                  </a:cubicBezTo>
                  <a:lnTo>
                    <a:pt x="298" y="160"/>
                  </a:lnTo>
                  <a:cubicBezTo>
                    <a:pt x="299" y="133"/>
                    <a:pt x="314" y="118"/>
                    <a:pt x="332" y="100"/>
                  </a:cubicBezTo>
                  <a:cubicBezTo>
                    <a:pt x="339" y="92"/>
                    <a:pt x="347" y="85"/>
                    <a:pt x="354" y="76"/>
                  </a:cubicBezTo>
                  <a:cubicBezTo>
                    <a:pt x="357" y="71"/>
                    <a:pt x="362" y="66"/>
                    <a:pt x="365" y="61"/>
                  </a:cubicBezTo>
                  <a:cubicBezTo>
                    <a:pt x="392" y="25"/>
                    <a:pt x="413" y="0"/>
                    <a:pt x="438" y="15"/>
                  </a:cubicBezTo>
                  <a:cubicBezTo>
                    <a:pt x="458" y="26"/>
                    <a:pt x="454" y="36"/>
                    <a:pt x="441" y="62"/>
                  </a:cubicBezTo>
                  <a:cubicBezTo>
                    <a:pt x="438" y="69"/>
                    <a:pt x="433" y="76"/>
                    <a:pt x="431" y="82"/>
                  </a:cubicBezTo>
                  <a:cubicBezTo>
                    <a:pt x="425" y="100"/>
                    <a:pt x="423" y="117"/>
                    <a:pt x="430" y="128"/>
                  </a:cubicBezTo>
                  <a:cubicBezTo>
                    <a:pt x="441" y="148"/>
                    <a:pt x="464" y="155"/>
                    <a:pt x="484" y="160"/>
                  </a:cubicBezTo>
                  <a:cubicBezTo>
                    <a:pt x="489" y="160"/>
                    <a:pt x="494" y="161"/>
                    <a:pt x="497" y="161"/>
                  </a:cubicBezTo>
                  <a:cubicBezTo>
                    <a:pt x="520" y="166"/>
                    <a:pt x="533" y="168"/>
                    <a:pt x="547" y="188"/>
                  </a:cubicBezTo>
                  <a:cubicBezTo>
                    <a:pt x="568" y="217"/>
                    <a:pt x="604" y="240"/>
                    <a:pt x="644" y="250"/>
                  </a:cubicBezTo>
                  <a:cubicBezTo>
                    <a:pt x="667" y="257"/>
                    <a:pt x="687" y="252"/>
                    <a:pt x="706" y="249"/>
                  </a:cubicBezTo>
                  <a:cubicBezTo>
                    <a:pt x="726" y="244"/>
                    <a:pt x="743" y="240"/>
                    <a:pt x="762" y="247"/>
                  </a:cubicBezTo>
                  <a:cubicBezTo>
                    <a:pt x="774" y="252"/>
                    <a:pt x="785" y="257"/>
                    <a:pt x="797" y="262"/>
                  </a:cubicBezTo>
                  <a:cubicBezTo>
                    <a:pt x="830" y="278"/>
                    <a:pt x="863" y="295"/>
                    <a:pt x="909" y="285"/>
                  </a:cubicBezTo>
                  <a:cubicBezTo>
                    <a:pt x="947" y="277"/>
                    <a:pt x="991" y="258"/>
                    <a:pt x="1042" y="229"/>
                  </a:cubicBezTo>
                  <a:cubicBezTo>
                    <a:pt x="1049" y="226"/>
                    <a:pt x="1054" y="222"/>
                    <a:pt x="1059" y="219"/>
                  </a:cubicBezTo>
                  <a:cubicBezTo>
                    <a:pt x="1056" y="232"/>
                    <a:pt x="1047" y="247"/>
                    <a:pt x="1039" y="265"/>
                  </a:cubicBezTo>
                  <a:lnTo>
                    <a:pt x="1037" y="268"/>
                  </a:lnTo>
                  <a:cubicBezTo>
                    <a:pt x="1024" y="293"/>
                    <a:pt x="1011" y="321"/>
                    <a:pt x="1019" y="346"/>
                  </a:cubicBezTo>
                  <a:cubicBezTo>
                    <a:pt x="1024" y="361"/>
                    <a:pt x="1034" y="370"/>
                    <a:pt x="1042" y="379"/>
                  </a:cubicBezTo>
                  <a:cubicBezTo>
                    <a:pt x="1051" y="387"/>
                    <a:pt x="1057" y="394"/>
                    <a:pt x="1061" y="402"/>
                  </a:cubicBezTo>
                  <a:cubicBezTo>
                    <a:pt x="1065" y="417"/>
                    <a:pt x="1061" y="433"/>
                    <a:pt x="1054" y="451"/>
                  </a:cubicBezTo>
                  <a:cubicBezTo>
                    <a:pt x="1051" y="466"/>
                    <a:pt x="1046" y="481"/>
                    <a:pt x="1046" y="497"/>
                  </a:cubicBezTo>
                  <a:cubicBezTo>
                    <a:pt x="1046" y="522"/>
                    <a:pt x="1054" y="547"/>
                    <a:pt x="1061" y="570"/>
                  </a:cubicBezTo>
                  <a:cubicBezTo>
                    <a:pt x="1064" y="580"/>
                    <a:pt x="1067" y="590"/>
                    <a:pt x="1070" y="599"/>
                  </a:cubicBezTo>
                  <a:cubicBezTo>
                    <a:pt x="1072" y="604"/>
                    <a:pt x="1074" y="613"/>
                    <a:pt x="1075" y="621"/>
                  </a:cubicBezTo>
                  <a:cubicBezTo>
                    <a:pt x="1077" y="629"/>
                    <a:pt x="1079" y="639"/>
                    <a:pt x="1079" y="649"/>
                  </a:cubicBezTo>
                  <a:cubicBezTo>
                    <a:pt x="1084" y="687"/>
                    <a:pt x="1085" y="736"/>
                    <a:pt x="1064" y="768"/>
                  </a:cubicBezTo>
                  <a:cubicBezTo>
                    <a:pt x="1057" y="777"/>
                    <a:pt x="1049" y="786"/>
                    <a:pt x="1041" y="792"/>
                  </a:cubicBezTo>
                  <a:cubicBezTo>
                    <a:pt x="1028" y="807"/>
                    <a:pt x="1013" y="820"/>
                    <a:pt x="1006" y="842"/>
                  </a:cubicBezTo>
                  <a:cubicBezTo>
                    <a:pt x="998" y="865"/>
                    <a:pt x="1004" y="880"/>
                    <a:pt x="1009" y="893"/>
                  </a:cubicBezTo>
                  <a:cubicBezTo>
                    <a:pt x="1014" y="901"/>
                    <a:pt x="1018" y="909"/>
                    <a:pt x="1016" y="919"/>
                  </a:cubicBezTo>
                  <a:cubicBezTo>
                    <a:pt x="1014" y="936"/>
                    <a:pt x="1000" y="939"/>
                    <a:pt x="965" y="937"/>
                  </a:cubicBezTo>
                  <a:cubicBezTo>
                    <a:pt x="957" y="936"/>
                    <a:pt x="950" y="936"/>
                    <a:pt x="944" y="936"/>
                  </a:cubicBezTo>
                  <a:cubicBezTo>
                    <a:pt x="884" y="939"/>
                    <a:pt x="828" y="972"/>
                    <a:pt x="800" y="1021"/>
                  </a:cubicBezTo>
                  <a:cubicBezTo>
                    <a:pt x="790" y="1039"/>
                    <a:pt x="784" y="1059"/>
                    <a:pt x="777" y="1079"/>
                  </a:cubicBezTo>
                  <a:cubicBezTo>
                    <a:pt x="774" y="1090"/>
                    <a:pt x="771" y="1102"/>
                    <a:pt x="766" y="1113"/>
                  </a:cubicBezTo>
                  <a:cubicBezTo>
                    <a:pt x="752" y="1143"/>
                    <a:pt x="739" y="1176"/>
                    <a:pt x="741" y="1211"/>
                  </a:cubicBezTo>
                  <a:cubicBezTo>
                    <a:pt x="741" y="1239"/>
                    <a:pt x="751" y="1263"/>
                    <a:pt x="759" y="1286"/>
                  </a:cubicBezTo>
                  <a:cubicBezTo>
                    <a:pt x="771" y="1316"/>
                    <a:pt x="780" y="1346"/>
                    <a:pt x="774" y="137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BD9A933A-ADAC-43FC-915A-90A9B0F5C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663" y="4124325"/>
              <a:ext cx="582612" cy="484188"/>
            </a:xfrm>
            <a:custGeom>
              <a:avLst/>
              <a:gdLst>
                <a:gd name="T0" fmla="*/ 208 w 1619"/>
                <a:gd name="T1" fmla="*/ 1051 h 1343"/>
                <a:gd name="T2" fmla="*/ 229 w 1619"/>
                <a:gd name="T3" fmla="*/ 815 h 1343"/>
                <a:gd name="T4" fmla="*/ 63 w 1619"/>
                <a:gd name="T5" fmla="*/ 812 h 1343"/>
                <a:gd name="T6" fmla="*/ 17 w 1619"/>
                <a:gd name="T7" fmla="*/ 792 h 1343"/>
                <a:gd name="T8" fmla="*/ 8 w 1619"/>
                <a:gd name="T9" fmla="*/ 557 h 1343"/>
                <a:gd name="T10" fmla="*/ 64 w 1619"/>
                <a:gd name="T11" fmla="*/ 380 h 1343"/>
                <a:gd name="T12" fmla="*/ 283 w 1619"/>
                <a:gd name="T13" fmla="*/ 267 h 1343"/>
                <a:gd name="T14" fmla="*/ 300 w 1619"/>
                <a:gd name="T15" fmla="*/ 158 h 1343"/>
                <a:gd name="T16" fmla="*/ 366 w 1619"/>
                <a:gd name="T17" fmla="*/ 5 h 1343"/>
                <a:gd name="T18" fmla="*/ 580 w 1619"/>
                <a:gd name="T19" fmla="*/ 92 h 1343"/>
                <a:gd name="T20" fmla="*/ 898 w 1619"/>
                <a:gd name="T21" fmla="*/ 369 h 1343"/>
                <a:gd name="T22" fmla="*/ 1084 w 1619"/>
                <a:gd name="T23" fmla="*/ 463 h 1343"/>
                <a:gd name="T24" fmla="*/ 1262 w 1619"/>
                <a:gd name="T25" fmla="*/ 515 h 1343"/>
                <a:gd name="T26" fmla="*/ 1387 w 1619"/>
                <a:gd name="T27" fmla="*/ 489 h 1343"/>
                <a:gd name="T28" fmla="*/ 1386 w 1619"/>
                <a:gd name="T29" fmla="*/ 570 h 1343"/>
                <a:gd name="T30" fmla="*/ 1392 w 1619"/>
                <a:gd name="T31" fmla="*/ 659 h 1343"/>
                <a:gd name="T32" fmla="*/ 1418 w 1619"/>
                <a:gd name="T33" fmla="*/ 758 h 1343"/>
                <a:gd name="T34" fmla="*/ 1544 w 1619"/>
                <a:gd name="T35" fmla="*/ 688 h 1343"/>
                <a:gd name="T36" fmla="*/ 1588 w 1619"/>
                <a:gd name="T37" fmla="*/ 695 h 1343"/>
                <a:gd name="T38" fmla="*/ 1608 w 1619"/>
                <a:gd name="T39" fmla="*/ 824 h 1343"/>
                <a:gd name="T40" fmla="*/ 1606 w 1619"/>
                <a:gd name="T41" fmla="*/ 880 h 1343"/>
                <a:gd name="T42" fmla="*/ 1605 w 1619"/>
                <a:gd name="T43" fmla="*/ 904 h 1343"/>
                <a:gd name="T44" fmla="*/ 1613 w 1619"/>
                <a:gd name="T45" fmla="*/ 955 h 1343"/>
                <a:gd name="T46" fmla="*/ 1611 w 1619"/>
                <a:gd name="T47" fmla="*/ 1011 h 1343"/>
                <a:gd name="T48" fmla="*/ 1606 w 1619"/>
                <a:gd name="T49" fmla="*/ 1067 h 1343"/>
                <a:gd name="T50" fmla="*/ 1591 w 1619"/>
                <a:gd name="T51" fmla="*/ 1153 h 1343"/>
                <a:gd name="T52" fmla="*/ 1509 w 1619"/>
                <a:gd name="T53" fmla="*/ 1207 h 1343"/>
                <a:gd name="T54" fmla="*/ 1458 w 1619"/>
                <a:gd name="T55" fmla="*/ 1204 h 1343"/>
                <a:gd name="T56" fmla="*/ 1372 w 1619"/>
                <a:gd name="T57" fmla="*/ 1216 h 1343"/>
                <a:gd name="T58" fmla="*/ 1305 w 1619"/>
                <a:gd name="T59" fmla="*/ 1230 h 1343"/>
                <a:gd name="T60" fmla="*/ 1292 w 1619"/>
                <a:gd name="T61" fmla="*/ 1235 h 1343"/>
                <a:gd name="T62" fmla="*/ 1224 w 1619"/>
                <a:gd name="T63" fmla="*/ 1227 h 1343"/>
                <a:gd name="T64" fmla="*/ 1129 w 1619"/>
                <a:gd name="T65" fmla="*/ 1323 h 1343"/>
                <a:gd name="T66" fmla="*/ 1077 w 1619"/>
                <a:gd name="T67" fmla="*/ 1313 h 1343"/>
                <a:gd name="T68" fmla="*/ 1036 w 1619"/>
                <a:gd name="T69" fmla="*/ 1270 h 1343"/>
                <a:gd name="T70" fmla="*/ 1025 w 1619"/>
                <a:gd name="T71" fmla="*/ 1239 h 1343"/>
                <a:gd name="T72" fmla="*/ 929 w 1619"/>
                <a:gd name="T73" fmla="*/ 1100 h 1343"/>
                <a:gd name="T74" fmla="*/ 844 w 1619"/>
                <a:gd name="T75" fmla="*/ 1049 h 1343"/>
                <a:gd name="T76" fmla="*/ 759 w 1619"/>
                <a:gd name="T77" fmla="*/ 1084 h 1343"/>
                <a:gd name="T78" fmla="*/ 679 w 1619"/>
                <a:gd name="T79" fmla="*/ 1115 h 1343"/>
                <a:gd name="T80" fmla="*/ 418 w 1619"/>
                <a:gd name="T81" fmla="*/ 1161 h 1343"/>
                <a:gd name="T82" fmla="*/ 377 w 1619"/>
                <a:gd name="T83" fmla="*/ 1165 h 1343"/>
                <a:gd name="T84" fmla="*/ 328 w 1619"/>
                <a:gd name="T85" fmla="*/ 113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9" h="1343">
                  <a:moveTo>
                    <a:pt x="293" y="1174"/>
                  </a:moveTo>
                  <a:cubicBezTo>
                    <a:pt x="283" y="1153"/>
                    <a:pt x="274" y="1133"/>
                    <a:pt x="260" y="1113"/>
                  </a:cubicBezTo>
                  <a:cubicBezTo>
                    <a:pt x="245" y="1090"/>
                    <a:pt x="226" y="1071"/>
                    <a:pt x="208" y="1051"/>
                  </a:cubicBezTo>
                  <a:cubicBezTo>
                    <a:pt x="186" y="1031"/>
                    <a:pt x="166" y="1011"/>
                    <a:pt x="153" y="987"/>
                  </a:cubicBezTo>
                  <a:cubicBezTo>
                    <a:pt x="129" y="944"/>
                    <a:pt x="145" y="922"/>
                    <a:pt x="191" y="891"/>
                  </a:cubicBezTo>
                  <a:cubicBezTo>
                    <a:pt x="217" y="873"/>
                    <a:pt x="239" y="840"/>
                    <a:pt x="229" y="815"/>
                  </a:cubicBezTo>
                  <a:cubicBezTo>
                    <a:pt x="224" y="805"/>
                    <a:pt x="211" y="792"/>
                    <a:pt x="175" y="800"/>
                  </a:cubicBezTo>
                  <a:cubicBezTo>
                    <a:pt x="160" y="804"/>
                    <a:pt x="145" y="804"/>
                    <a:pt x="129" y="804"/>
                  </a:cubicBezTo>
                  <a:cubicBezTo>
                    <a:pt x="107" y="804"/>
                    <a:pt x="86" y="805"/>
                    <a:pt x="63" y="812"/>
                  </a:cubicBezTo>
                  <a:cubicBezTo>
                    <a:pt x="45" y="820"/>
                    <a:pt x="26" y="824"/>
                    <a:pt x="7" y="828"/>
                  </a:cubicBezTo>
                  <a:cubicBezTo>
                    <a:pt x="5" y="828"/>
                    <a:pt x="3" y="828"/>
                    <a:pt x="0" y="830"/>
                  </a:cubicBezTo>
                  <a:cubicBezTo>
                    <a:pt x="5" y="817"/>
                    <a:pt x="10" y="805"/>
                    <a:pt x="17" y="792"/>
                  </a:cubicBezTo>
                  <a:cubicBezTo>
                    <a:pt x="25" y="772"/>
                    <a:pt x="35" y="751"/>
                    <a:pt x="41" y="726"/>
                  </a:cubicBezTo>
                  <a:cubicBezTo>
                    <a:pt x="49" y="690"/>
                    <a:pt x="38" y="656"/>
                    <a:pt x="25" y="624"/>
                  </a:cubicBezTo>
                  <a:cubicBezTo>
                    <a:pt x="17" y="601"/>
                    <a:pt x="8" y="580"/>
                    <a:pt x="8" y="557"/>
                  </a:cubicBezTo>
                  <a:cubicBezTo>
                    <a:pt x="7" y="527"/>
                    <a:pt x="18" y="499"/>
                    <a:pt x="31" y="468"/>
                  </a:cubicBezTo>
                  <a:cubicBezTo>
                    <a:pt x="36" y="458"/>
                    <a:pt x="40" y="445"/>
                    <a:pt x="43" y="433"/>
                  </a:cubicBezTo>
                  <a:cubicBezTo>
                    <a:pt x="49" y="413"/>
                    <a:pt x="56" y="397"/>
                    <a:pt x="64" y="380"/>
                  </a:cubicBezTo>
                  <a:cubicBezTo>
                    <a:pt x="89" y="339"/>
                    <a:pt x="135" y="311"/>
                    <a:pt x="186" y="308"/>
                  </a:cubicBezTo>
                  <a:cubicBezTo>
                    <a:pt x="191" y="308"/>
                    <a:pt x="198" y="308"/>
                    <a:pt x="204" y="310"/>
                  </a:cubicBezTo>
                  <a:cubicBezTo>
                    <a:pt x="232" y="310"/>
                    <a:pt x="280" y="313"/>
                    <a:pt x="283" y="267"/>
                  </a:cubicBezTo>
                  <a:cubicBezTo>
                    <a:pt x="285" y="250"/>
                    <a:pt x="280" y="239"/>
                    <a:pt x="275" y="229"/>
                  </a:cubicBezTo>
                  <a:cubicBezTo>
                    <a:pt x="270" y="217"/>
                    <a:pt x="267" y="209"/>
                    <a:pt x="272" y="196"/>
                  </a:cubicBezTo>
                  <a:cubicBezTo>
                    <a:pt x="277" y="181"/>
                    <a:pt x="288" y="170"/>
                    <a:pt x="300" y="158"/>
                  </a:cubicBezTo>
                  <a:cubicBezTo>
                    <a:pt x="310" y="150"/>
                    <a:pt x="320" y="140"/>
                    <a:pt x="326" y="128"/>
                  </a:cubicBezTo>
                  <a:cubicBezTo>
                    <a:pt x="351" y="92"/>
                    <a:pt x="353" y="41"/>
                    <a:pt x="348" y="0"/>
                  </a:cubicBezTo>
                  <a:cubicBezTo>
                    <a:pt x="354" y="1"/>
                    <a:pt x="361" y="3"/>
                    <a:pt x="366" y="5"/>
                  </a:cubicBezTo>
                  <a:cubicBezTo>
                    <a:pt x="404" y="18"/>
                    <a:pt x="440" y="34"/>
                    <a:pt x="476" y="49"/>
                  </a:cubicBezTo>
                  <a:cubicBezTo>
                    <a:pt x="499" y="59"/>
                    <a:pt x="522" y="69"/>
                    <a:pt x="545" y="77"/>
                  </a:cubicBezTo>
                  <a:lnTo>
                    <a:pt x="580" y="92"/>
                  </a:lnTo>
                  <a:cubicBezTo>
                    <a:pt x="674" y="128"/>
                    <a:pt x="769" y="166"/>
                    <a:pt x="837" y="237"/>
                  </a:cubicBezTo>
                  <a:cubicBezTo>
                    <a:pt x="855" y="257"/>
                    <a:pt x="863" y="282"/>
                    <a:pt x="872" y="308"/>
                  </a:cubicBezTo>
                  <a:cubicBezTo>
                    <a:pt x="878" y="329"/>
                    <a:pt x="885" y="349"/>
                    <a:pt x="898" y="369"/>
                  </a:cubicBezTo>
                  <a:cubicBezTo>
                    <a:pt x="924" y="412"/>
                    <a:pt x="965" y="417"/>
                    <a:pt x="1005" y="423"/>
                  </a:cubicBezTo>
                  <a:cubicBezTo>
                    <a:pt x="1012" y="425"/>
                    <a:pt x="1018" y="427"/>
                    <a:pt x="1025" y="428"/>
                  </a:cubicBezTo>
                  <a:cubicBezTo>
                    <a:pt x="1054" y="433"/>
                    <a:pt x="1066" y="440"/>
                    <a:pt x="1084" y="463"/>
                  </a:cubicBezTo>
                  <a:cubicBezTo>
                    <a:pt x="1101" y="483"/>
                    <a:pt x="1114" y="494"/>
                    <a:pt x="1137" y="502"/>
                  </a:cubicBezTo>
                  <a:cubicBezTo>
                    <a:pt x="1166" y="512"/>
                    <a:pt x="1198" y="512"/>
                    <a:pt x="1227" y="514"/>
                  </a:cubicBezTo>
                  <a:cubicBezTo>
                    <a:pt x="1239" y="514"/>
                    <a:pt x="1250" y="514"/>
                    <a:pt x="1262" y="515"/>
                  </a:cubicBezTo>
                  <a:cubicBezTo>
                    <a:pt x="1287" y="517"/>
                    <a:pt x="1310" y="519"/>
                    <a:pt x="1336" y="509"/>
                  </a:cubicBezTo>
                  <a:cubicBezTo>
                    <a:pt x="1343" y="507"/>
                    <a:pt x="1349" y="502"/>
                    <a:pt x="1356" y="499"/>
                  </a:cubicBezTo>
                  <a:cubicBezTo>
                    <a:pt x="1367" y="494"/>
                    <a:pt x="1379" y="486"/>
                    <a:pt x="1387" y="489"/>
                  </a:cubicBezTo>
                  <a:cubicBezTo>
                    <a:pt x="1392" y="489"/>
                    <a:pt x="1394" y="492"/>
                    <a:pt x="1395" y="494"/>
                  </a:cubicBezTo>
                  <a:cubicBezTo>
                    <a:pt x="1402" y="507"/>
                    <a:pt x="1394" y="539"/>
                    <a:pt x="1390" y="555"/>
                  </a:cubicBezTo>
                  <a:cubicBezTo>
                    <a:pt x="1389" y="558"/>
                    <a:pt x="1387" y="565"/>
                    <a:pt x="1386" y="570"/>
                  </a:cubicBezTo>
                  <a:cubicBezTo>
                    <a:pt x="1381" y="581"/>
                    <a:pt x="1374" y="596"/>
                    <a:pt x="1376" y="609"/>
                  </a:cubicBezTo>
                  <a:cubicBezTo>
                    <a:pt x="1377" y="621"/>
                    <a:pt x="1381" y="631"/>
                    <a:pt x="1386" y="639"/>
                  </a:cubicBezTo>
                  <a:cubicBezTo>
                    <a:pt x="1389" y="647"/>
                    <a:pt x="1392" y="652"/>
                    <a:pt x="1392" y="659"/>
                  </a:cubicBezTo>
                  <a:cubicBezTo>
                    <a:pt x="1394" y="665"/>
                    <a:pt x="1390" y="674"/>
                    <a:pt x="1387" y="684"/>
                  </a:cubicBezTo>
                  <a:cubicBezTo>
                    <a:pt x="1381" y="702"/>
                    <a:pt x="1374" y="723"/>
                    <a:pt x="1386" y="740"/>
                  </a:cubicBezTo>
                  <a:cubicBezTo>
                    <a:pt x="1390" y="749"/>
                    <a:pt x="1402" y="754"/>
                    <a:pt x="1418" y="758"/>
                  </a:cubicBezTo>
                  <a:lnTo>
                    <a:pt x="1422" y="758"/>
                  </a:lnTo>
                  <a:cubicBezTo>
                    <a:pt x="1453" y="761"/>
                    <a:pt x="1474" y="740"/>
                    <a:pt x="1493" y="720"/>
                  </a:cubicBezTo>
                  <a:cubicBezTo>
                    <a:pt x="1509" y="705"/>
                    <a:pt x="1524" y="690"/>
                    <a:pt x="1544" y="688"/>
                  </a:cubicBezTo>
                  <a:cubicBezTo>
                    <a:pt x="1552" y="688"/>
                    <a:pt x="1560" y="688"/>
                    <a:pt x="1567" y="688"/>
                  </a:cubicBezTo>
                  <a:cubicBezTo>
                    <a:pt x="1575" y="688"/>
                    <a:pt x="1582" y="688"/>
                    <a:pt x="1588" y="687"/>
                  </a:cubicBezTo>
                  <a:cubicBezTo>
                    <a:pt x="1588" y="690"/>
                    <a:pt x="1588" y="692"/>
                    <a:pt x="1588" y="695"/>
                  </a:cubicBezTo>
                  <a:cubicBezTo>
                    <a:pt x="1588" y="730"/>
                    <a:pt x="1595" y="764"/>
                    <a:pt x="1608" y="797"/>
                  </a:cubicBezTo>
                  <a:cubicBezTo>
                    <a:pt x="1611" y="805"/>
                    <a:pt x="1613" y="812"/>
                    <a:pt x="1611" y="817"/>
                  </a:cubicBezTo>
                  <a:cubicBezTo>
                    <a:pt x="1611" y="819"/>
                    <a:pt x="1610" y="820"/>
                    <a:pt x="1608" y="824"/>
                  </a:cubicBezTo>
                  <a:cubicBezTo>
                    <a:pt x="1608" y="825"/>
                    <a:pt x="1606" y="827"/>
                    <a:pt x="1606" y="828"/>
                  </a:cubicBezTo>
                  <a:cubicBezTo>
                    <a:pt x="1598" y="842"/>
                    <a:pt x="1598" y="860"/>
                    <a:pt x="1603" y="873"/>
                  </a:cubicBezTo>
                  <a:cubicBezTo>
                    <a:pt x="1605" y="876"/>
                    <a:pt x="1606" y="878"/>
                    <a:pt x="1606" y="880"/>
                  </a:cubicBezTo>
                  <a:cubicBezTo>
                    <a:pt x="1608" y="883"/>
                    <a:pt x="1610" y="886"/>
                    <a:pt x="1610" y="889"/>
                  </a:cubicBezTo>
                  <a:cubicBezTo>
                    <a:pt x="1610" y="891"/>
                    <a:pt x="1608" y="894"/>
                    <a:pt x="1608" y="898"/>
                  </a:cubicBezTo>
                  <a:cubicBezTo>
                    <a:pt x="1606" y="899"/>
                    <a:pt x="1605" y="903"/>
                    <a:pt x="1605" y="904"/>
                  </a:cubicBezTo>
                  <a:cubicBezTo>
                    <a:pt x="1598" y="919"/>
                    <a:pt x="1600" y="936"/>
                    <a:pt x="1608" y="949"/>
                  </a:cubicBezTo>
                  <a:lnTo>
                    <a:pt x="1610" y="952"/>
                  </a:lnTo>
                  <a:cubicBezTo>
                    <a:pt x="1611" y="954"/>
                    <a:pt x="1613" y="955"/>
                    <a:pt x="1613" y="955"/>
                  </a:cubicBezTo>
                  <a:cubicBezTo>
                    <a:pt x="1613" y="957"/>
                    <a:pt x="1611" y="960"/>
                    <a:pt x="1610" y="964"/>
                  </a:cubicBezTo>
                  <a:cubicBezTo>
                    <a:pt x="1608" y="967"/>
                    <a:pt x="1606" y="970"/>
                    <a:pt x="1605" y="975"/>
                  </a:cubicBezTo>
                  <a:cubicBezTo>
                    <a:pt x="1601" y="988"/>
                    <a:pt x="1606" y="1000"/>
                    <a:pt x="1611" y="1011"/>
                  </a:cubicBezTo>
                  <a:cubicBezTo>
                    <a:pt x="1613" y="1016"/>
                    <a:pt x="1614" y="1021"/>
                    <a:pt x="1616" y="1025"/>
                  </a:cubicBezTo>
                  <a:cubicBezTo>
                    <a:pt x="1618" y="1034"/>
                    <a:pt x="1614" y="1046"/>
                    <a:pt x="1610" y="1057"/>
                  </a:cubicBezTo>
                  <a:cubicBezTo>
                    <a:pt x="1610" y="1061"/>
                    <a:pt x="1608" y="1064"/>
                    <a:pt x="1606" y="1067"/>
                  </a:cubicBezTo>
                  <a:cubicBezTo>
                    <a:pt x="1603" y="1082"/>
                    <a:pt x="1603" y="1095"/>
                    <a:pt x="1603" y="1109"/>
                  </a:cubicBezTo>
                  <a:cubicBezTo>
                    <a:pt x="1603" y="1115"/>
                    <a:pt x="1603" y="1123"/>
                    <a:pt x="1601" y="1130"/>
                  </a:cubicBezTo>
                  <a:cubicBezTo>
                    <a:pt x="1601" y="1138"/>
                    <a:pt x="1598" y="1146"/>
                    <a:pt x="1591" y="1153"/>
                  </a:cubicBezTo>
                  <a:cubicBezTo>
                    <a:pt x="1591" y="1153"/>
                    <a:pt x="1591" y="1153"/>
                    <a:pt x="1591" y="1155"/>
                  </a:cubicBezTo>
                  <a:cubicBezTo>
                    <a:pt x="1586" y="1160"/>
                    <a:pt x="1580" y="1163"/>
                    <a:pt x="1573" y="1168"/>
                  </a:cubicBezTo>
                  <a:lnTo>
                    <a:pt x="1509" y="1207"/>
                  </a:lnTo>
                  <a:cubicBezTo>
                    <a:pt x="1504" y="1211"/>
                    <a:pt x="1499" y="1214"/>
                    <a:pt x="1494" y="1214"/>
                  </a:cubicBezTo>
                  <a:cubicBezTo>
                    <a:pt x="1491" y="1216"/>
                    <a:pt x="1484" y="1212"/>
                    <a:pt x="1479" y="1211"/>
                  </a:cubicBezTo>
                  <a:cubicBezTo>
                    <a:pt x="1473" y="1207"/>
                    <a:pt x="1466" y="1206"/>
                    <a:pt x="1458" y="1204"/>
                  </a:cubicBezTo>
                  <a:cubicBezTo>
                    <a:pt x="1443" y="1204"/>
                    <a:pt x="1430" y="1209"/>
                    <a:pt x="1418" y="1214"/>
                  </a:cubicBezTo>
                  <a:cubicBezTo>
                    <a:pt x="1410" y="1217"/>
                    <a:pt x="1402" y="1222"/>
                    <a:pt x="1394" y="1222"/>
                  </a:cubicBezTo>
                  <a:cubicBezTo>
                    <a:pt x="1389" y="1222"/>
                    <a:pt x="1381" y="1219"/>
                    <a:pt x="1372" y="1216"/>
                  </a:cubicBezTo>
                  <a:lnTo>
                    <a:pt x="1366" y="1214"/>
                  </a:lnTo>
                  <a:cubicBezTo>
                    <a:pt x="1348" y="1207"/>
                    <a:pt x="1331" y="1209"/>
                    <a:pt x="1320" y="1216"/>
                  </a:cubicBezTo>
                  <a:cubicBezTo>
                    <a:pt x="1315" y="1221"/>
                    <a:pt x="1310" y="1226"/>
                    <a:pt x="1305" y="1230"/>
                  </a:cubicBezTo>
                  <a:cubicBezTo>
                    <a:pt x="1303" y="1232"/>
                    <a:pt x="1303" y="1234"/>
                    <a:pt x="1300" y="1235"/>
                  </a:cubicBezTo>
                  <a:cubicBezTo>
                    <a:pt x="1298" y="1239"/>
                    <a:pt x="1295" y="1240"/>
                    <a:pt x="1295" y="1240"/>
                  </a:cubicBezTo>
                  <a:cubicBezTo>
                    <a:pt x="1293" y="1240"/>
                    <a:pt x="1292" y="1237"/>
                    <a:pt x="1292" y="1235"/>
                  </a:cubicBezTo>
                  <a:cubicBezTo>
                    <a:pt x="1290" y="1234"/>
                    <a:pt x="1288" y="1230"/>
                    <a:pt x="1285" y="1227"/>
                  </a:cubicBezTo>
                  <a:cubicBezTo>
                    <a:pt x="1277" y="1219"/>
                    <a:pt x="1265" y="1214"/>
                    <a:pt x="1250" y="1217"/>
                  </a:cubicBezTo>
                  <a:cubicBezTo>
                    <a:pt x="1241" y="1219"/>
                    <a:pt x="1232" y="1224"/>
                    <a:pt x="1224" y="1227"/>
                  </a:cubicBezTo>
                  <a:cubicBezTo>
                    <a:pt x="1199" y="1240"/>
                    <a:pt x="1171" y="1257"/>
                    <a:pt x="1153" y="1282"/>
                  </a:cubicBezTo>
                  <a:cubicBezTo>
                    <a:pt x="1147" y="1290"/>
                    <a:pt x="1142" y="1298"/>
                    <a:pt x="1138" y="1306"/>
                  </a:cubicBezTo>
                  <a:cubicBezTo>
                    <a:pt x="1135" y="1311"/>
                    <a:pt x="1132" y="1316"/>
                    <a:pt x="1129" y="1323"/>
                  </a:cubicBezTo>
                  <a:cubicBezTo>
                    <a:pt x="1117" y="1339"/>
                    <a:pt x="1109" y="1342"/>
                    <a:pt x="1105" y="1342"/>
                  </a:cubicBezTo>
                  <a:cubicBezTo>
                    <a:pt x="1101" y="1342"/>
                    <a:pt x="1089" y="1333"/>
                    <a:pt x="1084" y="1326"/>
                  </a:cubicBezTo>
                  <a:cubicBezTo>
                    <a:pt x="1081" y="1323"/>
                    <a:pt x="1079" y="1318"/>
                    <a:pt x="1077" y="1313"/>
                  </a:cubicBezTo>
                  <a:cubicBezTo>
                    <a:pt x="1074" y="1305"/>
                    <a:pt x="1071" y="1296"/>
                    <a:pt x="1066" y="1290"/>
                  </a:cubicBezTo>
                  <a:cubicBezTo>
                    <a:pt x="1058" y="1282"/>
                    <a:pt x="1049" y="1277"/>
                    <a:pt x="1041" y="1273"/>
                  </a:cubicBezTo>
                  <a:lnTo>
                    <a:pt x="1036" y="1270"/>
                  </a:lnTo>
                  <a:cubicBezTo>
                    <a:pt x="1028" y="1265"/>
                    <a:pt x="1025" y="1262"/>
                    <a:pt x="1023" y="1257"/>
                  </a:cubicBezTo>
                  <a:cubicBezTo>
                    <a:pt x="1023" y="1255"/>
                    <a:pt x="1023" y="1250"/>
                    <a:pt x="1025" y="1247"/>
                  </a:cubicBezTo>
                  <a:cubicBezTo>
                    <a:pt x="1025" y="1244"/>
                    <a:pt x="1025" y="1240"/>
                    <a:pt x="1025" y="1239"/>
                  </a:cubicBezTo>
                  <a:cubicBezTo>
                    <a:pt x="1026" y="1226"/>
                    <a:pt x="1023" y="1212"/>
                    <a:pt x="1020" y="1204"/>
                  </a:cubicBezTo>
                  <a:cubicBezTo>
                    <a:pt x="1012" y="1178"/>
                    <a:pt x="990" y="1160"/>
                    <a:pt x="970" y="1145"/>
                  </a:cubicBezTo>
                  <a:cubicBezTo>
                    <a:pt x="954" y="1130"/>
                    <a:pt x="937" y="1118"/>
                    <a:pt x="929" y="1100"/>
                  </a:cubicBezTo>
                  <a:cubicBezTo>
                    <a:pt x="928" y="1097"/>
                    <a:pt x="926" y="1092"/>
                    <a:pt x="924" y="1087"/>
                  </a:cubicBezTo>
                  <a:cubicBezTo>
                    <a:pt x="921" y="1076"/>
                    <a:pt x="918" y="1061"/>
                    <a:pt x="904" y="1051"/>
                  </a:cubicBezTo>
                  <a:cubicBezTo>
                    <a:pt x="886" y="1036"/>
                    <a:pt x="860" y="1041"/>
                    <a:pt x="844" y="1049"/>
                  </a:cubicBezTo>
                  <a:cubicBezTo>
                    <a:pt x="835" y="1054"/>
                    <a:pt x="829" y="1057"/>
                    <a:pt x="822" y="1062"/>
                  </a:cubicBezTo>
                  <a:cubicBezTo>
                    <a:pt x="816" y="1067"/>
                    <a:pt x="809" y="1072"/>
                    <a:pt x="801" y="1076"/>
                  </a:cubicBezTo>
                  <a:cubicBezTo>
                    <a:pt x="789" y="1081"/>
                    <a:pt x="774" y="1082"/>
                    <a:pt x="759" y="1084"/>
                  </a:cubicBezTo>
                  <a:cubicBezTo>
                    <a:pt x="743" y="1087"/>
                    <a:pt x="725" y="1089"/>
                    <a:pt x="708" y="1097"/>
                  </a:cubicBezTo>
                  <a:cubicBezTo>
                    <a:pt x="700" y="1100"/>
                    <a:pt x="692" y="1107"/>
                    <a:pt x="684" y="1112"/>
                  </a:cubicBezTo>
                  <a:lnTo>
                    <a:pt x="679" y="1115"/>
                  </a:lnTo>
                  <a:cubicBezTo>
                    <a:pt x="631" y="1150"/>
                    <a:pt x="557" y="1178"/>
                    <a:pt x="489" y="1150"/>
                  </a:cubicBezTo>
                  <a:cubicBezTo>
                    <a:pt x="483" y="1146"/>
                    <a:pt x="476" y="1145"/>
                    <a:pt x="470" y="1143"/>
                  </a:cubicBezTo>
                  <a:cubicBezTo>
                    <a:pt x="448" y="1142"/>
                    <a:pt x="432" y="1151"/>
                    <a:pt x="418" y="1161"/>
                  </a:cubicBezTo>
                  <a:lnTo>
                    <a:pt x="412" y="1166"/>
                  </a:lnTo>
                  <a:cubicBezTo>
                    <a:pt x="400" y="1173"/>
                    <a:pt x="387" y="1178"/>
                    <a:pt x="379" y="1173"/>
                  </a:cubicBezTo>
                  <a:cubicBezTo>
                    <a:pt x="379" y="1171"/>
                    <a:pt x="379" y="1170"/>
                    <a:pt x="377" y="1165"/>
                  </a:cubicBezTo>
                  <a:cubicBezTo>
                    <a:pt x="377" y="1160"/>
                    <a:pt x="377" y="1155"/>
                    <a:pt x="374" y="1148"/>
                  </a:cubicBezTo>
                  <a:cubicBezTo>
                    <a:pt x="371" y="1140"/>
                    <a:pt x="364" y="1133"/>
                    <a:pt x="354" y="1130"/>
                  </a:cubicBezTo>
                  <a:cubicBezTo>
                    <a:pt x="344" y="1127"/>
                    <a:pt x="334" y="1127"/>
                    <a:pt x="328" y="1130"/>
                  </a:cubicBezTo>
                  <a:cubicBezTo>
                    <a:pt x="313" y="1137"/>
                    <a:pt x="302" y="1156"/>
                    <a:pt x="293" y="117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FEAD6C77-ECCD-4E5A-8311-82D37472A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2981325"/>
              <a:ext cx="1255712" cy="968375"/>
            </a:xfrm>
            <a:custGeom>
              <a:avLst/>
              <a:gdLst>
                <a:gd name="T0" fmla="*/ 257 w 3488"/>
                <a:gd name="T1" fmla="*/ 1841 h 2689"/>
                <a:gd name="T2" fmla="*/ 245 w 3488"/>
                <a:gd name="T3" fmla="*/ 1336 h 2689"/>
                <a:gd name="T4" fmla="*/ 145 w 3488"/>
                <a:gd name="T5" fmla="*/ 993 h 2689"/>
                <a:gd name="T6" fmla="*/ 29 w 3488"/>
                <a:gd name="T7" fmla="*/ 848 h 2689"/>
                <a:gd name="T8" fmla="*/ 75 w 3488"/>
                <a:gd name="T9" fmla="*/ 700 h 2689"/>
                <a:gd name="T10" fmla="*/ 145 w 3488"/>
                <a:gd name="T11" fmla="*/ 537 h 2689"/>
                <a:gd name="T12" fmla="*/ 375 w 3488"/>
                <a:gd name="T13" fmla="*/ 252 h 2689"/>
                <a:gd name="T14" fmla="*/ 507 w 3488"/>
                <a:gd name="T15" fmla="*/ 59 h 2689"/>
                <a:gd name="T16" fmla="*/ 782 w 3488"/>
                <a:gd name="T17" fmla="*/ 23 h 2689"/>
                <a:gd name="T18" fmla="*/ 868 w 3488"/>
                <a:gd name="T19" fmla="*/ 151 h 2689"/>
                <a:gd name="T20" fmla="*/ 795 w 3488"/>
                <a:gd name="T21" fmla="*/ 291 h 2689"/>
                <a:gd name="T22" fmla="*/ 787 w 3488"/>
                <a:gd name="T23" fmla="*/ 385 h 2689"/>
                <a:gd name="T24" fmla="*/ 973 w 3488"/>
                <a:gd name="T25" fmla="*/ 509 h 2689"/>
                <a:gd name="T26" fmla="*/ 1207 w 3488"/>
                <a:gd name="T27" fmla="*/ 586 h 2689"/>
                <a:gd name="T28" fmla="*/ 1359 w 3488"/>
                <a:gd name="T29" fmla="*/ 777 h 2689"/>
                <a:gd name="T30" fmla="*/ 1415 w 3488"/>
                <a:gd name="T31" fmla="*/ 776 h 2689"/>
                <a:gd name="T32" fmla="*/ 1576 w 3488"/>
                <a:gd name="T33" fmla="*/ 792 h 2689"/>
                <a:gd name="T34" fmla="*/ 1663 w 3488"/>
                <a:gd name="T35" fmla="*/ 925 h 2689"/>
                <a:gd name="T36" fmla="*/ 1700 w 3488"/>
                <a:gd name="T37" fmla="*/ 1153 h 2689"/>
                <a:gd name="T38" fmla="*/ 1887 w 3488"/>
                <a:gd name="T39" fmla="*/ 1257 h 2689"/>
                <a:gd name="T40" fmla="*/ 2028 w 3488"/>
                <a:gd name="T41" fmla="*/ 1387 h 2689"/>
                <a:gd name="T42" fmla="*/ 2247 w 3488"/>
                <a:gd name="T43" fmla="*/ 1486 h 2689"/>
                <a:gd name="T44" fmla="*/ 2542 w 3488"/>
                <a:gd name="T45" fmla="*/ 1734 h 2689"/>
                <a:gd name="T46" fmla="*/ 2775 w 3488"/>
                <a:gd name="T47" fmla="*/ 1701 h 2689"/>
                <a:gd name="T48" fmla="*/ 2925 w 3488"/>
                <a:gd name="T49" fmla="*/ 1698 h 2689"/>
                <a:gd name="T50" fmla="*/ 3130 w 3488"/>
                <a:gd name="T51" fmla="*/ 1843 h 2689"/>
                <a:gd name="T52" fmla="*/ 3296 w 3488"/>
                <a:gd name="T53" fmla="*/ 1955 h 2689"/>
                <a:gd name="T54" fmla="*/ 3327 w 3488"/>
                <a:gd name="T55" fmla="*/ 2120 h 2689"/>
                <a:gd name="T56" fmla="*/ 3487 w 3488"/>
                <a:gd name="T57" fmla="*/ 2250 h 2689"/>
                <a:gd name="T58" fmla="*/ 3434 w 3488"/>
                <a:gd name="T59" fmla="*/ 2308 h 2689"/>
                <a:gd name="T60" fmla="*/ 3317 w 3488"/>
                <a:gd name="T61" fmla="*/ 2350 h 2689"/>
                <a:gd name="T62" fmla="*/ 3215 w 3488"/>
                <a:gd name="T63" fmla="*/ 2395 h 2689"/>
                <a:gd name="T64" fmla="*/ 3024 w 3488"/>
                <a:gd name="T65" fmla="*/ 2326 h 2689"/>
                <a:gd name="T66" fmla="*/ 2820 w 3488"/>
                <a:gd name="T67" fmla="*/ 2374 h 2689"/>
                <a:gd name="T68" fmla="*/ 2751 w 3488"/>
                <a:gd name="T69" fmla="*/ 2318 h 2689"/>
                <a:gd name="T70" fmla="*/ 2512 w 3488"/>
                <a:gd name="T71" fmla="*/ 2271 h 2689"/>
                <a:gd name="T72" fmla="*/ 2148 w 3488"/>
                <a:gd name="T73" fmla="*/ 2202 h 2689"/>
                <a:gd name="T74" fmla="*/ 2088 w 3488"/>
                <a:gd name="T75" fmla="*/ 2298 h 2689"/>
                <a:gd name="T76" fmla="*/ 2042 w 3488"/>
                <a:gd name="T77" fmla="*/ 2410 h 2689"/>
                <a:gd name="T78" fmla="*/ 1830 w 3488"/>
                <a:gd name="T79" fmla="*/ 2556 h 2689"/>
                <a:gd name="T80" fmla="*/ 1772 w 3488"/>
                <a:gd name="T81" fmla="*/ 2647 h 2689"/>
                <a:gd name="T82" fmla="*/ 1672 w 3488"/>
                <a:gd name="T83" fmla="*/ 2659 h 2689"/>
                <a:gd name="T84" fmla="*/ 1509 w 3488"/>
                <a:gd name="T85" fmla="*/ 2570 h 2689"/>
                <a:gd name="T86" fmla="*/ 1378 w 3488"/>
                <a:gd name="T87" fmla="*/ 2385 h 2689"/>
                <a:gd name="T88" fmla="*/ 1293 w 3488"/>
                <a:gd name="T89" fmla="*/ 2197 h 2689"/>
                <a:gd name="T90" fmla="*/ 1148 w 3488"/>
                <a:gd name="T91" fmla="*/ 2097 h 2689"/>
                <a:gd name="T92" fmla="*/ 945 w 3488"/>
                <a:gd name="T93" fmla="*/ 2031 h 2689"/>
                <a:gd name="T94" fmla="*/ 901 w 3488"/>
                <a:gd name="T95" fmla="*/ 2070 h 2689"/>
                <a:gd name="T96" fmla="*/ 716 w 3488"/>
                <a:gd name="T97" fmla="*/ 2125 h 2689"/>
                <a:gd name="T98" fmla="*/ 467 w 3488"/>
                <a:gd name="T99" fmla="*/ 2164 h 2689"/>
                <a:gd name="T100" fmla="*/ 375 w 3488"/>
                <a:gd name="T101" fmla="*/ 2187 h 2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88" h="2689">
                  <a:moveTo>
                    <a:pt x="339" y="2107"/>
                  </a:moveTo>
                  <a:cubicBezTo>
                    <a:pt x="336" y="2082"/>
                    <a:pt x="337" y="2057"/>
                    <a:pt x="337" y="2029"/>
                  </a:cubicBezTo>
                  <a:cubicBezTo>
                    <a:pt x="339" y="1998"/>
                    <a:pt x="341" y="1965"/>
                    <a:pt x="332" y="1932"/>
                  </a:cubicBezTo>
                  <a:cubicBezTo>
                    <a:pt x="322" y="1888"/>
                    <a:pt x="288" y="1863"/>
                    <a:pt x="257" y="1841"/>
                  </a:cubicBezTo>
                  <a:cubicBezTo>
                    <a:pt x="215" y="1812"/>
                    <a:pt x="184" y="1790"/>
                    <a:pt x="210" y="1729"/>
                  </a:cubicBezTo>
                  <a:cubicBezTo>
                    <a:pt x="240" y="1665"/>
                    <a:pt x="248" y="1627"/>
                    <a:pt x="230" y="1561"/>
                  </a:cubicBezTo>
                  <a:cubicBezTo>
                    <a:pt x="210" y="1481"/>
                    <a:pt x="210" y="1418"/>
                    <a:pt x="233" y="1360"/>
                  </a:cubicBezTo>
                  <a:cubicBezTo>
                    <a:pt x="237" y="1352"/>
                    <a:pt x="242" y="1344"/>
                    <a:pt x="245" y="1336"/>
                  </a:cubicBezTo>
                  <a:cubicBezTo>
                    <a:pt x="257" y="1311"/>
                    <a:pt x="268" y="1286"/>
                    <a:pt x="268" y="1257"/>
                  </a:cubicBezTo>
                  <a:cubicBezTo>
                    <a:pt x="268" y="1222"/>
                    <a:pt x="253" y="1191"/>
                    <a:pt x="240" y="1164"/>
                  </a:cubicBezTo>
                  <a:cubicBezTo>
                    <a:pt x="233" y="1151"/>
                    <a:pt x="227" y="1138"/>
                    <a:pt x="220" y="1125"/>
                  </a:cubicBezTo>
                  <a:cubicBezTo>
                    <a:pt x="197" y="1080"/>
                    <a:pt x="174" y="1033"/>
                    <a:pt x="145" y="993"/>
                  </a:cubicBezTo>
                  <a:cubicBezTo>
                    <a:pt x="128" y="972"/>
                    <a:pt x="108" y="957"/>
                    <a:pt x="90" y="944"/>
                  </a:cubicBezTo>
                  <a:cubicBezTo>
                    <a:pt x="82" y="937"/>
                    <a:pt x="74" y="930"/>
                    <a:pt x="65" y="924"/>
                  </a:cubicBezTo>
                  <a:cubicBezTo>
                    <a:pt x="42" y="904"/>
                    <a:pt x="39" y="886"/>
                    <a:pt x="31" y="856"/>
                  </a:cubicBezTo>
                  <a:lnTo>
                    <a:pt x="29" y="848"/>
                  </a:lnTo>
                  <a:cubicBezTo>
                    <a:pt x="24" y="825"/>
                    <a:pt x="13" y="807"/>
                    <a:pt x="0" y="792"/>
                  </a:cubicBezTo>
                  <a:cubicBezTo>
                    <a:pt x="0" y="790"/>
                    <a:pt x="1" y="789"/>
                    <a:pt x="3" y="787"/>
                  </a:cubicBezTo>
                  <a:cubicBezTo>
                    <a:pt x="14" y="772"/>
                    <a:pt x="26" y="757"/>
                    <a:pt x="37" y="744"/>
                  </a:cubicBezTo>
                  <a:cubicBezTo>
                    <a:pt x="51" y="729"/>
                    <a:pt x="64" y="715"/>
                    <a:pt x="75" y="700"/>
                  </a:cubicBezTo>
                  <a:cubicBezTo>
                    <a:pt x="87" y="683"/>
                    <a:pt x="92" y="665"/>
                    <a:pt x="97" y="649"/>
                  </a:cubicBezTo>
                  <a:cubicBezTo>
                    <a:pt x="100" y="636"/>
                    <a:pt x="105" y="622"/>
                    <a:pt x="112" y="611"/>
                  </a:cubicBezTo>
                  <a:cubicBezTo>
                    <a:pt x="117" y="604"/>
                    <a:pt x="120" y="598"/>
                    <a:pt x="125" y="594"/>
                  </a:cubicBezTo>
                  <a:cubicBezTo>
                    <a:pt x="135" y="580"/>
                    <a:pt x="146" y="566"/>
                    <a:pt x="145" y="537"/>
                  </a:cubicBezTo>
                  <a:cubicBezTo>
                    <a:pt x="145" y="505"/>
                    <a:pt x="149" y="489"/>
                    <a:pt x="171" y="461"/>
                  </a:cubicBezTo>
                  <a:cubicBezTo>
                    <a:pt x="209" y="410"/>
                    <a:pt x="260" y="357"/>
                    <a:pt x="311" y="321"/>
                  </a:cubicBezTo>
                  <a:lnTo>
                    <a:pt x="321" y="314"/>
                  </a:lnTo>
                  <a:cubicBezTo>
                    <a:pt x="344" y="298"/>
                    <a:pt x="365" y="283"/>
                    <a:pt x="375" y="252"/>
                  </a:cubicBezTo>
                  <a:cubicBezTo>
                    <a:pt x="385" y="220"/>
                    <a:pt x="393" y="199"/>
                    <a:pt x="403" y="174"/>
                  </a:cubicBezTo>
                  <a:cubicBezTo>
                    <a:pt x="406" y="166"/>
                    <a:pt x="410" y="156"/>
                    <a:pt x="411" y="148"/>
                  </a:cubicBezTo>
                  <a:cubicBezTo>
                    <a:pt x="415" y="133"/>
                    <a:pt x="418" y="120"/>
                    <a:pt x="428" y="108"/>
                  </a:cubicBezTo>
                  <a:cubicBezTo>
                    <a:pt x="443" y="94"/>
                    <a:pt x="469" y="77"/>
                    <a:pt x="507" y="59"/>
                  </a:cubicBezTo>
                  <a:cubicBezTo>
                    <a:pt x="532" y="49"/>
                    <a:pt x="540" y="57"/>
                    <a:pt x="555" y="75"/>
                  </a:cubicBezTo>
                  <a:cubicBezTo>
                    <a:pt x="570" y="90"/>
                    <a:pt x="586" y="110"/>
                    <a:pt x="622" y="108"/>
                  </a:cubicBezTo>
                  <a:cubicBezTo>
                    <a:pt x="668" y="105"/>
                    <a:pt x="705" y="77"/>
                    <a:pt x="741" y="51"/>
                  </a:cubicBezTo>
                  <a:cubicBezTo>
                    <a:pt x="756" y="41"/>
                    <a:pt x="769" y="31"/>
                    <a:pt x="782" y="23"/>
                  </a:cubicBezTo>
                  <a:cubicBezTo>
                    <a:pt x="807" y="10"/>
                    <a:pt x="832" y="3"/>
                    <a:pt x="858" y="0"/>
                  </a:cubicBezTo>
                  <a:cubicBezTo>
                    <a:pt x="856" y="29"/>
                    <a:pt x="855" y="59"/>
                    <a:pt x="856" y="85"/>
                  </a:cubicBezTo>
                  <a:cubicBezTo>
                    <a:pt x="856" y="95"/>
                    <a:pt x="860" y="105"/>
                    <a:pt x="863" y="117"/>
                  </a:cubicBezTo>
                  <a:cubicBezTo>
                    <a:pt x="866" y="128"/>
                    <a:pt x="869" y="141"/>
                    <a:pt x="868" y="151"/>
                  </a:cubicBezTo>
                  <a:cubicBezTo>
                    <a:pt x="866" y="161"/>
                    <a:pt x="860" y="169"/>
                    <a:pt x="851" y="178"/>
                  </a:cubicBezTo>
                  <a:cubicBezTo>
                    <a:pt x="848" y="184"/>
                    <a:pt x="843" y="189"/>
                    <a:pt x="838" y="196"/>
                  </a:cubicBezTo>
                  <a:cubicBezTo>
                    <a:pt x="830" y="211"/>
                    <a:pt x="825" y="227"/>
                    <a:pt x="820" y="242"/>
                  </a:cubicBezTo>
                  <a:cubicBezTo>
                    <a:pt x="813" y="260"/>
                    <a:pt x="808" y="278"/>
                    <a:pt x="795" y="291"/>
                  </a:cubicBezTo>
                  <a:cubicBezTo>
                    <a:pt x="792" y="296"/>
                    <a:pt x="789" y="298"/>
                    <a:pt x="784" y="301"/>
                  </a:cubicBezTo>
                  <a:cubicBezTo>
                    <a:pt x="772" y="311"/>
                    <a:pt x="756" y="324"/>
                    <a:pt x="757" y="349"/>
                  </a:cubicBezTo>
                  <a:cubicBezTo>
                    <a:pt x="757" y="372"/>
                    <a:pt x="767" y="377"/>
                    <a:pt x="779" y="382"/>
                  </a:cubicBezTo>
                  <a:cubicBezTo>
                    <a:pt x="780" y="382"/>
                    <a:pt x="784" y="383"/>
                    <a:pt x="787" y="385"/>
                  </a:cubicBezTo>
                  <a:cubicBezTo>
                    <a:pt x="807" y="397"/>
                    <a:pt x="807" y="407"/>
                    <a:pt x="807" y="423"/>
                  </a:cubicBezTo>
                  <a:cubicBezTo>
                    <a:pt x="808" y="436"/>
                    <a:pt x="808" y="454"/>
                    <a:pt x="820" y="471"/>
                  </a:cubicBezTo>
                  <a:cubicBezTo>
                    <a:pt x="846" y="505"/>
                    <a:pt x="909" y="507"/>
                    <a:pt x="955" y="509"/>
                  </a:cubicBezTo>
                  <a:cubicBezTo>
                    <a:pt x="960" y="509"/>
                    <a:pt x="967" y="509"/>
                    <a:pt x="973" y="509"/>
                  </a:cubicBezTo>
                  <a:cubicBezTo>
                    <a:pt x="990" y="510"/>
                    <a:pt x="1006" y="509"/>
                    <a:pt x="1023" y="509"/>
                  </a:cubicBezTo>
                  <a:cubicBezTo>
                    <a:pt x="1047" y="507"/>
                    <a:pt x="1070" y="505"/>
                    <a:pt x="1092" y="510"/>
                  </a:cubicBezTo>
                  <a:cubicBezTo>
                    <a:pt x="1123" y="515"/>
                    <a:pt x="1156" y="543"/>
                    <a:pt x="1184" y="566"/>
                  </a:cubicBezTo>
                  <a:cubicBezTo>
                    <a:pt x="1192" y="573"/>
                    <a:pt x="1199" y="580"/>
                    <a:pt x="1207" y="586"/>
                  </a:cubicBezTo>
                  <a:cubicBezTo>
                    <a:pt x="1229" y="603"/>
                    <a:pt x="1225" y="612"/>
                    <a:pt x="1215" y="632"/>
                  </a:cubicBezTo>
                  <a:cubicBezTo>
                    <a:pt x="1210" y="645"/>
                    <a:pt x="1205" y="660"/>
                    <a:pt x="1205" y="678"/>
                  </a:cubicBezTo>
                  <a:cubicBezTo>
                    <a:pt x="1205" y="711"/>
                    <a:pt x="1250" y="759"/>
                    <a:pt x="1250" y="759"/>
                  </a:cubicBezTo>
                  <a:cubicBezTo>
                    <a:pt x="1281" y="794"/>
                    <a:pt x="1322" y="785"/>
                    <a:pt x="1359" y="777"/>
                  </a:cubicBezTo>
                  <a:lnTo>
                    <a:pt x="1364" y="777"/>
                  </a:lnTo>
                  <a:cubicBezTo>
                    <a:pt x="1367" y="776"/>
                    <a:pt x="1370" y="776"/>
                    <a:pt x="1374" y="774"/>
                  </a:cubicBezTo>
                  <a:cubicBezTo>
                    <a:pt x="1385" y="772"/>
                    <a:pt x="1395" y="769"/>
                    <a:pt x="1403" y="771"/>
                  </a:cubicBezTo>
                  <a:cubicBezTo>
                    <a:pt x="1408" y="772"/>
                    <a:pt x="1410" y="772"/>
                    <a:pt x="1415" y="776"/>
                  </a:cubicBezTo>
                  <a:cubicBezTo>
                    <a:pt x="1421" y="779"/>
                    <a:pt x="1431" y="784"/>
                    <a:pt x="1444" y="782"/>
                  </a:cubicBezTo>
                  <a:cubicBezTo>
                    <a:pt x="1462" y="777"/>
                    <a:pt x="1472" y="769"/>
                    <a:pt x="1481" y="761"/>
                  </a:cubicBezTo>
                  <a:cubicBezTo>
                    <a:pt x="1494" y="749"/>
                    <a:pt x="1499" y="744"/>
                    <a:pt x="1518" y="753"/>
                  </a:cubicBezTo>
                  <a:cubicBezTo>
                    <a:pt x="1537" y="759"/>
                    <a:pt x="1558" y="777"/>
                    <a:pt x="1576" y="792"/>
                  </a:cubicBezTo>
                  <a:cubicBezTo>
                    <a:pt x="1586" y="800"/>
                    <a:pt x="1596" y="809"/>
                    <a:pt x="1604" y="815"/>
                  </a:cubicBezTo>
                  <a:lnTo>
                    <a:pt x="1616" y="823"/>
                  </a:lnTo>
                  <a:cubicBezTo>
                    <a:pt x="1639" y="840"/>
                    <a:pt x="1665" y="858"/>
                    <a:pt x="1675" y="883"/>
                  </a:cubicBezTo>
                  <a:cubicBezTo>
                    <a:pt x="1680" y="899"/>
                    <a:pt x="1675" y="909"/>
                    <a:pt x="1663" y="925"/>
                  </a:cubicBezTo>
                  <a:cubicBezTo>
                    <a:pt x="1657" y="935"/>
                    <a:pt x="1650" y="945"/>
                    <a:pt x="1647" y="957"/>
                  </a:cubicBezTo>
                  <a:cubicBezTo>
                    <a:pt x="1629" y="1003"/>
                    <a:pt x="1637" y="1033"/>
                    <a:pt x="1673" y="1061"/>
                  </a:cubicBezTo>
                  <a:cubicBezTo>
                    <a:pt x="1698" y="1082"/>
                    <a:pt x="1708" y="1103"/>
                    <a:pt x="1705" y="1131"/>
                  </a:cubicBezTo>
                  <a:cubicBezTo>
                    <a:pt x="1703" y="1138"/>
                    <a:pt x="1701" y="1146"/>
                    <a:pt x="1700" y="1153"/>
                  </a:cubicBezTo>
                  <a:cubicBezTo>
                    <a:pt x="1695" y="1179"/>
                    <a:pt x="1688" y="1214"/>
                    <a:pt x="1721" y="1238"/>
                  </a:cubicBezTo>
                  <a:cubicBezTo>
                    <a:pt x="1751" y="1262"/>
                    <a:pt x="1795" y="1263"/>
                    <a:pt x="1823" y="1257"/>
                  </a:cubicBezTo>
                  <a:cubicBezTo>
                    <a:pt x="1828" y="1253"/>
                    <a:pt x="1833" y="1252"/>
                    <a:pt x="1840" y="1250"/>
                  </a:cubicBezTo>
                  <a:cubicBezTo>
                    <a:pt x="1863" y="1243"/>
                    <a:pt x="1874" y="1240"/>
                    <a:pt x="1887" y="1257"/>
                  </a:cubicBezTo>
                  <a:cubicBezTo>
                    <a:pt x="1896" y="1265"/>
                    <a:pt x="1901" y="1276"/>
                    <a:pt x="1904" y="1286"/>
                  </a:cubicBezTo>
                  <a:cubicBezTo>
                    <a:pt x="1909" y="1303"/>
                    <a:pt x="1917" y="1323"/>
                    <a:pt x="1942" y="1337"/>
                  </a:cubicBezTo>
                  <a:cubicBezTo>
                    <a:pt x="1952" y="1342"/>
                    <a:pt x="1962" y="1347"/>
                    <a:pt x="1972" y="1354"/>
                  </a:cubicBezTo>
                  <a:cubicBezTo>
                    <a:pt x="1991" y="1362"/>
                    <a:pt x="2009" y="1372"/>
                    <a:pt x="2028" y="1387"/>
                  </a:cubicBezTo>
                  <a:cubicBezTo>
                    <a:pt x="2047" y="1405"/>
                    <a:pt x="2080" y="1428"/>
                    <a:pt x="2110" y="1436"/>
                  </a:cubicBezTo>
                  <a:cubicBezTo>
                    <a:pt x="2125" y="1439"/>
                    <a:pt x="2140" y="1443"/>
                    <a:pt x="2156" y="1444"/>
                  </a:cubicBezTo>
                  <a:cubicBezTo>
                    <a:pt x="2181" y="1446"/>
                    <a:pt x="2204" y="1449"/>
                    <a:pt x="2224" y="1463"/>
                  </a:cubicBezTo>
                  <a:cubicBezTo>
                    <a:pt x="2232" y="1471"/>
                    <a:pt x="2240" y="1479"/>
                    <a:pt x="2247" y="1486"/>
                  </a:cubicBezTo>
                  <a:cubicBezTo>
                    <a:pt x="2261" y="1500"/>
                    <a:pt x="2275" y="1515"/>
                    <a:pt x="2298" y="1523"/>
                  </a:cubicBezTo>
                  <a:cubicBezTo>
                    <a:pt x="2336" y="1537"/>
                    <a:pt x="2349" y="1545"/>
                    <a:pt x="2365" y="1581"/>
                  </a:cubicBezTo>
                  <a:cubicBezTo>
                    <a:pt x="2383" y="1619"/>
                    <a:pt x="2406" y="1654"/>
                    <a:pt x="2438" y="1688"/>
                  </a:cubicBezTo>
                  <a:cubicBezTo>
                    <a:pt x="2471" y="1726"/>
                    <a:pt x="2494" y="1731"/>
                    <a:pt x="2542" y="1734"/>
                  </a:cubicBezTo>
                  <a:cubicBezTo>
                    <a:pt x="2555" y="1734"/>
                    <a:pt x="2568" y="1736"/>
                    <a:pt x="2581" y="1736"/>
                  </a:cubicBezTo>
                  <a:cubicBezTo>
                    <a:pt x="2609" y="1739"/>
                    <a:pt x="2637" y="1741"/>
                    <a:pt x="2663" y="1741"/>
                  </a:cubicBezTo>
                  <a:cubicBezTo>
                    <a:pt x="2710" y="1743"/>
                    <a:pt x="2733" y="1729"/>
                    <a:pt x="2764" y="1710"/>
                  </a:cubicBezTo>
                  <a:lnTo>
                    <a:pt x="2775" y="1701"/>
                  </a:lnTo>
                  <a:cubicBezTo>
                    <a:pt x="2782" y="1698"/>
                    <a:pt x="2789" y="1695"/>
                    <a:pt x="2794" y="1692"/>
                  </a:cubicBezTo>
                  <a:cubicBezTo>
                    <a:pt x="2813" y="1680"/>
                    <a:pt x="2830" y="1670"/>
                    <a:pt x="2848" y="1652"/>
                  </a:cubicBezTo>
                  <a:cubicBezTo>
                    <a:pt x="2861" y="1639"/>
                    <a:pt x="2871" y="1632"/>
                    <a:pt x="2879" y="1636"/>
                  </a:cubicBezTo>
                  <a:cubicBezTo>
                    <a:pt x="2897" y="1639"/>
                    <a:pt x="2914" y="1673"/>
                    <a:pt x="2925" y="1698"/>
                  </a:cubicBezTo>
                  <a:cubicBezTo>
                    <a:pt x="2930" y="1711"/>
                    <a:pt x="2935" y="1723"/>
                    <a:pt x="2940" y="1731"/>
                  </a:cubicBezTo>
                  <a:cubicBezTo>
                    <a:pt x="2958" y="1759"/>
                    <a:pt x="2983" y="1790"/>
                    <a:pt x="3032" y="1790"/>
                  </a:cubicBezTo>
                  <a:cubicBezTo>
                    <a:pt x="3072" y="1790"/>
                    <a:pt x="3085" y="1794"/>
                    <a:pt x="3113" y="1825"/>
                  </a:cubicBezTo>
                  <a:cubicBezTo>
                    <a:pt x="3118" y="1832"/>
                    <a:pt x="3123" y="1838"/>
                    <a:pt x="3130" y="1843"/>
                  </a:cubicBezTo>
                  <a:cubicBezTo>
                    <a:pt x="3144" y="1863"/>
                    <a:pt x="3159" y="1881"/>
                    <a:pt x="3184" y="1894"/>
                  </a:cubicBezTo>
                  <a:cubicBezTo>
                    <a:pt x="3202" y="1902"/>
                    <a:pt x="3217" y="1904"/>
                    <a:pt x="3232" y="1907"/>
                  </a:cubicBezTo>
                  <a:cubicBezTo>
                    <a:pt x="3242" y="1907"/>
                    <a:pt x="3252" y="1909"/>
                    <a:pt x="3261" y="1912"/>
                  </a:cubicBezTo>
                  <a:cubicBezTo>
                    <a:pt x="3281" y="1921"/>
                    <a:pt x="3288" y="1935"/>
                    <a:pt x="3296" y="1955"/>
                  </a:cubicBezTo>
                  <a:cubicBezTo>
                    <a:pt x="3301" y="1963"/>
                    <a:pt x="3306" y="1973"/>
                    <a:pt x="3313" y="1983"/>
                  </a:cubicBezTo>
                  <a:cubicBezTo>
                    <a:pt x="3316" y="1988"/>
                    <a:pt x="3321" y="1995"/>
                    <a:pt x="3327" y="1998"/>
                  </a:cubicBezTo>
                  <a:cubicBezTo>
                    <a:pt x="3326" y="2001"/>
                    <a:pt x="3324" y="2003"/>
                    <a:pt x="3324" y="2005"/>
                  </a:cubicBezTo>
                  <a:cubicBezTo>
                    <a:pt x="3314" y="2037"/>
                    <a:pt x="3311" y="2090"/>
                    <a:pt x="3327" y="2120"/>
                  </a:cubicBezTo>
                  <a:cubicBezTo>
                    <a:pt x="3344" y="2150"/>
                    <a:pt x="3380" y="2173"/>
                    <a:pt x="3413" y="2192"/>
                  </a:cubicBezTo>
                  <a:cubicBezTo>
                    <a:pt x="3426" y="2199"/>
                    <a:pt x="3439" y="2207"/>
                    <a:pt x="3451" y="2215"/>
                  </a:cubicBezTo>
                  <a:lnTo>
                    <a:pt x="3457" y="2220"/>
                  </a:lnTo>
                  <a:cubicBezTo>
                    <a:pt x="3469" y="2230"/>
                    <a:pt x="3485" y="2242"/>
                    <a:pt x="3487" y="2250"/>
                  </a:cubicBezTo>
                  <a:cubicBezTo>
                    <a:pt x="3487" y="2253"/>
                    <a:pt x="3482" y="2258"/>
                    <a:pt x="3479" y="2262"/>
                  </a:cubicBezTo>
                  <a:cubicBezTo>
                    <a:pt x="3474" y="2265"/>
                    <a:pt x="3471" y="2268"/>
                    <a:pt x="3467" y="2271"/>
                  </a:cubicBezTo>
                  <a:cubicBezTo>
                    <a:pt x="3457" y="2276"/>
                    <a:pt x="3449" y="2283"/>
                    <a:pt x="3441" y="2294"/>
                  </a:cubicBezTo>
                  <a:cubicBezTo>
                    <a:pt x="3438" y="2299"/>
                    <a:pt x="3436" y="2303"/>
                    <a:pt x="3434" y="2308"/>
                  </a:cubicBezTo>
                  <a:cubicBezTo>
                    <a:pt x="3429" y="2318"/>
                    <a:pt x="3426" y="2319"/>
                    <a:pt x="3416" y="2322"/>
                  </a:cubicBezTo>
                  <a:cubicBezTo>
                    <a:pt x="3410" y="2324"/>
                    <a:pt x="3403" y="2324"/>
                    <a:pt x="3395" y="2324"/>
                  </a:cubicBezTo>
                  <a:cubicBezTo>
                    <a:pt x="3387" y="2324"/>
                    <a:pt x="3375" y="2324"/>
                    <a:pt x="3365" y="2327"/>
                  </a:cubicBezTo>
                  <a:cubicBezTo>
                    <a:pt x="3349" y="2332"/>
                    <a:pt x="3332" y="2342"/>
                    <a:pt x="3317" y="2350"/>
                  </a:cubicBezTo>
                  <a:cubicBezTo>
                    <a:pt x="3309" y="2355"/>
                    <a:pt x="3303" y="2360"/>
                    <a:pt x="3294" y="2364"/>
                  </a:cubicBezTo>
                  <a:lnTo>
                    <a:pt x="3286" y="2369"/>
                  </a:lnTo>
                  <a:cubicBezTo>
                    <a:pt x="3273" y="2375"/>
                    <a:pt x="3258" y="2383"/>
                    <a:pt x="3242" y="2388"/>
                  </a:cubicBezTo>
                  <a:cubicBezTo>
                    <a:pt x="3233" y="2392"/>
                    <a:pt x="3224" y="2393"/>
                    <a:pt x="3215" y="2395"/>
                  </a:cubicBezTo>
                  <a:cubicBezTo>
                    <a:pt x="3205" y="2397"/>
                    <a:pt x="3197" y="2395"/>
                    <a:pt x="3191" y="2392"/>
                  </a:cubicBezTo>
                  <a:cubicBezTo>
                    <a:pt x="3177" y="2385"/>
                    <a:pt x="3168" y="2372"/>
                    <a:pt x="3159" y="2359"/>
                  </a:cubicBezTo>
                  <a:cubicBezTo>
                    <a:pt x="3148" y="2341"/>
                    <a:pt x="3135" y="2321"/>
                    <a:pt x="3108" y="2311"/>
                  </a:cubicBezTo>
                  <a:cubicBezTo>
                    <a:pt x="3080" y="2299"/>
                    <a:pt x="3052" y="2306"/>
                    <a:pt x="3024" y="2326"/>
                  </a:cubicBezTo>
                  <a:cubicBezTo>
                    <a:pt x="3009" y="2336"/>
                    <a:pt x="2996" y="2350"/>
                    <a:pt x="2983" y="2364"/>
                  </a:cubicBezTo>
                  <a:cubicBezTo>
                    <a:pt x="2958" y="2392"/>
                    <a:pt x="2934" y="2420"/>
                    <a:pt x="2902" y="2418"/>
                  </a:cubicBezTo>
                  <a:cubicBezTo>
                    <a:pt x="2887" y="2418"/>
                    <a:pt x="2876" y="2408"/>
                    <a:pt x="2863" y="2398"/>
                  </a:cubicBezTo>
                  <a:cubicBezTo>
                    <a:pt x="2850" y="2388"/>
                    <a:pt x="2838" y="2379"/>
                    <a:pt x="2820" y="2374"/>
                  </a:cubicBezTo>
                  <a:cubicBezTo>
                    <a:pt x="2812" y="2372"/>
                    <a:pt x="2805" y="2370"/>
                    <a:pt x="2799" y="2370"/>
                  </a:cubicBezTo>
                  <a:cubicBezTo>
                    <a:pt x="2790" y="2370"/>
                    <a:pt x="2784" y="2370"/>
                    <a:pt x="2779" y="2367"/>
                  </a:cubicBezTo>
                  <a:cubicBezTo>
                    <a:pt x="2772" y="2362"/>
                    <a:pt x="2769" y="2354"/>
                    <a:pt x="2766" y="2344"/>
                  </a:cubicBezTo>
                  <a:cubicBezTo>
                    <a:pt x="2762" y="2336"/>
                    <a:pt x="2757" y="2326"/>
                    <a:pt x="2751" y="2318"/>
                  </a:cubicBezTo>
                  <a:cubicBezTo>
                    <a:pt x="2723" y="2283"/>
                    <a:pt x="2686" y="2293"/>
                    <a:pt x="2657" y="2301"/>
                  </a:cubicBezTo>
                  <a:cubicBezTo>
                    <a:pt x="2649" y="2304"/>
                    <a:pt x="2642" y="2306"/>
                    <a:pt x="2634" y="2308"/>
                  </a:cubicBezTo>
                  <a:cubicBezTo>
                    <a:pt x="2601" y="2314"/>
                    <a:pt x="2546" y="2299"/>
                    <a:pt x="2520" y="2276"/>
                  </a:cubicBezTo>
                  <a:lnTo>
                    <a:pt x="2512" y="2271"/>
                  </a:lnTo>
                  <a:cubicBezTo>
                    <a:pt x="2481" y="2245"/>
                    <a:pt x="2462" y="2229"/>
                    <a:pt x="2415" y="2222"/>
                  </a:cubicBezTo>
                  <a:cubicBezTo>
                    <a:pt x="2355" y="2212"/>
                    <a:pt x="2317" y="2204"/>
                    <a:pt x="2273" y="2178"/>
                  </a:cubicBezTo>
                  <a:cubicBezTo>
                    <a:pt x="2252" y="2164"/>
                    <a:pt x="2201" y="2135"/>
                    <a:pt x="2161" y="2181"/>
                  </a:cubicBezTo>
                  <a:cubicBezTo>
                    <a:pt x="2156" y="2187"/>
                    <a:pt x="2151" y="2196"/>
                    <a:pt x="2148" y="2202"/>
                  </a:cubicBezTo>
                  <a:cubicBezTo>
                    <a:pt x="2144" y="2209"/>
                    <a:pt x="2141" y="2214"/>
                    <a:pt x="2138" y="2219"/>
                  </a:cubicBezTo>
                  <a:cubicBezTo>
                    <a:pt x="2133" y="2224"/>
                    <a:pt x="2128" y="2229"/>
                    <a:pt x="2121" y="2234"/>
                  </a:cubicBezTo>
                  <a:cubicBezTo>
                    <a:pt x="2110" y="2240"/>
                    <a:pt x="2097" y="2248"/>
                    <a:pt x="2090" y="2263"/>
                  </a:cubicBezTo>
                  <a:cubicBezTo>
                    <a:pt x="2085" y="2275"/>
                    <a:pt x="2087" y="2288"/>
                    <a:pt x="2088" y="2298"/>
                  </a:cubicBezTo>
                  <a:cubicBezTo>
                    <a:pt x="2088" y="2304"/>
                    <a:pt x="2090" y="2313"/>
                    <a:pt x="2088" y="2318"/>
                  </a:cubicBezTo>
                  <a:cubicBezTo>
                    <a:pt x="2085" y="2326"/>
                    <a:pt x="2079" y="2332"/>
                    <a:pt x="2072" y="2341"/>
                  </a:cubicBezTo>
                  <a:cubicBezTo>
                    <a:pt x="2065" y="2349"/>
                    <a:pt x="2057" y="2359"/>
                    <a:pt x="2052" y="2372"/>
                  </a:cubicBezTo>
                  <a:cubicBezTo>
                    <a:pt x="2047" y="2385"/>
                    <a:pt x="2046" y="2398"/>
                    <a:pt x="2042" y="2410"/>
                  </a:cubicBezTo>
                  <a:cubicBezTo>
                    <a:pt x="2036" y="2433"/>
                    <a:pt x="2032" y="2451"/>
                    <a:pt x="2014" y="2474"/>
                  </a:cubicBezTo>
                  <a:cubicBezTo>
                    <a:pt x="1998" y="2494"/>
                    <a:pt x="1995" y="2494"/>
                    <a:pt x="1978" y="2487"/>
                  </a:cubicBezTo>
                  <a:cubicBezTo>
                    <a:pt x="1972" y="2486"/>
                    <a:pt x="1965" y="2484"/>
                    <a:pt x="1955" y="2481"/>
                  </a:cubicBezTo>
                  <a:cubicBezTo>
                    <a:pt x="1897" y="2471"/>
                    <a:pt x="1848" y="2530"/>
                    <a:pt x="1830" y="2556"/>
                  </a:cubicBezTo>
                  <a:cubicBezTo>
                    <a:pt x="1820" y="2570"/>
                    <a:pt x="1817" y="2584"/>
                    <a:pt x="1813" y="2596"/>
                  </a:cubicBezTo>
                  <a:cubicBezTo>
                    <a:pt x="1812" y="2606"/>
                    <a:pt x="1810" y="2614"/>
                    <a:pt x="1805" y="2622"/>
                  </a:cubicBezTo>
                  <a:cubicBezTo>
                    <a:pt x="1800" y="2631"/>
                    <a:pt x="1789" y="2637"/>
                    <a:pt x="1777" y="2644"/>
                  </a:cubicBezTo>
                  <a:lnTo>
                    <a:pt x="1772" y="2647"/>
                  </a:lnTo>
                  <a:cubicBezTo>
                    <a:pt x="1766" y="2650"/>
                    <a:pt x="1759" y="2655"/>
                    <a:pt x="1751" y="2659"/>
                  </a:cubicBezTo>
                  <a:cubicBezTo>
                    <a:pt x="1738" y="2665"/>
                    <a:pt x="1723" y="2673"/>
                    <a:pt x="1710" y="2683"/>
                  </a:cubicBezTo>
                  <a:cubicBezTo>
                    <a:pt x="1708" y="2685"/>
                    <a:pt x="1706" y="2687"/>
                    <a:pt x="1705" y="2688"/>
                  </a:cubicBezTo>
                  <a:cubicBezTo>
                    <a:pt x="1698" y="2677"/>
                    <a:pt x="1688" y="2667"/>
                    <a:pt x="1672" y="2659"/>
                  </a:cubicBezTo>
                  <a:cubicBezTo>
                    <a:pt x="1659" y="2650"/>
                    <a:pt x="1644" y="2644"/>
                    <a:pt x="1630" y="2639"/>
                  </a:cubicBezTo>
                  <a:cubicBezTo>
                    <a:pt x="1617" y="2632"/>
                    <a:pt x="1606" y="2629"/>
                    <a:pt x="1594" y="2622"/>
                  </a:cubicBezTo>
                  <a:cubicBezTo>
                    <a:pt x="1583" y="2616"/>
                    <a:pt x="1573" y="2609"/>
                    <a:pt x="1561" y="2601"/>
                  </a:cubicBezTo>
                  <a:cubicBezTo>
                    <a:pt x="1545" y="2591"/>
                    <a:pt x="1528" y="2578"/>
                    <a:pt x="1509" y="2570"/>
                  </a:cubicBezTo>
                  <a:cubicBezTo>
                    <a:pt x="1466" y="2551"/>
                    <a:pt x="1458" y="2532"/>
                    <a:pt x="1444" y="2499"/>
                  </a:cubicBezTo>
                  <a:cubicBezTo>
                    <a:pt x="1441" y="2487"/>
                    <a:pt x="1434" y="2474"/>
                    <a:pt x="1428" y="2461"/>
                  </a:cubicBezTo>
                  <a:cubicBezTo>
                    <a:pt x="1421" y="2448"/>
                    <a:pt x="1413" y="2436"/>
                    <a:pt x="1403" y="2425"/>
                  </a:cubicBezTo>
                  <a:cubicBezTo>
                    <a:pt x="1393" y="2411"/>
                    <a:pt x="1383" y="2400"/>
                    <a:pt x="1378" y="2385"/>
                  </a:cubicBezTo>
                  <a:cubicBezTo>
                    <a:pt x="1374" y="2370"/>
                    <a:pt x="1370" y="2357"/>
                    <a:pt x="1367" y="2341"/>
                  </a:cubicBezTo>
                  <a:cubicBezTo>
                    <a:pt x="1362" y="2321"/>
                    <a:pt x="1357" y="2299"/>
                    <a:pt x="1347" y="2278"/>
                  </a:cubicBezTo>
                  <a:cubicBezTo>
                    <a:pt x="1339" y="2258"/>
                    <a:pt x="1326" y="2242"/>
                    <a:pt x="1313" y="2225"/>
                  </a:cubicBezTo>
                  <a:cubicBezTo>
                    <a:pt x="1306" y="2215"/>
                    <a:pt x="1299" y="2207"/>
                    <a:pt x="1293" y="2197"/>
                  </a:cubicBezTo>
                  <a:cubicBezTo>
                    <a:pt x="1289" y="2192"/>
                    <a:pt x="1286" y="2187"/>
                    <a:pt x="1283" y="2182"/>
                  </a:cubicBezTo>
                  <a:cubicBezTo>
                    <a:pt x="1271" y="2161"/>
                    <a:pt x="1258" y="2140"/>
                    <a:pt x="1232" y="2126"/>
                  </a:cubicBezTo>
                  <a:cubicBezTo>
                    <a:pt x="1217" y="2118"/>
                    <a:pt x="1202" y="2115"/>
                    <a:pt x="1187" y="2110"/>
                  </a:cubicBezTo>
                  <a:cubicBezTo>
                    <a:pt x="1174" y="2107"/>
                    <a:pt x="1161" y="2103"/>
                    <a:pt x="1148" y="2097"/>
                  </a:cubicBezTo>
                  <a:cubicBezTo>
                    <a:pt x="1125" y="2085"/>
                    <a:pt x="1105" y="2070"/>
                    <a:pt x="1084" y="2056"/>
                  </a:cubicBezTo>
                  <a:lnTo>
                    <a:pt x="1070" y="2044"/>
                  </a:lnTo>
                  <a:cubicBezTo>
                    <a:pt x="1032" y="2018"/>
                    <a:pt x="1001" y="2006"/>
                    <a:pt x="978" y="2009"/>
                  </a:cubicBezTo>
                  <a:cubicBezTo>
                    <a:pt x="965" y="2011"/>
                    <a:pt x="953" y="2019"/>
                    <a:pt x="945" y="2031"/>
                  </a:cubicBezTo>
                  <a:cubicBezTo>
                    <a:pt x="937" y="2042"/>
                    <a:pt x="935" y="2054"/>
                    <a:pt x="935" y="2061"/>
                  </a:cubicBezTo>
                  <a:lnTo>
                    <a:pt x="934" y="2065"/>
                  </a:lnTo>
                  <a:cubicBezTo>
                    <a:pt x="934" y="2065"/>
                    <a:pt x="932" y="2067"/>
                    <a:pt x="920" y="2069"/>
                  </a:cubicBezTo>
                  <a:cubicBezTo>
                    <a:pt x="914" y="2069"/>
                    <a:pt x="907" y="2070"/>
                    <a:pt x="901" y="2070"/>
                  </a:cubicBezTo>
                  <a:cubicBezTo>
                    <a:pt x="874" y="2072"/>
                    <a:pt x="851" y="2074"/>
                    <a:pt x="820" y="2095"/>
                  </a:cubicBezTo>
                  <a:cubicBezTo>
                    <a:pt x="815" y="2100"/>
                    <a:pt x="810" y="2103"/>
                    <a:pt x="807" y="2107"/>
                  </a:cubicBezTo>
                  <a:cubicBezTo>
                    <a:pt x="789" y="2122"/>
                    <a:pt x="775" y="2131"/>
                    <a:pt x="751" y="2130"/>
                  </a:cubicBezTo>
                  <a:cubicBezTo>
                    <a:pt x="739" y="2130"/>
                    <a:pt x="728" y="2126"/>
                    <a:pt x="716" y="2125"/>
                  </a:cubicBezTo>
                  <a:cubicBezTo>
                    <a:pt x="693" y="2122"/>
                    <a:pt x="668" y="2117"/>
                    <a:pt x="640" y="2123"/>
                  </a:cubicBezTo>
                  <a:cubicBezTo>
                    <a:pt x="631" y="2125"/>
                    <a:pt x="621" y="2128"/>
                    <a:pt x="612" y="2130"/>
                  </a:cubicBezTo>
                  <a:cubicBezTo>
                    <a:pt x="589" y="2136"/>
                    <a:pt x="573" y="2141"/>
                    <a:pt x="548" y="2138"/>
                  </a:cubicBezTo>
                  <a:cubicBezTo>
                    <a:pt x="505" y="2130"/>
                    <a:pt x="489" y="2145"/>
                    <a:pt x="467" y="2164"/>
                  </a:cubicBezTo>
                  <a:lnTo>
                    <a:pt x="458" y="2174"/>
                  </a:lnTo>
                  <a:cubicBezTo>
                    <a:pt x="434" y="2192"/>
                    <a:pt x="411" y="2191"/>
                    <a:pt x="380" y="2187"/>
                  </a:cubicBezTo>
                  <a:cubicBezTo>
                    <a:pt x="380" y="2187"/>
                    <a:pt x="380" y="2187"/>
                    <a:pt x="378" y="2187"/>
                  </a:cubicBezTo>
                  <a:lnTo>
                    <a:pt x="375" y="2187"/>
                  </a:lnTo>
                  <a:cubicBezTo>
                    <a:pt x="367" y="2186"/>
                    <a:pt x="359" y="2186"/>
                    <a:pt x="352" y="2184"/>
                  </a:cubicBezTo>
                  <a:cubicBezTo>
                    <a:pt x="350" y="2166"/>
                    <a:pt x="347" y="2146"/>
                    <a:pt x="344" y="2128"/>
                  </a:cubicBezTo>
                  <a:lnTo>
                    <a:pt x="339" y="2107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88521D82-9999-49A6-BF34-DF644F724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4506913"/>
              <a:ext cx="566738" cy="428625"/>
            </a:xfrm>
            <a:custGeom>
              <a:avLst/>
              <a:gdLst>
                <a:gd name="T0" fmla="*/ 926 w 1575"/>
                <a:gd name="T1" fmla="*/ 1186 h 1192"/>
                <a:gd name="T2" fmla="*/ 697 w 1575"/>
                <a:gd name="T3" fmla="*/ 1063 h 1192"/>
                <a:gd name="T4" fmla="*/ 432 w 1575"/>
                <a:gd name="T5" fmla="*/ 1005 h 1192"/>
                <a:gd name="T6" fmla="*/ 407 w 1575"/>
                <a:gd name="T7" fmla="*/ 928 h 1192"/>
                <a:gd name="T8" fmla="*/ 323 w 1575"/>
                <a:gd name="T9" fmla="*/ 839 h 1192"/>
                <a:gd name="T10" fmla="*/ 201 w 1575"/>
                <a:gd name="T11" fmla="*/ 954 h 1192"/>
                <a:gd name="T12" fmla="*/ 155 w 1575"/>
                <a:gd name="T13" fmla="*/ 880 h 1192"/>
                <a:gd name="T14" fmla="*/ 139 w 1575"/>
                <a:gd name="T15" fmla="*/ 750 h 1192"/>
                <a:gd name="T16" fmla="*/ 93 w 1575"/>
                <a:gd name="T17" fmla="*/ 512 h 1192"/>
                <a:gd name="T18" fmla="*/ 33 w 1575"/>
                <a:gd name="T19" fmla="*/ 262 h 1192"/>
                <a:gd name="T20" fmla="*/ 0 w 1575"/>
                <a:gd name="T21" fmla="*/ 145 h 1192"/>
                <a:gd name="T22" fmla="*/ 38 w 1575"/>
                <a:gd name="T23" fmla="*/ 91 h 1192"/>
                <a:gd name="T24" fmla="*/ 45 w 1575"/>
                <a:gd name="T25" fmla="*/ 102 h 1192"/>
                <a:gd name="T26" fmla="*/ 121 w 1575"/>
                <a:gd name="T27" fmla="*/ 124 h 1192"/>
                <a:gd name="T28" fmla="*/ 160 w 1575"/>
                <a:gd name="T29" fmla="*/ 106 h 1192"/>
                <a:gd name="T30" fmla="*/ 175 w 1575"/>
                <a:gd name="T31" fmla="*/ 110 h 1192"/>
                <a:gd name="T32" fmla="*/ 394 w 1575"/>
                <a:gd name="T33" fmla="*/ 69 h 1192"/>
                <a:gd name="T34" fmla="*/ 457 w 1575"/>
                <a:gd name="T35" fmla="*/ 46 h 1192"/>
                <a:gd name="T36" fmla="*/ 531 w 1575"/>
                <a:gd name="T37" fmla="*/ 20 h 1192"/>
                <a:gd name="T38" fmla="*/ 582 w 1575"/>
                <a:gd name="T39" fmla="*/ 8 h 1192"/>
                <a:gd name="T40" fmla="*/ 598 w 1575"/>
                <a:gd name="T41" fmla="*/ 46 h 1192"/>
                <a:gd name="T42" fmla="*/ 689 w 1575"/>
                <a:gd name="T43" fmla="*/ 148 h 1192"/>
                <a:gd name="T44" fmla="*/ 692 w 1575"/>
                <a:gd name="T45" fmla="*/ 178 h 1192"/>
                <a:gd name="T46" fmla="*/ 717 w 1575"/>
                <a:gd name="T47" fmla="*/ 229 h 1192"/>
                <a:gd name="T48" fmla="*/ 738 w 1575"/>
                <a:gd name="T49" fmla="*/ 242 h 1192"/>
                <a:gd name="T50" fmla="*/ 755 w 1575"/>
                <a:gd name="T51" fmla="*/ 277 h 1192"/>
                <a:gd name="T52" fmla="*/ 798 w 1575"/>
                <a:gd name="T53" fmla="*/ 305 h 1192"/>
                <a:gd name="T54" fmla="*/ 855 w 1575"/>
                <a:gd name="T55" fmla="*/ 255 h 1192"/>
                <a:gd name="T56" fmla="*/ 931 w 1575"/>
                <a:gd name="T57" fmla="*/ 186 h 1192"/>
                <a:gd name="T58" fmla="*/ 959 w 1575"/>
                <a:gd name="T59" fmla="*/ 181 h 1192"/>
                <a:gd name="T60" fmla="*/ 976 w 1575"/>
                <a:gd name="T61" fmla="*/ 199 h 1192"/>
                <a:gd name="T62" fmla="*/ 1020 w 1575"/>
                <a:gd name="T63" fmla="*/ 183 h 1192"/>
                <a:gd name="T64" fmla="*/ 1051 w 1575"/>
                <a:gd name="T65" fmla="*/ 175 h 1192"/>
                <a:gd name="T66" fmla="*/ 1089 w 1575"/>
                <a:gd name="T67" fmla="*/ 185 h 1192"/>
                <a:gd name="T68" fmla="*/ 1149 w 1575"/>
                <a:gd name="T69" fmla="*/ 166 h 1192"/>
                <a:gd name="T70" fmla="*/ 1192 w 1575"/>
                <a:gd name="T71" fmla="*/ 176 h 1192"/>
                <a:gd name="T72" fmla="*/ 1282 w 1575"/>
                <a:gd name="T73" fmla="*/ 125 h 1192"/>
                <a:gd name="T74" fmla="*/ 1308 w 1575"/>
                <a:gd name="T75" fmla="*/ 110 h 1192"/>
                <a:gd name="T76" fmla="*/ 1350 w 1575"/>
                <a:gd name="T77" fmla="*/ 181 h 1192"/>
                <a:gd name="T78" fmla="*/ 1409 w 1575"/>
                <a:gd name="T79" fmla="*/ 231 h 1192"/>
                <a:gd name="T80" fmla="*/ 1458 w 1575"/>
                <a:gd name="T81" fmla="*/ 288 h 1192"/>
                <a:gd name="T82" fmla="*/ 1516 w 1575"/>
                <a:gd name="T83" fmla="*/ 427 h 1192"/>
                <a:gd name="T84" fmla="*/ 1565 w 1575"/>
                <a:gd name="T85" fmla="*/ 458 h 1192"/>
                <a:gd name="T86" fmla="*/ 1554 w 1575"/>
                <a:gd name="T87" fmla="*/ 481 h 1192"/>
                <a:gd name="T88" fmla="*/ 1544 w 1575"/>
                <a:gd name="T89" fmla="*/ 552 h 1192"/>
                <a:gd name="T90" fmla="*/ 1559 w 1575"/>
                <a:gd name="T91" fmla="*/ 611 h 1192"/>
                <a:gd name="T92" fmla="*/ 1564 w 1575"/>
                <a:gd name="T93" fmla="*/ 687 h 1192"/>
                <a:gd name="T94" fmla="*/ 1477 w 1575"/>
                <a:gd name="T95" fmla="*/ 732 h 1192"/>
                <a:gd name="T96" fmla="*/ 1486 w 1575"/>
                <a:gd name="T97" fmla="*/ 812 h 1192"/>
                <a:gd name="T98" fmla="*/ 1457 w 1575"/>
                <a:gd name="T99" fmla="*/ 834 h 1192"/>
                <a:gd name="T100" fmla="*/ 1402 w 1575"/>
                <a:gd name="T101" fmla="*/ 857 h 1192"/>
                <a:gd name="T102" fmla="*/ 1327 w 1575"/>
                <a:gd name="T103" fmla="*/ 842 h 1192"/>
                <a:gd name="T104" fmla="*/ 1282 w 1575"/>
                <a:gd name="T105" fmla="*/ 908 h 1192"/>
                <a:gd name="T106" fmla="*/ 1216 w 1575"/>
                <a:gd name="T107" fmla="*/ 952 h 1192"/>
                <a:gd name="T108" fmla="*/ 1060 w 1575"/>
                <a:gd name="T109" fmla="*/ 998 h 1192"/>
                <a:gd name="T110" fmla="*/ 987 w 1575"/>
                <a:gd name="T111" fmla="*/ 1010 h 1192"/>
                <a:gd name="T112" fmla="*/ 931 w 1575"/>
                <a:gd name="T113" fmla="*/ 1087 h 1192"/>
                <a:gd name="T114" fmla="*/ 999 w 1575"/>
                <a:gd name="T115" fmla="*/ 1125 h 1192"/>
                <a:gd name="T116" fmla="*/ 997 w 1575"/>
                <a:gd name="T117" fmla="*/ 118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75" h="1192">
                  <a:moveTo>
                    <a:pt x="953" y="1188"/>
                  </a:moveTo>
                  <a:cubicBezTo>
                    <a:pt x="944" y="1186"/>
                    <a:pt x="935" y="1186"/>
                    <a:pt x="926" y="1186"/>
                  </a:cubicBezTo>
                  <a:cubicBezTo>
                    <a:pt x="910" y="1135"/>
                    <a:pt x="880" y="1059"/>
                    <a:pt x="808" y="1043"/>
                  </a:cubicBezTo>
                  <a:cubicBezTo>
                    <a:pt x="766" y="1035"/>
                    <a:pt x="732" y="1049"/>
                    <a:pt x="697" y="1063"/>
                  </a:cubicBezTo>
                  <a:cubicBezTo>
                    <a:pt x="669" y="1074"/>
                    <a:pt x="643" y="1084"/>
                    <a:pt x="615" y="1082"/>
                  </a:cubicBezTo>
                  <a:cubicBezTo>
                    <a:pt x="541" y="1076"/>
                    <a:pt x="473" y="1048"/>
                    <a:pt x="432" y="1005"/>
                  </a:cubicBezTo>
                  <a:cubicBezTo>
                    <a:pt x="409" y="980"/>
                    <a:pt x="397" y="967"/>
                    <a:pt x="402" y="944"/>
                  </a:cubicBezTo>
                  <a:cubicBezTo>
                    <a:pt x="404" y="937"/>
                    <a:pt x="406" y="933"/>
                    <a:pt x="407" y="928"/>
                  </a:cubicBezTo>
                  <a:cubicBezTo>
                    <a:pt x="412" y="908"/>
                    <a:pt x="419" y="886"/>
                    <a:pt x="393" y="862"/>
                  </a:cubicBezTo>
                  <a:cubicBezTo>
                    <a:pt x="365" y="837"/>
                    <a:pt x="340" y="835"/>
                    <a:pt x="323" y="839"/>
                  </a:cubicBezTo>
                  <a:cubicBezTo>
                    <a:pt x="300" y="842"/>
                    <a:pt x="279" y="860"/>
                    <a:pt x="266" y="886"/>
                  </a:cubicBezTo>
                  <a:cubicBezTo>
                    <a:pt x="251" y="916"/>
                    <a:pt x="224" y="949"/>
                    <a:pt x="201" y="954"/>
                  </a:cubicBezTo>
                  <a:cubicBezTo>
                    <a:pt x="192" y="956"/>
                    <a:pt x="182" y="951"/>
                    <a:pt x="172" y="941"/>
                  </a:cubicBezTo>
                  <a:cubicBezTo>
                    <a:pt x="159" y="928"/>
                    <a:pt x="157" y="901"/>
                    <a:pt x="155" y="880"/>
                  </a:cubicBezTo>
                  <a:cubicBezTo>
                    <a:pt x="155" y="873"/>
                    <a:pt x="155" y="868"/>
                    <a:pt x="154" y="863"/>
                  </a:cubicBezTo>
                  <a:cubicBezTo>
                    <a:pt x="150" y="824"/>
                    <a:pt x="145" y="786"/>
                    <a:pt x="139" y="750"/>
                  </a:cubicBezTo>
                  <a:cubicBezTo>
                    <a:pt x="131" y="705"/>
                    <a:pt x="122" y="661"/>
                    <a:pt x="112" y="615"/>
                  </a:cubicBezTo>
                  <a:cubicBezTo>
                    <a:pt x="106" y="580"/>
                    <a:pt x="99" y="547"/>
                    <a:pt x="93" y="512"/>
                  </a:cubicBezTo>
                  <a:cubicBezTo>
                    <a:pt x="78" y="432"/>
                    <a:pt x="56" y="349"/>
                    <a:pt x="37" y="272"/>
                  </a:cubicBezTo>
                  <a:lnTo>
                    <a:pt x="33" y="262"/>
                  </a:lnTo>
                  <a:cubicBezTo>
                    <a:pt x="25" y="224"/>
                    <a:pt x="15" y="185"/>
                    <a:pt x="0" y="147"/>
                  </a:cubicBezTo>
                  <a:lnTo>
                    <a:pt x="0" y="145"/>
                  </a:lnTo>
                  <a:cubicBezTo>
                    <a:pt x="5" y="129"/>
                    <a:pt x="24" y="94"/>
                    <a:pt x="33" y="91"/>
                  </a:cubicBezTo>
                  <a:cubicBezTo>
                    <a:pt x="33" y="89"/>
                    <a:pt x="37" y="89"/>
                    <a:pt x="38" y="91"/>
                  </a:cubicBezTo>
                  <a:cubicBezTo>
                    <a:pt x="42" y="91"/>
                    <a:pt x="43" y="92"/>
                    <a:pt x="45" y="94"/>
                  </a:cubicBezTo>
                  <a:cubicBezTo>
                    <a:pt x="45" y="96"/>
                    <a:pt x="45" y="99"/>
                    <a:pt x="45" y="102"/>
                  </a:cubicBezTo>
                  <a:cubicBezTo>
                    <a:pt x="47" y="109"/>
                    <a:pt x="47" y="120"/>
                    <a:pt x="56" y="127"/>
                  </a:cubicBezTo>
                  <a:cubicBezTo>
                    <a:pt x="71" y="142"/>
                    <a:pt x="96" y="140"/>
                    <a:pt x="121" y="124"/>
                  </a:cubicBezTo>
                  <a:lnTo>
                    <a:pt x="127" y="119"/>
                  </a:lnTo>
                  <a:cubicBezTo>
                    <a:pt x="139" y="112"/>
                    <a:pt x="149" y="104"/>
                    <a:pt x="160" y="106"/>
                  </a:cubicBezTo>
                  <a:cubicBezTo>
                    <a:pt x="164" y="106"/>
                    <a:pt x="168" y="107"/>
                    <a:pt x="173" y="109"/>
                  </a:cubicBezTo>
                  <a:lnTo>
                    <a:pt x="175" y="110"/>
                  </a:lnTo>
                  <a:cubicBezTo>
                    <a:pt x="239" y="137"/>
                    <a:pt x="322" y="122"/>
                    <a:pt x="389" y="73"/>
                  </a:cubicBezTo>
                  <a:lnTo>
                    <a:pt x="394" y="69"/>
                  </a:lnTo>
                  <a:cubicBezTo>
                    <a:pt x="401" y="64"/>
                    <a:pt x="407" y="59"/>
                    <a:pt x="414" y="56"/>
                  </a:cubicBezTo>
                  <a:cubicBezTo>
                    <a:pt x="427" y="49"/>
                    <a:pt x="442" y="48"/>
                    <a:pt x="457" y="46"/>
                  </a:cubicBezTo>
                  <a:cubicBezTo>
                    <a:pt x="473" y="45"/>
                    <a:pt x="490" y="43"/>
                    <a:pt x="506" y="36"/>
                  </a:cubicBezTo>
                  <a:cubicBezTo>
                    <a:pt x="516" y="31"/>
                    <a:pt x="523" y="26"/>
                    <a:pt x="531" y="20"/>
                  </a:cubicBezTo>
                  <a:cubicBezTo>
                    <a:pt x="538" y="17"/>
                    <a:pt x="542" y="12"/>
                    <a:pt x="549" y="10"/>
                  </a:cubicBezTo>
                  <a:cubicBezTo>
                    <a:pt x="559" y="5"/>
                    <a:pt x="574" y="0"/>
                    <a:pt x="582" y="8"/>
                  </a:cubicBezTo>
                  <a:cubicBezTo>
                    <a:pt x="589" y="12"/>
                    <a:pt x="590" y="21"/>
                    <a:pt x="594" y="31"/>
                  </a:cubicBezTo>
                  <a:cubicBezTo>
                    <a:pt x="595" y="36"/>
                    <a:pt x="597" y="41"/>
                    <a:pt x="598" y="46"/>
                  </a:cubicBezTo>
                  <a:cubicBezTo>
                    <a:pt x="610" y="71"/>
                    <a:pt x="628" y="86"/>
                    <a:pt x="648" y="101"/>
                  </a:cubicBezTo>
                  <a:cubicBezTo>
                    <a:pt x="666" y="115"/>
                    <a:pt x="682" y="129"/>
                    <a:pt x="689" y="148"/>
                  </a:cubicBezTo>
                  <a:cubicBezTo>
                    <a:pt x="691" y="155"/>
                    <a:pt x="694" y="163"/>
                    <a:pt x="694" y="171"/>
                  </a:cubicBezTo>
                  <a:cubicBezTo>
                    <a:pt x="694" y="173"/>
                    <a:pt x="692" y="176"/>
                    <a:pt x="692" y="178"/>
                  </a:cubicBezTo>
                  <a:cubicBezTo>
                    <a:pt x="691" y="185"/>
                    <a:pt x="691" y="190"/>
                    <a:pt x="692" y="198"/>
                  </a:cubicBezTo>
                  <a:cubicBezTo>
                    <a:pt x="694" y="209"/>
                    <a:pt x="702" y="221"/>
                    <a:pt x="717" y="229"/>
                  </a:cubicBezTo>
                  <a:lnTo>
                    <a:pt x="724" y="232"/>
                  </a:lnTo>
                  <a:cubicBezTo>
                    <a:pt x="730" y="236"/>
                    <a:pt x="735" y="239"/>
                    <a:pt x="738" y="242"/>
                  </a:cubicBezTo>
                  <a:cubicBezTo>
                    <a:pt x="742" y="246"/>
                    <a:pt x="745" y="252"/>
                    <a:pt x="747" y="259"/>
                  </a:cubicBezTo>
                  <a:cubicBezTo>
                    <a:pt x="748" y="264"/>
                    <a:pt x="752" y="270"/>
                    <a:pt x="755" y="277"/>
                  </a:cubicBezTo>
                  <a:cubicBezTo>
                    <a:pt x="763" y="288"/>
                    <a:pt x="781" y="303"/>
                    <a:pt x="798" y="305"/>
                  </a:cubicBezTo>
                  <a:lnTo>
                    <a:pt x="798" y="305"/>
                  </a:lnTo>
                  <a:cubicBezTo>
                    <a:pt x="813" y="306"/>
                    <a:pt x="829" y="295"/>
                    <a:pt x="844" y="274"/>
                  </a:cubicBezTo>
                  <a:cubicBezTo>
                    <a:pt x="847" y="267"/>
                    <a:pt x="852" y="260"/>
                    <a:pt x="855" y="255"/>
                  </a:cubicBezTo>
                  <a:cubicBezTo>
                    <a:pt x="859" y="247"/>
                    <a:pt x="862" y="241"/>
                    <a:pt x="869" y="234"/>
                  </a:cubicBezTo>
                  <a:cubicBezTo>
                    <a:pt x="883" y="213"/>
                    <a:pt x="908" y="199"/>
                    <a:pt x="931" y="186"/>
                  </a:cubicBezTo>
                  <a:cubicBezTo>
                    <a:pt x="938" y="183"/>
                    <a:pt x="944" y="180"/>
                    <a:pt x="949" y="180"/>
                  </a:cubicBezTo>
                  <a:cubicBezTo>
                    <a:pt x="954" y="178"/>
                    <a:pt x="958" y="180"/>
                    <a:pt x="959" y="181"/>
                  </a:cubicBezTo>
                  <a:cubicBezTo>
                    <a:pt x="961" y="183"/>
                    <a:pt x="963" y="183"/>
                    <a:pt x="963" y="186"/>
                  </a:cubicBezTo>
                  <a:cubicBezTo>
                    <a:pt x="966" y="190"/>
                    <a:pt x="969" y="196"/>
                    <a:pt x="976" y="199"/>
                  </a:cubicBezTo>
                  <a:cubicBezTo>
                    <a:pt x="989" y="208"/>
                    <a:pt x="1004" y="201"/>
                    <a:pt x="1014" y="190"/>
                  </a:cubicBezTo>
                  <a:cubicBezTo>
                    <a:pt x="1017" y="188"/>
                    <a:pt x="1019" y="186"/>
                    <a:pt x="1020" y="183"/>
                  </a:cubicBezTo>
                  <a:cubicBezTo>
                    <a:pt x="1023" y="180"/>
                    <a:pt x="1025" y="176"/>
                    <a:pt x="1028" y="175"/>
                  </a:cubicBezTo>
                  <a:cubicBezTo>
                    <a:pt x="1035" y="170"/>
                    <a:pt x="1043" y="173"/>
                    <a:pt x="1051" y="175"/>
                  </a:cubicBezTo>
                  <a:lnTo>
                    <a:pt x="1058" y="176"/>
                  </a:lnTo>
                  <a:cubicBezTo>
                    <a:pt x="1066" y="180"/>
                    <a:pt x="1078" y="185"/>
                    <a:pt x="1089" y="185"/>
                  </a:cubicBezTo>
                  <a:cubicBezTo>
                    <a:pt x="1103" y="183"/>
                    <a:pt x="1114" y="179"/>
                    <a:pt x="1124" y="175"/>
                  </a:cubicBezTo>
                  <a:cubicBezTo>
                    <a:pt x="1134" y="171"/>
                    <a:pt x="1142" y="166"/>
                    <a:pt x="1149" y="166"/>
                  </a:cubicBezTo>
                  <a:cubicBezTo>
                    <a:pt x="1154" y="168"/>
                    <a:pt x="1159" y="170"/>
                    <a:pt x="1164" y="171"/>
                  </a:cubicBezTo>
                  <a:cubicBezTo>
                    <a:pt x="1172" y="175"/>
                    <a:pt x="1180" y="178"/>
                    <a:pt x="1192" y="176"/>
                  </a:cubicBezTo>
                  <a:cubicBezTo>
                    <a:pt x="1201" y="176"/>
                    <a:pt x="1211" y="170"/>
                    <a:pt x="1218" y="166"/>
                  </a:cubicBezTo>
                  <a:lnTo>
                    <a:pt x="1282" y="125"/>
                  </a:lnTo>
                  <a:cubicBezTo>
                    <a:pt x="1289" y="120"/>
                    <a:pt x="1299" y="115"/>
                    <a:pt x="1305" y="107"/>
                  </a:cubicBezTo>
                  <a:cubicBezTo>
                    <a:pt x="1307" y="109"/>
                    <a:pt x="1307" y="109"/>
                    <a:pt x="1308" y="110"/>
                  </a:cubicBezTo>
                  <a:cubicBezTo>
                    <a:pt x="1317" y="119"/>
                    <a:pt x="1322" y="130"/>
                    <a:pt x="1327" y="142"/>
                  </a:cubicBezTo>
                  <a:cubicBezTo>
                    <a:pt x="1332" y="155"/>
                    <a:pt x="1338" y="170"/>
                    <a:pt x="1350" y="181"/>
                  </a:cubicBezTo>
                  <a:cubicBezTo>
                    <a:pt x="1360" y="191"/>
                    <a:pt x="1369" y="198"/>
                    <a:pt x="1379" y="204"/>
                  </a:cubicBezTo>
                  <a:cubicBezTo>
                    <a:pt x="1391" y="213"/>
                    <a:pt x="1401" y="219"/>
                    <a:pt x="1409" y="231"/>
                  </a:cubicBezTo>
                  <a:cubicBezTo>
                    <a:pt x="1419" y="242"/>
                    <a:pt x="1429" y="255"/>
                    <a:pt x="1439" y="267"/>
                  </a:cubicBezTo>
                  <a:cubicBezTo>
                    <a:pt x="1445" y="274"/>
                    <a:pt x="1452" y="282"/>
                    <a:pt x="1458" y="288"/>
                  </a:cubicBezTo>
                  <a:cubicBezTo>
                    <a:pt x="1475" y="310"/>
                    <a:pt x="1483" y="334"/>
                    <a:pt x="1491" y="361"/>
                  </a:cubicBezTo>
                  <a:cubicBezTo>
                    <a:pt x="1496" y="382"/>
                    <a:pt x="1503" y="407"/>
                    <a:pt x="1516" y="427"/>
                  </a:cubicBezTo>
                  <a:cubicBezTo>
                    <a:pt x="1526" y="445"/>
                    <a:pt x="1531" y="448"/>
                    <a:pt x="1547" y="455"/>
                  </a:cubicBezTo>
                  <a:cubicBezTo>
                    <a:pt x="1554" y="458"/>
                    <a:pt x="1561" y="458"/>
                    <a:pt x="1565" y="458"/>
                  </a:cubicBezTo>
                  <a:cubicBezTo>
                    <a:pt x="1567" y="458"/>
                    <a:pt x="1570" y="460"/>
                    <a:pt x="1572" y="461"/>
                  </a:cubicBezTo>
                  <a:cubicBezTo>
                    <a:pt x="1574" y="466"/>
                    <a:pt x="1565" y="473"/>
                    <a:pt x="1554" y="481"/>
                  </a:cubicBezTo>
                  <a:cubicBezTo>
                    <a:pt x="1546" y="486"/>
                    <a:pt x="1537" y="493"/>
                    <a:pt x="1534" y="501"/>
                  </a:cubicBezTo>
                  <a:cubicBezTo>
                    <a:pt x="1519" y="526"/>
                    <a:pt x="1534" y="540"/>
                    <a:pt x="1544" y="552"/>
                  </a:cubicBezTo>
                  <a:cubicBezTo>
                    <a:pt x="1546" y="555"/>
                    <a:pt x="1551" y="560"/>
                    <a:pt x="1552" y="563"/>
                  </a:cubicBezTo>
                  <a:cubicBezTo>
                    <a:pt x="1564" y="580"/>
                    <a:pt x="1564" y="588"/>
                    <a:pt x="1559" y="611"/>
                  </a:cubicBezTo>
                  <a:cubicBezTo>
                    <a:pt x="1554" y="636"/>
                    <a:pt x="1556" y="662"/>
                    <a:pt x="1564" y="687"/>
                  </a:cubicBezTo>
                  <a:lnTo>
                    <a:pt x="1564" y="687"/>
                  </a:lnTo>
                  <a:lnTo>
                    <a:pt x="1556" y="687"/>
                  </a:lnTo>
                  <a:cubicBezTo>
                    <a:pt x="1529" y="692"/>
                    <a:pt x="1491" y="697"/>
                    <a:pt x="1477" y="732"/>
                  </a:cubicBezTo>
                  <a:cubicBezTo>
                    <a:pt x="1467" y="751"/>
                    <a:pt x="1475" y="769"/>
                    <a:pt x="1480" y="783"/>
                  </a:cubicBezTo>
                  <a:cubicBezTo>
                    <a:pt x="1483" y="794"/>
                    <a:pt x="1486" y="802"/>
                    <a:pt x="1486" y="812"/>
                  </a:cubicBezTo>
                  <a:cubicBezTo>
                    <a:pt x="1483" y="829"/>
                    <a:pt x="1483" y="829"/>
                    <a:pt x="1468" y="832"/>
                  </a:cubicBezTo>
                  <a:cubicBezTo>
                    <a:pt x="1465" y="832"/>
                    <a:pt x="1462" y="832"/>
                    <a:pt x="1457" y="834"/>
                  </a:cubicBezTo>
                  <a:cubicBezTo>
                    <a:pt x="1447" y="837"/>
                    <a:pt x="1439" y="842"/>
                    <a:pt x="1430" y="847"/>
                  </a:cubicBezTo>
                  <a:cubicBezTo>
                    <a:pt x="1421" y="853"/>
                    <a:pt x="1411" y="858"/>
                    <a:pt x="1402" y="857"/>
                  </a:cubicBezTo>
                  <a:cubicBezTo>
                    <a:pt x="1396" y="855"/>
                    <a:pt x="1391" y="848"/>
                    <a:pt x="1386" y="844"/>
                  </a:cubicBezTo>
                  <a:cubicBezTo>
                    <a:pt x="1373" y="829"/>
                    <a:pt x="1358" y="816"/>
                    <a:pt x="1327" y="842"/>
                  </a:cubicBezTo>
                  <a:cubicBezTo>
                    <a:pt x="1313" y="853"/>
                    <a:pt x="1307" y="868"/>
                    <a:pt x="1300" y="881"/>
                  </a:cubicBezTo>
                  <a:cubicBezTo>
                    <a:pt x="1295" y="891"/>
                    <a:pt x="1290" y="901"/>
                    <a:pt x="1282" y="908"/>
                  </a:cubicBezTo>
                  <a:cubicBezTo>
                    <a:pt x="1274" y="916"/>
                    <a:pt x="1259" y="924"/>
                    <a:pt x="1244" y="933"/>
                  </a:cubicBezTo>
                  <a:cubicBezTo>
                    <a:pt x="1234" y="939"/>
                    <a:pt x="1224" y="946"/>
                    <a:pt x="1216" y="952"/>
                  </a:cubicBezTo>
                  <a:cubicBezTo>
                    <a:pt x="1193" y="967"/>
                    <a:pt x="1167" y="972"/>
                    <a:pt x="1139" y="977"/>
                  </a:cubicBezTo>
                  <a:cubicBezTo>
                    <a:pt x="1112" y="980"/>
                    <a:pt x="1086" y="985"/>
                    <a:pt x="1060" y="998"/>
                  </a:cubicBezTo>
                  <a:cubicBezTo>
                    <a:pt x="1045" y="1008"/>
                    <a:pt x="1035" y="1008"/>
                    <a:pt x="1019" y="1007"/>
                  </a:cubicBezTo>
                  <a:cubicBezTo>
                    <a:pt x="1010" y="1007"/>
                    <a:pt x="1000" y="1007"/>
                    <a:pt x="987" y="1010"/>
                  </a:cubicBezTo>
                  <a:cubicBezTo>
                    <a:pt x="966" y="1013"/>
                    <a:pt x="939" y="1025"/>
                    <a:pt x="930" y="1046"/>
                  </a:cubicBezTo>
                  <a:cubicBezTo>
                    <a:pt x="925" y="1056"/>
                    <a:pt x="921" y="1069"/>
                    <a:pt x="931" y="1087"/>
                  </a:cubicBezTo>
                  <a:cubicBezTo>
                    <a:pt x="941" y="1105"/>
                    <a:pt x="959" y="1110"/>
                    <a:pt x="976" y="1115"/>
                  </a:cubicBezTo>
                  <a:cubicBezTo>
                    <a:pt x="984" y="1119"/>
                    <a:pt x="992" y="1122"/>
                    <a:pt x="999" y="1125"/>
                  </a:cubicBezTo>
                  <a:cubicBezTo>
                    <a:pt x="1005" y="1132"/>
                    <a:pt x="1010" y="1140"/>
                    <a:pt x="1010" y="1152"/>
                  </a:cubicBezTo>
                  <a:cubicBezTo>
                    <a:pt x="1012" y="1163"/>
                    <a:pt x="1005" y="1175"/>
                    <a:pt x="997" y="1181"/>
                  </a:cubicBezTo>
                  <a:cubicBezTo>
                    <a:pt x="987" y="1191"/>
                    <a:pt x="971" y="1190"/>
                    <a:pt x="953" y="118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0ED389FF-3E76-4FE6-88ED-5BAEE3809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175" y="2359025"/>
              <a:ext cx="1033463" cy="1333500"/>
            </a:xfrm>
            <a:custGeom>
              <a:avLst/>
              <a:gdLst>
                <a:gd name="T0" fmla="*/ 1053 w 2869"/>
                <a:gd name="T1" fmla="*/ 1112 h 3704"/>
                <a:gd name="T2" fmla="*/ 1257 w 2869"/>
                <a:gd name="T3" fmla="*/ 1186 h 3704"/>
                <a:gd name="T4" fmla="*/ 1180 w 2869"/>
                <a:gd name="T5" fmla="*/ 884 h 3704"/>
                <a:gd name="T6" fmla="*/ 1280 w 2869"/>
                <a:gd name="T7" fmla="*/ 663 h 3704"/>
                <a:gd name="T8" fmla="*/ 1315 w 2869"/>
                <a:gd name="T9" fmla="*/ 462 h 3704"/>
                <a:gd name="T10" fmla="*/ 1713 w 2869"/>
                <a:gd name="T11" fmla="*/ 97 h 3704"/>
                <a:gd name="T12" fmla="*/ 2068 w 2869"/>
                <a:gd name="T13" fmla="*/ 169 h 3704"/>
                <a:gd name="T14" fmla="*/ 1830 w 2869"/>
                <a:gd name="T15" fmla="*/ 856 h 3704"/>
                <a:gd name="T16" fmla="*/ 1656 w 2869"/>
                <a:gd name="T17" fmla="*/ 1360 h 3704"/>
                <a:gd name="T18" fmla="*/ 1453 w 2869"/>
                <a:gd name="T19" fmla="*/ 1759 h 3704"/>
                <a:gd name="T20" fmla="*/ 1038 w 2869"/>
                <a:gd name="T21" fmla="*/ 1797 h 3704"/>
                <a:gd name="T22" fmla="*/ 1140 w 2869"/>
                <a:gd name="T23" fmla="*/ 1988 h 3704"/>
                <a:gd name="T24" fmla="*/ 1616 w 2869"/>
                <a:gd name="T25" fmla="*/ 1871 h 3704"/>
                <a:gd name="T26" fmla="*/ 1797 w 2869"/>
                <a:gd name="T27" fmla="*/ 1497 h 3704"/>
                <a:gd name="T28" fmla="*/ 2096 w 2869"/>
                <a:gd name="T29" fmla="*/ 1576 h 3704"/>
                <a:gd name="T30" fmla="*/ 2163 w 2869"/>
                <a:gd name="T31" fmla="*/ 1906 h 3704"/>
                <a:gd name="T32" fmla="*/ 2120 w 2869"/>
                <a:gd name="T33" fmla="*/ 1438 h 3704"/>
                <a:gd name="T34" fmla="*/ 1824 w 2869"/>
                <a:gd name="T35" fmla="*/ 1123 h 3704"/>
                <a:gd name="T36" fmla="*/ 1987 w 2869"/>
                <a:gd name="T37" fmla="*/ 667 h 3704"/>
                <a:gd name="T38" fmla="*/ 2247 w 2869"/>
                <a:gd name="T39" fmla="*/ 349 h 3704"/>
                <a:gd name="T40" fmla="*/ 2280 w 2869"/>
                <a:gd name="T41" fmla="*/ 439 h 3704"/>
                <a:gd name="T42" fmla="*/ 2305 w 2869"/>
                <a:gd name="T43" fmla="*/ 817 h 3704"/>
                <a:gd name="T44" fmla="*/ 2442 w 2869"/>
                <a:gd name="T45" fmla="*/ 901 h 3704"/>
                <a:gd name="T46" fmla="*/ 2438 w 2869"/>
                <a:gd name="T47" fmla="*/ 606 h 3704"/>
                <a:gd name="T48" fmla="*/ 2651 w 2869"/>
                <a:gd name="T49" fmla="*/ 624 h 3704"/>
                <a:gd name="T50" fmla="*/ 2618 w 2869"/>
                <a:gd name="T51" fmla="*/ 911 h 3704"/>
                <a:gd name="T52" fmla="*/ 2446 w 2869"/>
                <a:gd name="T53" fmla="*/ 1392 h 3704"/>
                <a:gd name="T54" fmla="*/ 2672 w 2869"/>
                <a:gd name="T55" fmla="*/ 1525 h 3704"/>
                <a:gd name="T56" fmla="*/ 2712 w 2869"/>
                <a:gd name="T57" fmla="*/ 1621 h 3704"/>
                <a:gd name="T58" fmla="*/ 2697 w 2869"/>
                <a:gd name="T59" fmla="*/ 1802 h 3704"/>
                <a:gd name="T60" fmla="*/ 2641 w 2869"/>
                <a:gd name="T61" fmla="*/ 1909 h 3704"/>
                <a:gd name="T62" fmla="*/ 2583 w 2869"/>
                <a:gd name="T63" fmla="*/ 2200 h 3704"/>
                <a:gd name="T64" fmla="*/ 2638 w 2869"/>
                <a:gd name="T65" fmla="*/ 2449 h 3704"/>
                <a:gd name="T66" fmla="*/ 2722 w 2869"/>
                <a:gd name="T67" fmla="*/ 2813 h 3704"/>
                <a:gd name="T68" fmla="*/ 2812 w 2869"/>
                <a:gd name="T69" fmla="*/ 2985 h 3704"/>
                <a:gd name="T70" fmla="*/ 2842 w 2869"/>
                <a:gd name="T71" fmla="*/ 3189 h 3704"/>
                <a:gd name="T72" fmla="*/ 2743 w 2869"/>
                <a:gd name="T73" fmla="*/ 3449 h 3704"/>
                <a:gd name="T74" fmla="*/ 2611 w 2869"/>
                <a:gd name="T75" fmla="*/ 3653 h 3704"/>
                <a:gd name="T76" fmla="*/ 2453 w 2869"/>
                <a:gd name="T77" fmla="*/ 3609 h 3704"/>
                <a:gd name="T78" fmla="*/ 2166 w 2869"/>
                <a:gd name="T79" fmla="*/ 3416 h 3704"/>
                <a:gd name="T80" fmla="*/ 1883 w 2869"/>
                <a:gd name="T81" fmla="*/ 3443 h 3704"/>
                <a:gd name="T82" fmla="*/ 1484 w 2869"/>
                <a:gd name="T83" fmla="*/ 3195 h 3704"/>
                <a:gd name="T84" fmla="*/ 1173 w 2869"/>
                <a:gd name="T85" fmla="*/ 3042 h 3704"/>
                <a:gd name="T86" fmla="*/ 944 w 2869"/>
                <a:gd name="T87" fmla="*/ 2886 h 3704"/>
                <a:gd name="T88" fmla="*/ 850 w 2869"/>
                <a:gd name="T89" fmla="*/ 2532 h 3704"/>
                <a:gd name="T90" fmla="*/ 644 w 2869"/>
                <a:gd name="T91" fmla="*/ 2481 h 3704"/>
                <a:gd name="T92" fmla="*/ 458 w 2869"/>
                <a:gd name="T93" fmla="*/ 2372 h 3704"/>
                <a:gd name="T94" fmla="*/ 173 w 2869"/>
                <a:gd name="T95" fmla="*/ 2210 h 3704"/>
                <a:gd name="T96" fmla="*/ 0 w 2869"/>
                <a:gd name="T97" fmla="*/ 2077 h 3704"/>
                <a:gd name="T98" fmla="*/ 112 w 2869"/>
                <a:gd name="T99" fmla="*/ 1886 h 3704"/>
                <a:gd name="T100" fmla="*/ 255 w 2869"/>
                <a:gd name="T101" fmla="*/ 1670 h 3704"/>
                <a:gd name="T102" fmla="*/ 641 w 2869"/>
                <a:gd name="T103" fmla="*/ 1520 h 3704"/>
                <a:gd name="T104" fmla="*/ 825 w 2869"/>
                <a:gd name="T105" fmla="*/ 1390 h 3704"/>
                <a:gd name="T106" fmla="*/ 834 w 2869"/>
                <a:gd name="T107" fmla="*/ 1191 h 3704"/>
                <a:gd name="T108" fmla="*/ 837 w 2869"/>
                <a:gd name="T109" fmla="*/ 962 h 3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69" h="3704">
                  <a:moveTo>
                    <a:pt x="896" y="919"/>
                  </a:moveTo>
                  <a:cubicBezTo>
                    <a:pt x="903" y="915"/>
                    <a:pt x="909" y="911"/>
                    <a:pt x="916" y="907"/>
                  </a:cubicBezTo>
                  <a:cubicBezTo>
                    <a:pt x="921" y="912"/>
                    <a:pt x="928" y="917"/>
                    <a:pt x="933" y="922"/>
                  </a:cubicBezTo>
                  <a:cubicBezTo>
                    <a:pt x="947" y="937"/>
                    <a:pt x="961" y="952"/>
                    <a:pt x="967" y="971"/>
                  </a:cubicBezTo>
                  <a:cubicBezTo>
                    <a:pt x="979" y="995"/>
                    <a:pt x="985" y="1016"/>
                    <a:pt x="1002" y="1041"/>
                  </a:cubicBezTo>
                  <a:cubicBezTo>
                    <a:pt x="1021" y="1064"/>
                    <a:pt x="1045" y="1082"/>
                    <a:pt x="1053" y="1112"/>
                  </a:cubicBezTo>
                  <a:cubicBezTo>
                    <a:pt x="1059" y="1148"/>
                    <a:pt x="1061" y="1182"/>
                    <a:pt x="1074" y="1219"/>
                  </a:cubicBezTo>
                  <a:cubicBezTo>
                    <a:pt x="1084" y="1240"/>
                    <a:pt x="1107" y="1256"/>
                    <a:pt x="1109" y="1280"/>
                  </a:cubicBezTo>
                  <a:cubicBezTo>
                    <a:pt x="1109" y="1294"/>
                    <a:pt x="1096" y="1304"/>
                    <a:pt x="1107" y="1321"/>
                  </a:cubicBezTo>
                  <a:cubicBezTo>
                    <a:pt x="1115" y="1332"/>
                    <a:pt x="1127" y="1334"/>
                    <a:pt x="1140" y="1327"/>
                  </a:cubicBezTo>
                  <a:cubicBezTo>
                    <a:pt x="1162" y="1316"/>
                    <a:pt x="1181" y="1280"/>
                    <a:pt x="1199" y="1263"/>
                  </a:cubicBezTo>
                  <a:cubicBezTo>
                    <a:pt x="1224" y="1240"/>
                    <a:pt x="1246" y="1219"/>
                    <a:pt x="1257" y="1186"/>
                  </a:cubicBezTo>
                  <a:cubicBezTo>
                    <a:pt x="1274" y="1143"/>
                    <a:pt x="1239" y="1163"/>
                    <a:pt x="1221" y="1140"/>
                  </a:cubicBezTo>
                  <a:cubicBezTo>
                    <a:pt x="1208" y="1123"/>
                    <a:pt x="1211" y="1079"/>
                    <a:pt x="1213" y="1059"/>
                  </a:cubicBezTo>
                  <a:cubicBezTo>
                    <a:pt x="1213" y="1044"/>
                    <a:pt x="1213" y="1026"/>
                    <a:pt x="1219" y="1013"/>
                  </a:cubicBezTo>
                  <a:cubicBezTo>
                    <a:pt x="1224" y="1001"/>
                    <a:pt x="1239" y="995"/>
                    <a:pt x="1242" y="986"/>
                  </a:cubicBezTo>
                  <a:cubicBezTo>
                    <a:pt x="1252" y="965"/>
                    <a:pt x="1232" y="950"/>
                    <a:pt x="1218" y="934"/>
                  </a:cubicBezTo>
                  <a:cubicBezTo>
                    <a:pt x="1203" y="919"/>
                    <a:pt x="1193" y="897"/>
                    <a:pt x="1180" y="884"/>
                  </a:cubicBezTo>
                  <a:cubicBezTo>
                    <a:pt x="1157" y="861"/>
                    <a:pt x="1138" y="897"/>
                    <a:pt x="1124" y="883"/>
                  </a:cubicBezTo>
                  <a:cubicBezTo>
                    <a:pt x="1112" y="871"/>
                    <a:pt x="1127" y="843"/>
                    <a:pt x="1132" y="831"/>
                  </a:cubicBezTo>
                  <a:cubicBezTo>
                    <a:pt x="1142" y="813"/>
                    <a:pt x="1162" y="784"/>
                    <a:pt x="1181" y="774"/>
                  </a:cubicBezTo>
                  <a:cubicBezTo>
                    <a:pt x="1211" y="762"/>
                    <a:pt x="1231" y="780"/>
                    <a:pt x="1241" y="739"/>
                  </a:cubicBezTo>
                  <a:cubicBezTo>
                    <a:pt x="1246" y="719"/>
                    <a:pt x="1242" y="705"/>
                    <a:pt x="1254" y="688"/>
                  </a:cubicBezTo>
                  <a:cubicBezTo>
                    <a:pt x="1262" y="678"/>
                    <a:pt x="1274" y="673"/>
                    <a:pt x="1280" y="663"/>
                  </a:cubicBezTo>
                  <a:cubicBezTo>
                    <a:pt x="1288" y="650"/>
                    <a:pt x="1290" y="634"/>
                    <a:pt x="1297" y="621"/>
                  </a:cubicBezTo>
                  <a:cubicBezTo>
                    <a:pt x="1303" y="606"/>
                    <a:pt x="1315" y="599"/>
                    <a:pt x="1323" y="588"/>
                  </a:cubicBezTo>
                  <a:cubicBezTo>
                    <a:pt x="1334" y="571"/>
                    <a:pt x="1331" y="583"/>
                    <a:pt x="1328" y="566"/>
                  </a:cubicBezTo>
                  <a:cubicBezTo>
                    <a:pt x="1328" y="566"/>
                    <a:pt x="1318" y="542"/>
                    <a:pt x="1318" y="538"/>
                  </a:cubicBezTo>
                  <a:cubicBezTo>
                    <a:pt x="1305" y="528"/>
                    <a:pt x="1274" y="545"/>
                    <a:pt x="1277" y="515"/>
                  </a:cubicBezTo>
                  <a:cubicBezTo>
                    <a:pt x="1277" y="499"/>
                    <a:pt x="1310" y="481"/>
                    <a:pt x="1315" y="462"/>
                  </a:cubicBezTo>
                  <a:cubicBezTo>
                    <a:pt x="1320" y="449"/>
                    <a:pt x="1313" y="444"/>
                    <a:pt x="1325" y="431"/>
                  </a:cubicBezTo>
                  <a:cubicBezTo>
                    <a:pt x="1331" y="421"/>
                    <a:pt x="1348" y="410"/>
                    <a:pt x="1359" y="405"/>
                  </a:cubicBezTo>
                  <a:cubicBezTo>
                    <a:pt x="1386" y="392"/>
                    <a:pt x="1419" y="393"/>
                    <a:pt x="1447" y="383"/>
                  </a:cubicBezTo>
                  <a:cubicBezTo>
                    <a:pt x="1479" y="373"/>
                    <a:pt x="1516" y="360"/>
                    <a:pt x="1542" y="339"/>
                  </a:cubicBezTo>
                  <a:cubicBezTo>
                    <a:pt x="1588" y="299"/>
                    <a:pt x="1629" y="233"/>
                    <a:pt x="1661" y="184"/>
                  </a:cubicBezTo>
                  <a:cubicBezTo>
                    <a:pt x="1677" y="154"/>
                    <a:pt x="1700" y="128"/>
                    <a:pt x="1713" y="97"/>
                  </a:cubicBezTo>
                  <a:cubicBezTo>
                    <a:pt x="1727" y="67"/>
                    <a:pt x="1736" y="64"/>
                    <a:pt x="1761" y="47"/>
                  </a:cubicBezTo>
                  <a:cubicBezTo>
                    <a:pt x="1778" y="37"/>
                    <a:pt x="1789" y="1"/>
                    <a:pt x="1807" y="1"/>
                  </a:cubicBezTo>
                  <a:cubicBezTo>
                    <a:pt x="1824" y="0"/>
                    <a:pt x="1845" y="39"/>
                    <a:pt x="1858" y="47"/>
                  </a:cubicBezTo>
                  <a:cubicBezTo>
                    <a:pt x="1893" y="69"/>
                    <a:pt x="1934" y="65"/>
                    <a:pt x="1967" y="84"/>
                  </a:cubicBezTo>
                  <a:cubicBezTo>
                    <a:pt x="1987" y="93"/>
                    <a:pt x="1989" y="113"/>
                    <a:pt x="2003" y="128"/>
                  </a:cubicBezTo>
                  <a:cubicBezTo>
                    <a:pt x="2021" y="148"/>
                    <a:pt x="2053" y="144"/>
                    <a:pt x="2068" y="169"/>
                  </a:cubicBezTo>
                  <a:cubicBezTo>
                    <a:pt x="2084" y="196"/>
                    <a:pt x="2064" y="228"/>
                    <a:pt x="2056" y="255"/>
                  </a:cubicBezTo>
                  <a:cubicBezTo>
                    <a:pt x="2040" y="321"/>
                    <a:pt x="2010" y="383"/>
                    <a:pt x="1959" y="429"/>
                  </a:cubicBezTo>
                  <a:cubicBezTo>
                    <a:pt x="1939" y="446"/>
                    <a:pt x="1932" y="469"/>
                    <a:pt x="1914" y="487"/>
                  </a:cubicBezTo>
                  <a:cubicBezTo>
                    <a:pt x="1900" y="504"/>
                    <a:pt x="1876" y="512"/>
                    <a:pt x="1862" y="530"/>
                  </a:cubicBezTo>
                  <a:cubicBezTo>
                    <a:pt x="1817" y="584"/>
                    <a:pt x="1888" y="621"/>
                    <a:pt x="1883" y="675"/>
                  </a:cubicBezTo>
                  <a:cubicBezTo>
                    <a:pt x="1878" y="738"/>
                    <a:pt x="1863" y="800"/>
                    <a:pt x="1830" y="856"/>
                  </a:cubicBezTo>
                  <a:cubicBezTo>
                    <a:pt x="1817" y="879"/>
                    <a:pt x="1789" y="891"/>
                    <a:pt x="1778" y="915"/>
                  </a:cubicBezTo>
                  <a:cubicBezTo>
                    <a:pt x="1766" y="942"/>
                    <a:pt x="1764" y="976"/>
                    <a:pt x="1760" y="1003"/>
                  </a:cubicBezTo>
                  <a:cubicBezTo>
                    <a:pt x="1753" y="1042"/>
                    <a:pt x="1738" y="1077"/>
                    <a:pt x="1722" y="1113"/>
                  </a:cubicBezTo>
                  <a:cubicBezTo>
                    <a:pt x="1710" y="1141"/>
                    <a:pt x="1703" y="1177"/>
                    <a:pt x="1687" y="1202"/>
                  </a:cubicBezTo>
                  <a:cubicBezTo>
                    <a:pt x="1671" y="1228"/>
                    <a:pt x="1644" y="1238"/>
                    <a:pt x="1638" y="1270"/>
                  </a:cubicBezTo>
                  <a:cubicBezTo>
                    <a:pt x="1633" y="1299"/>
                    <a:pt x="1643" y="1334"/>
                    <a:pt x="1656" y="1360"/>
                  </a:cubicBezTo>
                  <a:cubicBezTo>
                    <a:pt x="1682" y="1410"/>
                    <a:pt x="1732" y="1451"/>
                    <a:pt x="1679" y="1500"/>
                  </a:cubicBezTo>
                  <a:cubicBezTo>
                    <a:pt x="1652" y="1523"/>
                    <a:pt x="1619" y="1541"/>
                    <a:pt x="1606" y="1576"/>
                  </a:cubicBezTo>
                  <a:cubicBezTo>
                    <a:pt x="1595" y="1604"/>
                    <a:pt x="1591" y="1630"/>
                    <a:pt x="1577" y="1657"/>
                  </a:cubicBezTo>
                  <a:cubicBezTo>
                    <a:pt x="1570" y="1672"/>
                    <a:pt x="1575" y="1685"/>
                    <a:pt x="1559" y="1693"/>
                  </a:cubicBezTo>
                  <a:cubicBezTo>
                    <a:pt x="1549" y="1700"/>
                    <a:pt x="1534" y="1696"/>
                    <a:pt x="1524" y="1701"/>
                  </a:cubicBezTo>
                  <a:cubicBezTo>
                    <a:pt x="1498" y="1713"/>
                    <a:pt x="1478" y="1744"/>
                    <a:pt x="1453" y="1759"/>
                  </a:cubicBezTo>
                  <a:cubicBezTo>
                    <a:pt x="1400" y="1794"/>
                    <a:pt x="1367" y="1859"/>
                    <a:pt x="1300" y="1864"/>
                  </a:cubicBezTo>
                  <a:cubicBezTo>
                    <a:pt x="1267" y="1866"/>
                    <a:pt x="1234" y="1869"/>
                    <a:pt x="1201" y="1873"/>
                  </a:cubicBezTo>
                  <a:cubicBezTo>
                    <a:pt x="1171" y="1876"/>
                    <a:pt x="1157" y="1891"/>
                    <a:pt x="1129" y="1869"/>
                  </a:cubicBezTo>
                  <a:cubicBezTo>
                    <a:pt x="1115" y="1859"/>
                    <a:pt x="1114" y="1843"/>
                    <a:pt x="1104" y="1835"/>
                  </a:cubicBezTo>
                  <a:cubicBezTo>
                    <a:pt x="1092" y="1823"/>
                    <a:pt x="1092" y="1831"/>
                    <a:pt x="1077" y="1828"/>
                  </a:cubicBezTo>
                  <a:cubicBezTo>
                    <a:pt x="1059" y="1823"/>
                    <a:pt x="1056" y="1808"/>
                    <a:pt x="1038" y="1797"/>
                  </a:cubicBezTo>
                  <a:cubicBezTo>
                    <a:pt x="1003" y="1772"/>
                    <a:pt x="961" y="1769"/>
                    <a:pt x="919" y="1784"/>
                  </a:cubicBezTo>
                  <a:cubicBezTo>
                    <a:pt x="860" y="1807"/>
                    <a:pt x="921" y="1823"/>
                    <a:pt x="947" y="1833"/>
                  </a:cubicBezTo>
                  <a:cubicBezTo>
                    <a:pt x="975" y="1845"/>
                    <a:pt x="1000" y="1863"/>
                    <a:pt x="1026" y="1876"/>
                  </a:cubicBezTo>
                  <a:cubicBezTo>
                    <a:pt x="1040" y="1882"/>
                    <a:pt x="1079" y="1886"/>
                    <a:pt x="1081" y="1904"/>
                  </a:cubicBezTo>
                  <a:cubicBezTo>
                    <a:pt x="1082" y="1932"/>
                    <a:pt x="1053" y="1917"/>
                    <a:pt x="1076" y="1948"/>
                  </a:cubicBezTo>
                  <a:cubicBezTo>
                    <a:pt x="1094" y="1976"/>
                    <a:pt x="1107" y="1981"/>
                    <a:pt x="1140" y="1988"/>
                  </a:cubicBezTo>
                  <a:cubicBezTo>
                    <a:pt x="1175" y="1995"/>
                    <a:pt x="1208" y="2013"/>
                    <a:pt x="1232" y="2039"/>
                  </a:cubicBezTo>
                  <a:cubicBezTo>
                    <a:pt x="1247" y="2055"/>
                    <a:pt x="1262" y="2085"/>
                    <a:pt x="1287" y="2088"/>
                  </a:cubicBezTo>
                  <a:cubicBezTo>
                    <a:pt x="1316" y="2090"/>
                    <a:pt x="1323" y="2062"/>
                    <a:pt x="1334" y="2041"/>
                  </a:cubicBezTo>
                  <a:cubicBezTo>
                    <a:pt x="1349" y="2014"/>
                    <a:pt x="1361" y="2011"/>
                    <a:pt x="1390" y="2006"/>
                  </a:cubicBezTo>
                  <a:cubicBezTo>
                    <a:pt x="1448" y="1995"/>
                    <a:pt x="1509" y="1970"/>
                    <a:pt x="1559" y="1939"/>
                  </a:cubicBezTo>
                  <a:cubicBezTo>
                    <a:pt x="1583" y="1922"/>
                    <a:pt x="1605" y="1901"/>
                    <a:pt x="1616" y="1871"/>
                  </a:cubicBezTo>
                  <a:cubicBezTo>
                    <a:pt x="1619" y="1859"/>
                    <a:pt x="1619" y="1840"/>
                    <a:pt x="1628" y="1828"/>
                  </a:cubicBezTo>
                  <a:cubicBezTo>
                    <a:pt x="1639" y="1815"/>
                    <a:pt x="1651" y="1818"/>
                    <a:pt x="1666" y="1813"/>
                  </a:cubicBezTo>
                  <a:cubicBezTo>
                    <a:pt x="1690" y="1803"/>
                    <a:pt x="1725" y="1779"/>
                    <a:pt x="1743" y="1759"/>
                  </a:cubicBezTo>
                  <a:cubicBezTo>
                    <a:pt x="1764" y="1738"/>
                    <a:pt x="1773" y="1696"/>
                    <a:pt x="1781" y="1667"/>
                  </a:cubicBezTo>
                  <a:cubicBezTo>
                    <a:pt x="1791" y="1629"/>
                    <a:pt x="1781" y="1607"/>
                    <a:pt x="1771" y="1573"/>
                  </a:cubicBezTo>
                  <a:cubicBezTo>
                    <a:pt x="1763" y="1541"/>
                    <a:pt x="1788" y="1525"/>
                    <a:pt x="1797" y="1497"/>
                  </a:cubicBezTo>
                  <a:cubicBezTo>
                    <a:pt x="1811" y="1466"/>
                    <a:pt x="1820" y="1444"/>
                    <a:pt x="1858" y="1439"/>
                  </a:cubicBezTo>
                  <a:cubicBezTo>
                    <a:pt x="1873" y="1438"/>
                    <a:pt x="1890" y="1443"/>
                    <a:pt x="1904" y="1441"/>
                  </a:cubicBezTo>
                  <a:cubicBezTo>
                    <a:pt x="1921" y="1438"/>
                    <a:pt x="1931" y="1429"/>
                    <a:pt x="1946" y="1426"/>
                  </a:cubicBezTo>
                  <a:cubicBezTo>
                    <a:pt x="1969" y="1418"/>
                    <a:pt x="2012" y="1423"/>
                    <a:pt x="2036" y="1433"/>
                  </a:cubicBezTo>
                  <a:cubicBezTo>
                    <a:pt x="2063" y="1443"/>
                    <a:pt x="2061" y="1462"/>
                    <a:pt x="2064" y="1487"/>
                  </a:cubicBezTo>
                  <a:cubicBezTo>
                    <a:pt x="2069" y="1522"/>
                    <a:pt x="2079" y="1546"/>
                    <a:pt x="2096" y="1576"/>
                  </a:cubicBezTo>
                  <a:cubicBezTo>
                    <a:pt x="2114" y="1607"/>
                    <a:pt x="2117" y="1627"/>
                    <a:pt x="2094" y="1655"/>
                  </a:cubicBezTo>
                  <a:cubicBezTo>
                    <a:pt x="2069" y="1685"/>
                    <a:pt x="2076" y="1716"/>
                    <a:pt x="2063" y="1749"/>
                  </a:cubicBezTo>
                  <a:cubicBezTo>
                    <a:pt x="2051" y="1774"/>
                    <a:pt x="2025" y="1800"/>
                    <a:pt x="2025" y="1828"/>
                  </a:cubicBezTo>
                  <a:cubicBezTo>
                    <a:pt x="2028" y="1882"/>
                    <a:pt x="2112" y="1927"/>
                    <a:pt x="2157" y="1939"/>
                  </a:cubicBezTo>
                  <a:cubicBezTo>
                    <a:pt x="2170" y="1942"/>
                    <a:pt x="2232" y="1962"/>
                    <a:pt x="2216" y="1932"/>
                  </a:cubicBezTo>
                  <a:cubicBezTo>
                    <a:pt x="2208" y="1917"/>
                    <a:pt x="2178" y="1911"/>
                    <a:pt x="2163" y="1906"/>
                  </a:cubicBezTo>
                  <a:cubicBezTo>
                    <a:pt x="2122" y="1889"/>
                    <a:pt x="2066" y="1861"/>
                    <a:pt x="2066" y="1812"/>
                  </a:cubicBezTo>
                  <a:cubicBezTo>
                    <a:pt x="2064" y="1754"/>
                    <a:pt x="2104" y="1726"/>
                    <a:pt x="2152" y="1710"/>
                  </a:cubicBezTo>
                  <a:cubicBezTo>
                    <a:pt x="2181" y="1700"/>
                    <a:pt x="2175" y="1682"/>
                    <a:pt x="2171" y="1652"/>
                  </a:cubicBezTo>
                  <a:cubicBezTo>
                    <a:pt x="2168" y="1622"/>
                    <a:pt x="2175" y="1593"/>
                    <a:pt x="2178" y="1563"/>
                  </a:cubicBezTo>
                  <a:cubicBezTo>
                    <a:pt x="2180" y="1535"/>
                    <a:pt x="2185" y="1509"/>
                    <a:pt x="2165" y="1485"/>
                  </a:cubicBezTo>
                  <a:cubicBezTo>
                    <a:pt x="2150" y="1469"/>
                    <a:pt x="2133" y="1454"/>
                    <a:pt x="2120" y="1438"/>
                  </a:cubicBezTo>
                  <a:cubicBezTo>
                    <a:pt x="2096" y="1410"/>
                    <a:pt x="2068" y="1385"/>
                    <a:pt x="2038" y="1362"/>
                  </a:cubicBezTo>
                  <a:cubicBezTo>
                    <a:pt x="2005" y="1336"/>
                    <a:pt x="1998" y="1327"/>
                    <a:pt x="1967" y="1339"/>
                  </a:cubicBezTo>
                  <a:cubicBezTo>
                    <a:pt x="1944" y="1349"/>
                    <a:pt x="1912" y="1370"/>
                    <a:pt x="1888" y="1359"/>
                  </a:cubicBezTo>
                  <a:cubicBezTo>
                    <a:pt x="1864" y="1347"/>
                    <a:pt x="1858" y="1331"/>
                    <a:pt x="1829" y="1327"/>
                  </a:cubicBezTo>
                  <a:cubicBezTo>
                    <a:pt x="1736" y="1321"/>
                    <a:pt x="1807" y="1255"/>
                    <a:pt x="1827" y="1209"/>
                  </a:cubicBezTo>
                  <a:cubicBezTo>
                    <a:pt x="1840" y="1177"/>
                    <a:pt x="1817" y="1153"/>
                    <a:pt x="1824" y="1123"/>
                  </a:cubicBezTo>
                  <a:cubicBezTo>
                    <a:pt x="1829" y="1100"/>
                    <a:pt x="1855" y="1082"/>
                    <a:pt x="1867" y="1060"/>
                  </a:cubicBezTo>
                  <a:cubicBezTo>
                    <a:pt x="1880" y="1036"/>
                    <a:pt x="1886" y="1014"/>
                    <a:pt x="1906" y="995"/>
                  </a:cubicBezTo>
                  <a:cubicBezTo>
                    <a:pt x="1926" y="975"/>
                    <a:pt x="1937" y="947"/>
                    <a:pt x="1957" y="927"/>
                  </a:cubicBezTo>
                  <a:cubicBezTo>
                    <a:pt x="1980" y="907"/>
                    <a:pt x="2003" y="896"/>
                    <a:pt x="2000" y="859"/>
                  </a:cubicBezTo>
                  <a:cubicBezTo>
                    <a:pt x="1998" y="828"/>
                    <a:pt x="1979" y="805"/>
                    <a:pt x="1979" y="770"/>
                  </a:cubicBezTo>
                  <a:cubicBezTo>
                    <a:pt x="1982" y="736"/>
                    <a:pt x="1992" y="701"/>
                    <a:pt x="1987" y="667"/>
                  </a:cubicBezTo>
                  <a:cubicBezTo>
                    <a:pt x="1982" y="642"/>
                    <a:pt x="1965" y="627"/>
                    <a:pt x="1960" y="606"/>
                  </a:cubicBezTo>
                  <a:cubicBezTo>
                    <a:pt x="1951" y="571"/>
                    <a:pt x="1992" y="565"/>
                    <a:pt x="2012" y="548"/>
                  </a:cubicBezTo>
                  <a:cubicBezTo>
                    <a:pt x="2033" y="530"/>
                    <a:pt x="2040" y="502"/>
                    <a:pt x="2059" y="485"/>
                  </a:cubicBezTo>
                  <a:cubicBezTo>
                    <a:pt x="2087" y="462"/>
                    <a:pt x="2124" y="479"/>
                    <a:pt x="2157" y="471"/>
                  </a:cubicBezTo>
                  <a:cubicBezTo>
                    <a:pt x="2181" y="464"/>
                    <a:pt x="2213" y="446"/>
                    <a:pt x="2229" y="426"/>
                  </a:cubicBezTo>
                  <a:cubicBezTo>
                    <a:pt x="2247" y="403"/>
                    <a:pt x="2239" y="375"/>
                    <a:pt x="2247" y="349"/>
                  </a:cubicBezTo>
                  <a:cubicBezTo>
                    <a:pt x="2252" y="334"/>
                    <a:pt x="2259" y="321"/>
                    <a:pt x="2262" y="306"/>
                  </a:cubicBezTo>
                  <a:cubicBezTo>
                    <a:pt x="2265" y="289"/>
                    <a:pt x="2262" y="271"/>
                    <a:pt x="2265" y="255"/>
                  </a:cubicBezTo>
                  <a:cubicBezTo>
                    <a:pt x="2272" y="230"/>
                    <a:pt x="2288" y="219"/>
                    <a:pt x="2308" y="243"/>
                  </a:cubicBezTo>
                  <a:cubicBezTo>
                    <a:pt x="2320" y="260"/>
                    <a:pt x="2318" y="285"/>
                    <a:pt x="2316" y="304"/>
                  </a:cubicBezTo>
                  <a:cubicBezTo>
                    <a:pt x="2315" y="329"/>
                    <a:pt x="2313" y="354"/>
                    <a:pt x="2310" y="378"/>
                  </a:cubicBezTo>
                  <a:cubicBezTo>
                    <a:pt x="2306" y="408"/>
                    <a:pt x="2295" y="416"/>
                    <a:pt x="2280" y="439"/>
                  </a:cubicBezTo>
                  <a:cubicBezTo>
                    <a:pt x="2270" y="454"/>
                    <a:pt x="2267" y="472"/>
                    <a:pt x="2255" y="487"/>
                  </a:cubicBezTo>
                  <a:cubicBezTo>
                    <a:pt x="2247" y="500"/>
                    <a:pt x="2234" y="507"/>
                    <a:pt x="2224" y="518"/>
                  </a:cubicBezTo>
                  <a:cubicBezTo>
                    <a:pt x="2196" y="548"/>
                    <a:pt x="2213" y="576"/>
                    <a:pt x="2208" y="612"/>
                  </a:cubicBezTo>
                  <a:cubicBezTo>
                    <a:pt x="2198" y="670"/>
                    <a:pt x="2140" y="685"/>
                    <a:pt x="2206" y="734"/>
                  </a:cubicBezTo>
                  <a:cubicBezTo>
                    <a:pt x="2229" y="751"/>
                    <a:pt x="2259" y="756"/>
                    <a:pt x="2280" y="770"/>
                  </a:cubicBezTo>
                  <a:cubicBezTo>
                    <a:pt x="2295" y="782"/>
                    <a:pt x="2290" y="812"/>
                    <a:pt x="2305" y="817"/>
                  </a:cubicBezTo>
                  <a:cubicBezTo>
                    <a:pt x="2306" y="818"/>
                    <a:pt x="2330" y="810"/>
                    <a:pt x="2331" y="810"/>
                  </a:cubicBezTo>
                  <a:cubicBezTo>
                    <a:pt x="2344" y="807"/>
                    <a:pt x="2354" y="805"/>
                    <a:pt x="2366" y="812"/>
                  </a:cubicBezTo>
                  <a:cubicBezTo>
                    <a:pt x="2387" y="823"/>
                    <a:pt x="2390" y="851"/>
                    <a:pt x="2395" y="873"/>
                  </a:cubicBezTo>
                  <a:cubicBezTo>
                    <a:pt x="2405" y="911"/>
                    <a:pt x="2438" y="967"/>
                    <a:pt x="2486" y="932"/>
                  </a:cubicBezTo>
                  <a:cubicBezTo>
                    <a:pt x="2504" y="917"/>
                    <a:pt x="2499" y="894"/>
                    <a:pt x="2474" y="899"/>
                  </a:cubicBezTo>
                  <a:cubicBezTo>
                    <a:pt x="2461" y="902"/>
                    <a:pt x="2445" y="927"/>
                    <a:pt x="2442" y="901"/>
                  </a:cubicBezTo>
                  <a:cubicBezTo>
                    <a:pt x="2440" y="891"/>
                    <a:pt x="2453" y="876"/>
                    <a:pt x="2455" y="866"/>
                  </a:cubicBezTo>
                  <a:cubicBezTo>
                    <a:pt x="2456" y="853"/>
                    <a:pt x="2450" y="838"/>
                    <a:pt x="2448" y="827"/>
                  </a:cubicBezTo>
                  <a:cubicBezTo>
                    <a:pt x="2437" y="785"/>
                    <a:pt x="2427" y="780"/>
                    <a:pt x="2389" y="764"/>
                  </a:cubicBezTo>
                  <a:cubicBezTo>
                    <a:pt x="2346" y="744"/>
                    <a:pt x="2298" y="693"/>
                    <a:pt x="2288" y="645"/>
                  </a:cubicBezTo>
                  <a:cubicBezTo>
                    <a:pt x="2278" y="604"/>
                    <a:pt x="2275" y="533"/>
                    <a:pt x="2330" y="522"/>
                  </a:cubicBezTo>
                  <a:cubicBezTo>
                    <a:pt x="2397" y="509"/>
                    <a:pt x="2399" y="574"/>
                    <a:pt x="2438" y="606"/>
                  </a:cubicBezTo>
                  <a:cubicBezTo>
                    <a:pt x="2470" y="630"/>
                    <a:pt x="2531" y="581"/>
                    <a:pt x="2498" y="555"/>
                  </a:cubicBezTo>
                  <a:cubicBezTo>
                    <a:pt x="2474" y="535"/>
                    <a:pt x="2412" y="535"/>
                    <a:pt x="2456" y="492"/>
                  </a:cubicBezTo>
                  <a:cubicBezTo>
                    <a:pt x="2489" y="461"/>
                    <a:pt x="2532" y="451"/>
                    <a:pt x="2573" y="461"/>
                  </a:cubicBezTo>
                  <a:cubicBezTo>
                    <a:pt x="2572" y="479"/>
                    <a:pt x="2572" y="497"/>
                    <a:pt x="2578" y="518"/>
                  </a:cubicBezTo>
                  <a:cubicBezTo>
                    <a:pt x="2588" y="553"/>
                    <a:pt x="2596" y="586"/>
                    <a:pt x="2633" y="612"/>
                  </a:cubicBezTo>
                  <a:cubicBezTo>
                    <a:pt x="2638" y="617"/>
                    <a:pt x="2644" y="621"/>
                    <a:pt x="2651" y="624"/>
                  </a:cubicBezTo>
                  <a:cubicBezTo>
                    <a:pt x="2677" y="640"/>
                    <a:pt x="2692" y="652"/>
                    <a:pt x="2692" y="675"/>
                  </a:cubicBezTo>
                  <a:cubicBezTo>
                    <a:pt x="2692" y="701"/>
                    <a:pt x="2675" y="721"/>
                    <a:pt x="2639" y="739"/>
                  </a:cubicBezTo>
                  <a:lnTo>
                    <a:pt x="2633" y="742"/>
                  </a:lnTo>
                  <a:cubicBezTo>
                    <a:pt x="2601" y="757"/>
                    <a:pt x="2563" y="777"/>
                    <a:pt x="2557" y="818"/>
                  </a:cubicBezTo>
                  <a:cubicBezTo>
                    <a:pt x="2549" y="859"/>
                    <a:pt x="2583" y="884"/>
                    <a:pt x="2608" y="902"/>
                  </a:cubicBezTo>
                  <a:lnTo>
                    <a:pt x="2618" y="911"/>
                  </a:lnTo>
                  <a:cubicBezTo>
                    <a:pt x="2674" y="952"/>
                    <a:pt x="2671" y="1024"/>
                    <a:pt x="2649" y="1075"/>
                  </a:cubicBezTo>
                  <a:cubicBezTo>
                    <a:pt x="2638" y="1105"/>
                    <a:pt x="2619" y="1123"/>
                    <a:pt x="2588" y="1135"/>
                  </a:cubicBezTo>
                  <a:cubicBezTo>
                    <a:pt x="2545" y="1153"/>
                    <a:pt x="2509" y="1168"/>
                    <a:pt x="2473" y="1197"/>
                  </a:cubicBezTo>
                  <a:cubicBezTo>
                    <a:pt x="2446" y="1217"/>
                    <a:pt x="2400" y="1253"/>
                    <a:pt x="2405" y="1301"/>
                  </a:cubicBezTo>
                  <a:cubicBezTo>
                    <a:pt x="2409" y="1319"/>
                    <a:pt x="2418" y="1337"/>
                    <a:pt x="2428" y="1354"/>
                  </a:cubicBezTo>
                  <a:cubicBezTo>
                    <a:pt x="2437" y="1367"/>
                    <a:pt x="2443" y="1378"/>
                    <a:pt x="2446" y="1392"/>
                  </a:cubicBezTo>
                  <a:cubicBezTo>
                    <a:pt x="2460" y="1441"/>
                    <a:pt x="2474" y="1451"/>
                    <a:pt x="2516" y="1474"/>
                  </a:cubicBezTo>
                  <a:cubicBezTo>
                    <a:pt x="2526" y="1479"/>
                    <a:pt x="2532" y="1487"/>
                    <a:pt x="2540" y="1497"/>
                  </a:cubicBezTo>
                  <a:cubicBezTo>
                    <a:pt x="2555" y="1515"/>
                    <a:pt x="2572" y="1533"/>
                    <a:pt x="2600" y="1532"/>
                  </a:cubicBezTo>
                  <a:cubicBezTo>
                    <a:pt x="2611" y="1532"/>
                    <a:pt x="2621" y="1527"/>
                    <a:pt x="2634" y="1522"/>
                  </a:cubicBezTo>
                  <a:cubicBezTo>
                    <a:pt x="2646" y="1515"/>
                    <a:pt x="2661" y="1509"/>
                    <a:pt x="2669" y="1513"/>
                  </a:cubicBezTo>
                  <a:cubicBezTo>
                    <a:pt x="2671" y="1515"/>
                    <a:pt x="2672" y="1515"/>
                    <a:pt x="2672" y="1525"/>
                  </a:cubicBezTo>
                  <a:cubicBezTo>
                    <a:pt x="2672" y="1530"/>
                    <a:pt x="2672" y="1535"/>
                    <a:pt x="2674" y="1540"/>
                  </a:cubicBezTo>
                  <a:cubicBezTo>
                    <a:pt x="2677" y="1556"/>
                    <a:pt x="2682" y="1561"/>
                    <a:pt x="2690" y="1569"/>
                  </a:cubicBezTo>
                  <a:cubicBezTo>
                    <a:pt x="2692" y="1571"/>
                    <a:pt x="2694" y="1574"/>
                    <a:pt x="2697" y="1578"/>
                  </a:cubicBezTo>
                  <a:cubicBezTo>
                    <a:pt x="2700" y="1581"/>
                    <a:pt x="2702" y="1584"/>
                    <a:pt x="2703" y="1586"/>
                  </a:cubicBezTo>
                  <a:cubicBezTo>
                    <a:pt x="2707" y="1588"/>
                    <a:pt x="2707" y="1588"/>
                    <a:pt x="2708" y="1594"/>
                  </a:cubicBezTo>
                  <a:cubicBezTo>
                    <a:pt x="2712" y="1601"/>
                    <a:pt x="2712" y="1611"/>
                    <a:pt x="2712" y="1621"/>
                  </a:cubicBezTo>
                  <a:cubicBezTo>
                    <a:pt x="2713" y="1630"/>
                    <a:pt x="2712" y="1640"/>
                    <a:pt x="2715" y="1649"/>
                  </a:cubicBezTo>
                  <a:cubicBezTo>
                    <a:pt x="2717" y="1658"/>
                    <a:pt x="2722" y="1667"/>
                    <a:pt x="2723" y="1677"/>
                  </a:cubicBezTo>
                  <a:cubicBezTo>
                    <a:pt x="2735" y="1703"/>
                    <a:pt x="2740" y="1721"/>
                    <a:pt x="2725" y="1736"/>
                  </a:cubicBezTo>
                  <a:cubicBezTo>
                    <a:pt x="2723" y="1739"/>
                    <a:pt x="2720" y="1741"/>
                    <a:pt x="2717" y="1744"/>
                  </a:cubicBezTo>
                  <a:cubicBezTo>
                    <a:pt x="2710" y="1749"/>
                    <a:pt x="2703" y="1754"/>
                    <a:pt x="2699" y="1766"/>
                  </a:cubicBezTo>
                  <a:cubicBezTo>
                    <a:pt x="2694" y="1779"/>
                    <a:pt x="2695" y="1790"/>
                    <a:pt x="2697" y="1802"/>
                  </a:cubicBezTo>
                  <a:cubicBezTo>
                    <a:pt x="2699" y="1805"/>
                    <a:pt x="2699" y="1808"/>
                    <a:pt x="2699" y="1812"/>
                  </a:cubicBezTo>
                  <a:lnTo>
                    <a:pt x="2690" y="1838"/>
                  </a:lnTo>
                  <a:cubicBezTo>
                    <a:pt x="2689" y="1843"/>
                    <a:pt x="2685" y="1846"/>
                    <a:pt x="2680" y="1851"/>
                  </a:cubicBezTo>
                  <a:lnTo>
                    <a:pt x="2674" y="1859"/>
                  </a:lnTo>
                  <a:cubicBezTo>
                    <a:pt x="2667" y="1868"/>
                    <a:pt x="2662" y="1876"/>
                    <a:pt x="2659" y="1884"/>
                  </a:cubicBezTo>
                  <a:cubicBezTo>
                    <a:pt x="2652" y="1894"/>
                    <a:pt x="2647" y="1904"/>
                    <a:pt x="2641" y="1909"/>
                  </a:cubicBezTo>
                  <a:cubicBezTo>
                    <a:pt x="2634" y="1915"/>
                    <a:pt x="2624" y="1919"/>
                    <a:pt x="2613" y="1922"/>
                  </a:cubicBezTo>
                  <a:cubicBezTo>
                    <a:pt x="2593" y="1929"/>
                    <a:pt x="2563" y="1939"/>
                    <a:pt x="2567" y="1980"/>
                  </a:cubicBezTo>
                  <a:cubicBezTo>
                    <a:pt x="2568" y="1998"/>
                    <a:pt x="2575" y="2014"/>
                    <a:pt x="2582" y="2027"/>
                  </a:cubicBezTo>
                  <a:cubicBezTo>
                    <a:pt x="2591" y="2049"/>
                    <a:pt x="2598" y="2064"/>
                    <a:pt x="2590" y="2090"/>
                  </a:cubicBezTo>
                  <a:cubicBezTo>
                    <a:pt x="2588" y="2095"/>
                    <a:pt x="2587" y="2102"/>
                    <a:pt x="2583" y="2107"/>
                  </a:cubicBezTo>
                  <a:cubicBezTo>
                    <a:pt x="2573" y="2136"/>
                    <a:pt x="2563" y="2164"/>
                    <a:pt x="2583" y="2200"/>
                  </a:cubicBezTo>
                  <a:cubicBezTo>
                    <a:pt x="2591" y="2215"/>
                    <a:pt x="2601" y="2230"/>
                    <a:pt x="2611" y="2243"/>
                  </a:cubicBezTo>
                  <a:cubicBezTo>
                    <a:pt x="2628" y="2263"/>
                    <a:pt x="2641" y="2283"/>
                    <a:pt x="2647" y="2308"/>
                  </a:cubicBezTo>
                  <a:cubicBezTo>
                    <a:pt x="2652" y="2324"/>
                    <a:pt x="2651" y="2340"/>
                    <a:pt x="2647" y="2355"/>
                  </a:cubicBezTo>
                  <a:cubicBezTo>
                    <a:pt x="2644" y="2360"/>
                    <a:pt x="2641" y="2367"/>
                    <a:pt x="2638" y="2372"/>
                  </a:cubicBezTo>
                  <a:cubicBezTo>
                    <a:pt x="2631" y="2383"/>
                    <a:pt x="2623" y="2395"/>
                    <a:pt x="2624" y="2413"/>
                  </a:cubicBezTo>
                  <a:cubicBezTo>
                    <a:pt x="2624" y="2426"/>
                    <a:pt x="2631" y="2439"/>
                    <a:pt x="2638" y="2449"/>
                  </a:cubicBezTo>
                  <a:cubicBezTo>
                    <a:pt x="2643" y="2457"/>
                    <a:pt x="2646" y="2464"/>
                    <a:pt x="2647" y="2469"/>
                  </a:cubicBezTo>
                  <a:cubicBezTo>
                    <a:pt x="2652" y="2489"/>
                    <a:pt x="2649" y="2497"/>
                    <a:pt x="2641" y="2517"/>
                  </a:cubicBezTo>
                  <a:lnTo>
                    <a:pt x="2639" y="2522"/>
                  </a:lnTo>
                  <a:cubicBezTo>
                    <a:pt x="2615" y="2584"/>
                    <a:pt x="2652" y="2622"/>
                    <a:pt x="2685" y="2655"/>
                  </a:cubicBezTo>
                  <a:cubicBezTo>
                    <a:pt x="2705" y="2675"/>
                    <a:pt x="2725" y="2693"/>
                    <a:pt x="2733" y="2718"/>
                  </a:cubicBezTo>
                  <a:cubicBezTo>
                    <a:pt x="2748" y="2752"/>
                    <a:pt x="2745" y="2779"/>
                    <a:pt x="2722" y="2813"/>
                  </a:cubicBezTo>
                  <a:lnTo>
                    <a:pt x="2717" y="2820"/>
                  </a:lnTo>
                  <a:cubicBezTo>
                    <a:pt x="2700" y="2845"/>
                    <a:pt x="2664" y="2899"/>
                    <a:pt x="2700" y="2927"/>
                  </a:cubicBezTo>
                  <a:cubicBezTo>
                    <a:pt x="2708" y="2932"/>
                    <a:pt x="2718" y="2934"/>
                    <a:pt x="2727" y="2934"/>
                  </a:cubicBezTo>
                  <a:cubicBezTo>
                    <a:pt x="2728" y="2934"/>
                    <a:pt x="2731" y="2934"/>
                    <a:pt x="2733" y="2934"/>
                  </a:cubicBezTo>
                  <a:cubicBezTo>
                    <a:pt x="2751" y="2937"/>
                    <a:pt x="2755" y="2940"/>
                    <a:pt x="2768" y="2955"/>
                  </a:cubicBezTo>
                  <a:cubicBezTo>
                    <a:pt x="2779" y="2968"/>
                    <a:pt x="2791" y="2981"/>
                    <a:pt x="2812" y="2985"/>
                  </a:cubicBezTo>
                  <a:cubicBezTo>
                    <a:pt x="2820" y="2985"/>
                    <a:pt x="2827" y="2985"/>
                    <a:pt x="2834" y="2985"/>
                  </a:cubicBezTo>
                  <a:cubicBezTo>
                    <a:pt x="2845" y="2985"/>
                    <a:pt x="2850" y="2985"/>
                    <a:pt x="2857" y="2990"/>
                  </a:cubicBezTo>
                  <a:cubicBezTo>
                    <a:pt x="2868" y="3003"/>
                    <a:pt x="2865" y="3027"/>
                    <a:pt x="2863" y="3049"/>
                  </a:cubicBezTo>
                  <a:lnTo>
                    <a:pt x="2862" y="3064"/>
                  </a:lnTo>
                  <a:cubicBezTo>
                    <a:pt x="2860" y="3074"/>
                    <a:pt x="2860" y="3083"/>
                    <a:pt x="2860" y="3092"/>
                  </a:cubicBezTo>
                  <a:cubicBezTo>
                    <a:pt x="2858" y="3126"/>
                    <a:pt x="2857" y="3156"/>
                    <a:pt x="2842" y="3189"/>
                  </a:cubicBezTo>
                  <a:cubicBezTo>
                    <a:pt x="2834" y="3205"/>
                    <a:pt x="2820" y="3214"/>
                    <a:pt x="2804" y="3223"/>
                  </a:cubicBezTo>
                  <a:cubicBezTo>
                    <a:pt x="2791" y="3232"/>
                    <a:pt x="2774" y="3242"/>
                    <a:pt x="2763" y="3256"/>
                  </a:cubicBezTo>
                  <a:cubicBezTo>
                    <a:pt x="2758" y="3263"/>
                    <a:pt x="2751" y="3270"/>
                    <a:pt x="2746" y="3276"/>
                  </a:cubicBezTo>
                  <a:cubicBezTo>
                    <a:pt x="2723" y="3299"/>
                    <a:pt x="2697" y="3329"/>
                    <a:pt x="2713" y="3368"/>
                  </a:cubicBezTo>
                  <a:cubicBezTo>
                    <a:pt x="2720" y="3383"/>
                    <a:pt x="2728" y="3393"/>
                    <a:pt x="2733" y="3400"/>
                  </a:cubicBezTo>
                  <a:cubicBezTo>
                    <a:pt x="2745" y="3416"/>
                    <a:pt x="2750" y="3424"/>
                    <a:pt x="2743" y="3449"/>
                  </a:cubicBezTo>
                  <a:cubicBezTo>
                    <a:pt x="2741" y="3459"/>
                    <a:pt x="2740" y="3469"/>
                    <a:pt x="2738" y="3479"/>
                  </a:cubicBezTo>
                  <a:cubicBezTo>
                    <a:pt x="2736" y="3490"/>
                    <a:pt x="2735" y="3502"/>
                    <a:pt x="2731" y="3512"/>
                  </a:cubicBezTo>
                  <a:cubicBezTo>
                    <a:pt x="2725" y="3530"/>
                    <a:pt x="2712" y="3541"/>
                    <a:pt x="2697" y="3556"/>
                  </a:cubicBezTo>
                  <a:lnTo>
                    <a:pt x="2692" y="3563"/>
                  </a:lnTo>
                  <a:cubicBezTo>
                    <a:pt x="2677" y="3576"/>
                    <a:pt x="2664" y="3593"/>
                    <a:pt x="2652" y="3607"/>
                  </a:cubicBezTo>
                  <a:cubicBezTo>
                    <a:pt x="2639" y="3622"/>
                    <a:pt x="2626" y="3639"/>
                    <a:pt x="2611" y="3653"/>
                  </a:cubicBezTo>
                  <a:cubicBezTo>
                    <a:pt x="2605" y="3660"/>
                    <a:pt x="2598" y="3665"/>
                    <a:pt x="2593" y="3670"/>
                  </a:cubicBezTo>
                  <a:cubicBezTo>
                    <a:pt x="2580" y="3680"/>
                    <a:pt x="2568" y="3691"/>
                    <a:pt x="2559" y="3703"/>
                  </a:cubicBezTo>
                  <a:cubicBezTo>
                    <a:pt x="2555" y="3701"/>
                    <a:pt x="2554" y="3700"/>
                    <a:pt x="2552" y="3696"/>
                  </a:cubicBezTo>
                  <a:cubicBezTo>
                    <a:pt x="2547" y="3688"/>
                    <a:pt x="2542" y="3680"/>
                    <a:pt x="2539" y="3672"/>
                  </a:cubicBezTo>
                  <a:cubicBezTo>
                    <a:pt x="2529" y="3652"/>
                    <a:pt x="2519" y="3629"/>
                    <a:pt x="2488" y="3616"/>
                  </a:cubicBezTo>
                  <a:cubicBezTo>
                    <a:pt x="2474" y="3612"/>
                    <a:pt x="2463" y="3611"/>
                    <a:pt x="2453" y="3609"/>
                  </a:cubicBezTo>
                  <a:cubicBezTo>
                    <a:pt x="2440" y="3607"/>
                    <a:pt x="2427" y="3606"/>
                    <a:pt x="2415" y="3599"/>
                  </a:cubicBezTo>
                  <a:cubicBezTo>
                    <a:pt x="2394" y="3588"/>
                    <a:pt x="2381" y="3573"/>
                    <a:pt x="2367" y="3555"/>
                  </a:cubicBezTo>
                  <a:cubicBezTo>
                    <a:pt x="2362" y="3548"/>
                    <a:pt x="2356" y="3541"/>
                    <a:pt x="2349" y="3535"/>
                  </a:cubicBezTo>
                  <a:cubicBezTo>
                    <a:pt x="2316" y="3499"/>
                    <a:pt x="2297" y="3492"/>
                    <a:pt x="2250" y="3492"/>
                  </a:cubicBezTo>
                  <a:cubicBezTo>
                    <a:pt x="2221" y="3492"/>
                    <a:pt x="2201" y="3479"/>
                    <a:pt x="2181" y="3446"/>
                  </a:cubicBezTo>
                  <a:cubicBezTo>
                    <a:pt x="2176" y="3438"/>
                    <a:pt x="2171" y="3428"/>
                    <a:pt x="2166" y="3416"/>
                  </a:cubicBezTo>
                  <a:cubicBezTo>
                    <a:pt x="2152" y="3382"/>
                    <a:pt x="2133" y="3344"/>
                    <a:pt x="2102" y="3337"/>
                  </a:cubicBezTo>
                  <a:cubicBezTo>
                    <a:pt x="2086" y="3334"/>
                    <a:pt x="2066" y="3342"/>
                    <a:pt x="2046" y="3362"/>
                  </a:cubicBezTo>
                  <a:cubicBezTo>
                    <a:pt x="2031" y="3378"/>
                    <a:pt x="2017" y="3387"/>
                    <a:pt x="1998" y="3396"/>
                  </a:cubicBezTo>
                  <a:cubicBezTo>
                    <a:pt x="1993" y="3400"/>
                    <a:pt x="1987" y="3403"/>
                    <a:pt x="1980" y="3408"/>
                  </a:cubicBezTo>
                  <a:lnTo>
                    <a:pt x="1967" y="3416"/>
                  </a:lnTo>
                  <a:cubicBezTo>
                    <a:pt x="1937" y="3434"/>
                    <a:pt x="1919" y="3444"/>
                    <a:pt x="1883" y="3443"/>
                  </a:cubicBezTo>
                  <a:cubicBezTo>
                    <a:pt x="1855" y="3443"/>
                    <a:pt x="1829" y="3441"/>
                    <a:pt x="1801" y="3439"/>
                  </a:cubicBezTo>
                  <a:cubicBezTo>
                    <a:pt x="1788" y="3438"/>
                    <a:pt x="1774" y="3436"/>
                    <a:pt x="1761" y="3436"/>
                  </a:cubicBezTo>
                  <a:cubicBezTo>
                    <a:pt x="1717" y="3433"/>
                    <a:pt x="1702" y="3429"/>
                    <a:pt x="1674" y="3398"/>
                  </a:cubicBezTo>
                  <a:cubicBezTo>
                    <a:pt x="1646" y="3365"/>
                    <a:pt x="1624" y="3334"/>
                    <a:pt x="1608" y="3298"/>
                  </a:cubicBezTo>
                  <a:cubicBezTo>
                    <a:pt x="1587" y="3255"/>
                    <a:pt x="1568" y="3242"/>
                    <a:pt x="1526" y="3227"/>
                  </a:cubicBezTo>
                  <a:cubicBezTo>
                    <a:pt x="1507" y="3220"/>
                    <a:pt x="1498" y="3209"/>
                    <a:pt x="1484" y="3195"/>
                  </a:cubicBezTo>
                  <a:cubicBezTo>
                    <a:pt x="1476" y="3187"/>
                    <a:pt x="1468" y="3179"/>
                    <a:pt x="1456" y="3171"/>
                  </a:cubicBezTo>
                  <a:cubicBezTo>
                    <a:pt x="1432" y="3153"/>
                    <a:pt x="1404" y="3148"/>
                    <a:pt x="1376" y="3146"/>
                  </a:cubicBezTo>
                  <a:cubicBezTo>
                    <a:pt x="1362" y="3144"/>
                    <a:pt x="1348" y="3143"/>
                    <a:pt x="1334" y="3139"/>
                  </a:cubicBezTo>
                  <a:cubicBezTo>
                    <a:pt x="1315" y="3133"/>
                    <a:pt x="1288" y="3118"/>
                    <a:pt x="1262" y="3095"/>
                  </a:cubicBezTo>
                  <a:cubicBezTo>
                    <a:pt x="1241" y="3079"/>
                    <a:pt x="1222" y="3069"/>
                    <a:pt x="1201" y="3057"/>
                  </a:cubicBezTo>
                  <a:cubicBezTo>
                    <a:pt x="1193" y="3054"/>
                    <a:pt x="1183" y="3047"/>
                    <a:pt x="1173" y="3042"/>
                  </a:cubicBezTo>
                  <a:cubicBezTo>
                    <a:pt x="1155" y="3032"/>
                    <a:pt x="1152" y="3021"/>
                    <a:pt x="1147" y="3006"/>
                  </a:cubicBezTo>
                  <a:cubicBezTo>
                    <a:pt x="1142" y="2994"/>
                    <a:pt x="1137" y="2980"/>
                    <a:pt x="1125" y="2966"/>
                  </a:cubicBezTo>
                  <a:cubicBezTo>
                    <a:pt x="1099" y="2937"/>
                    <a:pt x="1071" y="2947"/>
                    <a:pt x="1048" y="2953"/>
                  </a:cubicBezTo>
                  <a:cubicBezTo>
                    <a:pt x="1043" y="2955"/>
                    <a:pt x="1038" y="2957"/>
                    <a:pt x="1033" y="2958"/>
                  </a:cubicBezTo>
                  <a:cubicBezTo>
                    <a:pt x="1012" y="2965"/>
                    <a:pt x="977" y="2963"/>
                    <a:pt x="956" y="2947"/>
                  </a:cubicBezTo>
                  <a:cubicBezTo>
                    <a:pt x="936" y="2932"/>
                    <a:pt x="937" y="2914"/>
                    <a:pt x="944" y="2886"/>
                  </a:cubicBezTo>
                  <a:cubicBezTo>
                    <a:pt x="946" y="2879"/>
                    <a:pt x="947" y="2871"/>
                    <a:pt x="947" y="2863"/>
                  </a:cubicBezTo>
                  <a:cubicBezTo>
                    <a:pt x="952" y="2826"/>
                    <a:pt x="939" y="2795"/>
                    <a:pt x="908" y="2769"/>
                  </a:cubicBezTo>
                  <a:cubicBezTo>
                    <a:pt x="880" y="2747"/>
                    <a:pt x="877" y="2731"/>
                    <a:pt x="888" y="2695"/>
                  </a:cubicBezTo>
                  <a:cubicBezTo>
                    <a:pt x="891" y="2685"/>
                    <a:pt x="898" y="2677"/>
                    <a:pt x="903" y="2668"/>
                  </a:cubicBezTo>
                  <a:cubicBezTo>
                    <a:pt x="914" y="2652"/>
                    <a:pt x="928" y="2630"/>
                    <a:pt x="916" y="2602"/>
                  </a:cubicBezTo>
                  <a:cubicBezTo>
                    <a:pt x="905" y="2569"/>
                    <a:pt x="875" y="2550"/>
                    <a:pt x="850" y="2532"/>
                  </a:cubicBezTo>
                  <a:lnTo>
                    <a:pt x="837" y="2523"/>
                  </a:lnTo>
                  <a:cubicBezTo>
                    <a:pt x="830" y="2517"/>
                    <a:pt x="820" y="2509"/>
                    <a:pt x="811" y="2500"/>
                  </a:cubicBezTo>
                  <a:cubicBezTo>
                    <a:pt x="791" y="2484"/>
                    <a:pt x="769" y="2466"/>
                    <a:pt x="746" y="2456"/>
                  </a:cubicBezTo>
                  <a:cubicBezTo>
                    <a:pt x="710" y="2443"/>
                    <a:pt x="694" y="2457"/>
                    <a:pt x="680" y="2469"/>
                  </a:cubicBezTo>
                  <a:cubicBezTo>
                    <a:pt x="674" y="2476"/>
                    <a:pt x="667" y="2482"/>
                    <a:pt x="657" y="2484"/>
                  </a:cubicBezTo>
                  <a:cubicBezTo>
                    <a:pt x="654" y="2485"/>
                    <a:pt x="651" y="2484"/>
                    <a:pt x="644" y="2481"/>
                  </a:cubicBezTo>
                  <a:cubicBezTo>
                    <a:pt x="639" y="2477"/>
                    <a:pt x="634" y="2476"/>
                    <a:pt x="628" y="2474"/>
                  </a:cubicBezTo>
                  <a:cubicBezTo>
                    <a:pt x="611" y="2471"/>
                    <a:pt x="598" y="2474"/>
                    <a:pt x="585" y="2477"/>
                  </a:cubicBezTo>
                  <a:lnTo>
                    <a:pt x="570" y="2481"/>
                  </a:lnTo>
                  <a:cubicBezTo>
                    <a:pt x="537" y="2487"/>
                    <a:pt x="509" y="2494"/>
                    <a:pt x="486" y="2471"/>
                  </a:cubicBezTo>
                  <a:cubicBezTo>
                    <a:pt x="470" y="2451"/>
                    <a:pt x="448" y="2420"/>
                    <a:pt x="448" y="2406"/>
                  </a:cubicBezTo>
                  <a:cubicBezTo>
                    <a:pt x="448" y="2393"/>
                    <a:pt x="453" y="2383"/>
                    <a:pt x="458" y="2372"/>
                  </a:cubicBezTo>
                  <a:cubicBezTo>
                    <a:pt x="468" y="2350"/>
                    <a:pt x="478" y="2322"/>
                    <a:pt x="442" y="2294"/>
                  </a:cubicBezTo>
                  <a:cubicBezTo>
                    <a:pt x="433" y="2288"/>
                    <a:pt x="427" y="2281"/>
                    <a:pt x="419" y="2275"/>
                  </a:cubicBezTo>
                  <a:cubicBezTo>
                    <a:pt x="389" y="2250"/>
                    <a:pt x="353" y="2219"/>
                    <a:pt x="315" y="2212"/>
                  </a:cubicBezTo>
                  <a:cubicBezTo>
                    <a:pt x="290" y="2207"/>
                    <a:pt x="264" y="2209"/>
                    <a:pt x="239" y="2210"/>
                  </a:cubicBezTo>
                  <a:cubicBezTo>
                    <a:pt x="222" y="2212"/>
                    <a:pt x="208" y="2212"/>
                    <a:pt x="191" y="2212"/>
                  </a:cubicBezTo>
                  <a:cubicBezTo>
                    <a:pt x="186" y="2212"/>
                    <a:pt x="180" y="2210"/>
                    <a:pt x="173" y="2210"/>
                  </a:cubicBezTo>
                  <a:cubicBezTo>
                    <a:pt x="137" y="2210"/>
                    <a:pt x="78" y="2207"/>
                    <a:pt x="59" y="2184"/>
                  </a:cubicBezTo>
                  <a:cubicBezTo>
                    <a:pt x="53" y="2174"/>
                    <a:pt x="51" y="2163"/>
                    <a:pt x="51" y="2151"/>
                  </a:cubicBezTo>
                  <a:cubicBezTo>
                    <a:pt x="51" y="2131"/>
                    <a:pt x="51" y="2108"/>
                    <a:pt x="18" y="2090"/>
                  </a:cubicBezTo>
                  <a:cubicBezTo>
                    <a:pt x="13" y="2088"/>
                    <a:pt x="10" y="2087"/>
                    <a:pt x="5" y="2085"/>
                  </a:cubicBezTo>
                  <a:lnTo>
                    <a:pt x="2" y="2083"/>
                  </a:lnTo>
                  <a:cubicBezTo>
                    <a:pt x="2" y="2083"/>
                    <a:pt x="2" y="2082"/>
                    <a:pt x="0" y="2077"/>
                  </a:cubicBezTo>
                  <a:cubicBezTo>
                    <a:pt x="0" y="2065"/>
                    <a:pt x="5" y="2060"/>
                    <a:pt x="18" y="2051"/>
                  </a:cubicBezTo>
                  <a:cubicBezTo>
                    <a:pt x="23" y="2047"/>
                    <a:pt x="28" y="2044"/>
                    <a:pt x="33" y="2039"/>
                  </a:cubicBezTo>
                  <a:cubicBezTo>
                    <a:pt x="50" y="2021"/>
                    <a:pt x="56" y="1999"/>
                    <a:pt x="63" y="1978"/>
                  </a:cubicBezTo>
                  <a:cubicBezTo>
                    <a:pt x="68" y="1963"/>
                    <a:pt x="73" y="1950"/>
                    <a:pt x="79" y="1937"/>
                  </a:cubicBezTo>
                  <a:cubicBezTo>
                    <a:pt x="82" y="1932"/>
                    <a:pt x="86" y="1927"/>
                    <a:pt x="91" y="1924"/>
                  </a:cubicBezTo>
                  <a:cubicBezTo>
                    <a:pt x="99" y="1912"/>
                    <a:pt x="109" y="1901"/>
                    <a:pt x="112" y="1886"/>
                  </a:cubicBezTo>
                  <a:cubicBezTo>
                    <a:pt x="115" y="1868"/>
                    <a:pt x="110" y="1851"/>
                    <a:pt x="106" y="1836"/>
                  </a:cubicBezTo>
                  <a:cubicBezTo>
                    <a:pt x="104" y="1828"/>
                    <a:pt x="101" y="1820"/>
                    <a:pt x="101" y="1812"/>
                  </a:cubicBezTo>
                  <a:cubicBezTo>
                    <a:pt x="99" y="1785"/>
                    <a:pt x="101" y="1756"/>
                    <a:pt x="102" y="1726"/>
                  </a:cubicBezTo>
                  <a:cubicBezTo>
                    <a:pt x="106" y="1726"/>
                    <a:pt x="110" y="1726"/>
                    <a:pt x="114" y="1726"/>
                  </a:cubicBezTo>
                  <a:cubicBezTo>
                    <a:pt x="137" y="1724"/>
                    <a:pt x="160" y="1723"/>
                    <a:pt x="185" y="1718"/>
                  </a:cubicBezTo>
                  <a:cubicBezTo>
                    <a:pt x="214" y="1711"/>
                    <a:pt x="236" y="1690"/>
                    <a:pt x="255" y="1670"/>
                  </a:cubicBezTo>
                  <a:cubicBezTo>
                    <a:pt x="270" y="1654"/>
                    <a:pt x="283" y="1639"/>
                    <a:pt x="302" y="1630"/>
                  </a:cubicBezTo>
                  <a:cubicBezTo>
                    <a:pt x="353" y="1606"/>
                    <a:pt x="420" y="1589"/>
                    <a:pt x="481" y="1586"/>
                  </a:cubicBezTo>
                  <a:lnTo>
                    <a:pt x="498" y="1584"/>
                  </a:lnTo>
                  <a:cubicBezTo>
                    <a:pt x="526" y="1584"/>
                    <a:pt x="559" y="1583"/>
                    <a:pt x="585" y="1569"/>
                  </a:cubicBezTo>
                  <a:cubicBezTo>
                    <a:pt x="598" y="1561"/>
                    <a:pt x="608" y="1551"/>
                    <a:pt x="618" y="1541"/>
                  </a:cubicBezTo>
                  <a:cubicBezTo>
                    <a:pt x="624" y="1533"/>
                    <a:pt x="633" y="1525"/>
                    <a:pt x="641" y="1520"/>
                  </a:cubicBezTo>
                  <a:cubicBezTo>
                    <a:pt x="654" y="1512"/>
                    <a:pt x="674" y="1507"/>
                    <a:pt x="695" y="1500"/>
                  </a:cubicBezTo>
                  <a:cubicBezTo>
                    <a:pt x="736" y="1490"/>
                    <a:pt x="781" y="1479"/>
                    <a:pt x="794" y="1441"/>
                  </a:cubicBezTo>
                  <a:cubicBezTo>
                    <a:pt x="797" y="1434"/>
                    <a:pt x="797" y="1429"/>
                    <a:pt x="799" y="1425"/>
                  </a:cubicBezTo>
                  <a:cubicBezTo>
                    <a:pt x="799" y="1421"/>
                    <a:pt x="799" y="1420"/>
                    <a:pt x="806" y="1413"/>
                  </a:cubicBezTo>
                  <a:cubicBezTo>
                    <a:pt x="807" y="1410"/>
                    <a:pt x="809" y="1408"/>
                    <a:pt x="812" y="1406"/>
                  </a:cubicBezTo>
                  <a:cubicBezTo>
                    <a:pt x="816" y="1403"/>
                    <a:pt x="822" y="1398"/>
                    <a:pt x="825" y="1390"/>
                  </a:cubicBezTo>
                  <a:cubicBezTo>
                    <a:pt x="842" y="1365"/>
                    <a:pt x="847" y="1326"/>
                    <a:pt x="825" y="1303"/>
                  </a:cubicBezTo>
                  <a:cubicBezTo>
                    <a:pt x="817" y="1294"/>
                    <a:pt x="809" y="1291"/>
                    <a:pt x="801" y="1288"/>
                  </a:cubicBezTo>
                  <a:cubicBezTo>
                    <a:pt x="792" y="1283"/>
                    <a:pt x="786" y="1281"/>
                    <a:pt x="784" y="1276"/>
                  </a:cubicBezTo>
                  <a:cubicBezTo>
                    <a:pt x="776" y="1260"/>
                    <a:pt x="794" y="1238"/>
                    <a:pt x="806" y="1224"/>
                  </a:cubicBezTo>
                  <a:lnTo>
                    <a:pt x="809" y="1220"/>
                  </a:lnTo>
                  <a:cubicBezTo>
                    <a:pt x="817" y="1210"/>
                    <a:pt x="825" y="1200"/>
                    <a:pt x="834" y="1191"/>
                  </a:cubicBezTo>
                  <a:cubicBezTo>
                    <a:pt x="840" y="1184"/>
                    <a:pt x="847" y="1177"/>
                    <a:pt x="853" y="1169"/>
                  </a:cubicBezTo>
                  <a:cubicBezTo>
                    <a:pt x="858" y="1163"/>
                    <a:pt x="865" y="1154"/>
                    <a:pt x="870" y="1148"/>
                  </a:cubicBezTo>
                  <a:cubicBezTo>
                    <a:pt x="885" y="1125"/>
                    <a:pt x="895" y="1098"/>
                    <a:pt x="893" y="1064"/>
                  </a:cubicBezTo>
                  <a:cubicBezTo>
                    <a:pt x="891" y="1037"/>
                    <a:pt x="885" y="1016"/>
                    <a:pt x="858" y="995"/>
                  </a:cubicBezTo>
                  <a:lnTo>
                    <a:pt x="853" y="991"/>
                  </a:lnTo>
                  <a:cubicBezTo>
                    <a:pt x="835" y="978"/>
                    <a:pt x="832" y="973"/>
                    <a:pt x="837" y="962"/>
                  </a:cubicBezTo>
                  <a:cubicBezTo>
                    <a:pt x="842" y="948"/>
                    <a:pt x="862" y="939"/>
                    <a:pt x="878" y="930"/>
                  </a:cubicBezTo>
                  <a:cubicBezTo>
                    <a:pt x="885" y="925"/>
                    <a:pt x="891" y="922"/>
                    <a:pt x="896" y="91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77AA3686-D49B-4384-B706-5EE510CCB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688" y="4327525"/>
              <a:ext cx="284162" cy="488950"/>
            </a:xfrm>
            <a:custGeom>
              <a:avLst/>
              <a:gdLst>
                <a:gd name="T0" fmla="*/ 266 w 789"/>
                <a:gd name="T1" fmla="*/ 1050 h 1359"/>
                <a:gd name="T2" fmla="*/ 249 w 789"/>
                <a:gd name="T3" fmla="*/ 1015 h 1359"/>
                <a:gd name="T4" fmla="*/ 289 w 789"/>
                <a:gd name="T5" fmla="*/ 951 h 1359"/>
                <a:gd name="T6" fmla="*/ 251 w 789"/>
                <a:gd name="T7" fmla="*/ 933 h 1359"/>
                <a:gd name="T8" fmla="*/ 208 w 789"/>
                <a:gd name="T9" fmla="*/ 855 h 1359"/>
                <a:gd name="T10" fmla="*/ 150 w 789"/>
                <a:gd name="T11" fmla="*/ 750 h 1359"/>
                <a:gd name="T12" fmla="*/ 86 w 789"/>
                <a:gd name="T13" fmla="*/ 684 h 1359"/>
                <a:gd name="T14" fmla="*/ 42 w 789"/>
                <a:gd name="T15" fmla="*/ 631 h 1359"/>
                <a:gd name="T16" fmla="*/ 10 w 789"/>
                <a:gd name="T17" fmla="*/ 585 h 1359"/>
                <a:gd name="T18" fmla="*/ 17 w 789"/>
                <a:gd name="T19" fmla="*/ 513 h 1359"/>
                <a:gd name="T20" fmla="*/ 29 w 789"/>
                <a:gd name="T21" fmla="*/ 457 h 1359"/>
                <a:gd name="T22" fmla="*/ 17 w 789"/>
                <a:gd name="T23" fmla="*/ 419 h 1359"/>
                <a:gd name="T24" fmla="*/ 25 w 789"/>
                <a:gd name="T25" fmla="*/ 389 h 1359"/>
                <a:gd name="T26" fmla="*/ 15 w 789"/>
                <a:gd name="T27" fmla="*/ 351 h 1359"/>
                <a:gd name="T28" fmla="*/ 22 w 789"/>
                <a:gd name="T29" fmla="*/ 325 h 1359"/>
                <a:gd name="T30" fmla="*/ 14 w 789"/>
                <a:gd name="T31" fmla="*/ 300 h 1359"/>
                <a:gd name="T32" fmla="*/ 17 w 789"/>
                <a:gd name="T33" fmla="*/ 274 h 1359"/>
                <a:gd name="T34" fmla="*/ 17 w 789"/>
                <a:gd name="T35" fmla="*/ 224 h 1359"/>
                <a:gd name="T36" fmla="*/ 0 w 789"/>
                <a:gd name="T37" fmla="*/ 121 h 1359"/>
                <a:gd name="T38" fmla="*/ 27 w 789"/>
                <a:gd name="T39" fmla="*/ 114 h 1359"/>
                <a:gd name="T40" fmla="*/ 108 w 789"/>
                <a:gd name="T41" fmla="*/ 107 h 1359"/>
                <a:gd name="T42" fmla="*/ 231 w 789"/>
                <a:gd name="T43" fmla="*/ 74 h 1359"/>
                <a:gd name="T44" fmla="*/ 309 w 789"/>
                <a:gd name="T45" fmla="*/ 13 h 1359"/>
                <a:gd name="T46" fmla="*/ 337 w 789"/>
                <a:gd name="T47" fmla="*/ 25 h 1359"/>
                <a:gd name="T48" fmla="*/ 368 w 789"/>
                <a:gd name="T49" fmla="*/ 17 h 1359"/>
                <a:gd name="T50" fmla="*/ 404 w 789"/>
                <a:gd name="T51" fmla="*/ 30 h 1359"/>
                <a:gd name="T52" fmla="*/ 506 w 789"/>
                <a:gd name="T53" fmla="*/ 27 h 1359"/>
                <a:gd name="T54" fmla="*/ 582 w 789"/>
                <a:gd name="T55" fmla="*/ 51 h 1359"/>
                <a:gd name="T56" fmla="*/ 636 w 789"/>
                <a:gd name="T57" fmla="*/ 20 h 1359"/>
                <a:gd name="T58" fmla="*/ 692 w 789"/>
                <a:gd name="T59" fmla="*/ 27 h 1359"/>
                <a:gd name="T60" fmla="*/ 686 w 789"/>
                <a:gd name="T61" fmla="*/ 109 h 1359"/>
                <a:gd name="T62" fmla="*/ 739 w 789"/>
                <a:gd name="T63" fmla="*/ 158 h 1359"/>
                <a:gd name="T64" fmla="*/ 750 w 789"/>
                <a:gd name="T65" fmla="*/ 188 h 1359"/>
                <a:gd name="T66" fmla="*/ 770 w 789"/>
                <a:gd name="T67" fmla="*/ 214 h 1359"/>
                <a:gd name="T68" fmla="*/ 752 w 789"/>
                <a:gd name="T69" fmla="*/ 317 h 1359"/>
                <a:gd name="T70" fmla="*/ 648 w 789"/>
                <a:gd name="T71" fmla="*/ 384 h 1359"/>
                <a:gd name="T72" fmla="*/ 612 w 789"/>
                <a:gd name="T73" fmla="*/ 498 h 1359"/>
                <a:gd name="T74" fmla="*/ 635 w 789"/>
                <a:gd name="T75" fmla="*/ 577 h 1359"/>
                <a:gd name="T76" fmla="*/ 605 w 789"/>
                <a:gd name="T77" fmla="*/ 653 h 1359"/>
                <a:gd name="T78" fmla="*/ 572 w 789"/>
                <a:gd name="T79" fmla="*/ 722 h 1359"/>
                <a:gd name="T80" fmla="*/ 623 w 789"/>
                <a:gd name="T81" fmla="*/ 747 h 1359"/>
                <a:gd name="T82" fmla="*/ 681 w 789"/>
                <a:gd name="T83" fmla="*/ 748 h 1359"/>
                <a:gd name="T84" fmla="*/ 669 w 789"/>
                <a:gd name="T85" fmla="*/ 859 h 1359"/>
                <a:gd name="T86" fmla="*/ 666 w 789"/>
                <a:gd name="T87" fmla="*/ 916 h 1359"/>
                <a:gd name="T88" fmla="*/ 620 w 789"/>
                <a:gd name="T89" fmla="*/ 971 h 1359"/>
                <a:gd name="T90" fmla="*/ 618 w 789"/>
                <a:gd name="T91" fmla="*/ 1091 h 1359"/>
                <a:gd name="T92" fmla="*/ 627 w 789"/>
                <a:gd name="T93" fmla="*/ 1165 h 1359"/>
                <a:gd name="T94" fmla="*/ 618 w 789"/>
                <a:gd name="T95" fmla="*/ 1251 h 1359"/>
                <a:gd name="T96" fmla="*/ 538 w 789"/>
                <a:gd name="T97" fmla="*/ 1328 h 1359"/>
                <a:gd name="T98" fmla="*/ 501 w 789"/>
                <a:gd name="T99" fmla="*/ 1358 h 1359"/>
                <a:gd name="T100" fmla="*/ 411 w 789"/>
                <a:gd name="T101" fmla="*/ 1256 h 1359"/>
                <a:gd name="T102" fmla="*/ 338 w 789"/>
                <a:gd name="T103" fmla="*/ 1249 h 1359"/>
                <a:gd name="T104" fmla="*/ 282 w 789"/>
                <a:gd name="T105" fmla="*/ 1181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9" h="1359">
                  <a:moveTo>
                    <a:pt x="277" y="1117"/>
                  </a:moveTo>
                  <a:cubicBezTo>
                    <a:pt x="282" y="1091"/>
                    <a:pt x="284" y="1074"/>
                    <a:pt x="266" y="1050"/>
                  </a:cubicBezTo>
                  <a:cubicBezTo>
                    <a:pt x="262" y="1045"/>
                    <a:pt x="259" y="1040"/>
                    <a:pt x="256" y="1035"/>
                  </a:cubicBezTo>
                  <a:cubicBezTo>
                    <a:pt x="246" y="1025"/>
                    <a:pt x="244" y="1023"/>
                    <a:pt x="249" y="1015"/>
                  </a:cubicBezTo>
                  <a:cubicBezTo>
                    <a:pt x="251" y="1012"/>
                    <a:pt x="257" y="1007"/>
                    <a:pt x="262" y="1002"/>
                  </a:cubicBezTo>
                  <a:cubicBezTo>
                    <a:pt x="277" y="992"/>
                    <a:pt x="299" y="976"/>
                    <a:pt x="289" y="951"/>
                  </a:cubicBezTo>
                  <a:cubicBezTo>
                    <a:pt x="281" y="934"/>
                    <a:pt x="266" y="934"/>
                    <a:pt x="257" y="933"/>
                  </a:cubicBezTo>
                  <a:cubicBezTo>
                    <a:pt x="254" y="934"/>
                    <a:pt x="253" y="933"/>
                    <a:pt x="251" y="933"/>
                  </a:cubicBezTo>
                  <a:cubicBezTo>
                    <a:pt x="238" y="926"/>
                    <a:pt x="238" y="926"/>
                    <a:pt x="231" y="915"/>
                  </a:cubicBezTo>
                  <a:cubicBezTo>
                    <a:pt x="220" y="896"/>
                    <a:pt x="215" y="877"/>
                    <a:pt x="208" y="855"/>
                  </a:cubicBezTo>
                  <a:cubicBezTo>
                    <a:pt x="200" y="827"/>
                    <a:pt x="192" y="798"/>
                    <a:pt x="170" y="773"/>
                  </a:cubicBezTo>
                  <a:cubicBezTo>
                    <a:pt x="165" y="765"/>
                    <a:pt x="157" y="758"/>
                    <a:pt x="150" y="750"/>
                  </a:cubicBezTo>
                  <a:cubicBezTo>
                    <a:pt x="142" y="738"/>
                    <a:pt x="131" y="728"/>
                    <a:pt x="122" y="715"/>
                  </a:cubicBezTo>
                  <a:cubicBezTo>
                    <a:pt x="111" y="700"/>
                    <a:pt x="98" y="692"/>
                    <a:pt x="86" y="684"/>
                  </a:cubicBezTo>
                  <a:cubicBezTo>
                    <a:pt x="76" y="677"/>
                    <a:pt x="68" y="672"/>
                    <a:pt x="61" y="664"/>
                  </a:cubicBezTo>
                  <a:cubicBezTo>
                    <a:pt x="53" y="654"/>
                    <a:pt x="48" y="644"/>
                    <a:pt x="42" y="631"/>
                  </a:cubicBezTo>
                  <a:cubicBezTo>
                    <a:pt x="37" y="620"/>
                    <a:pt x="30" y="607"/>
                    <a:pt x="20" y="595"/>
                  </a:cubicBezTo>
                  <a:cubicBezTo>
                    <a:pt x="17" y="592"/>
                    <a:pt x="14" y="588"/>
                    <a:pt x="10" y="585"/>
                  </a:cubicBezTo>
                  <a:cubicBezTo>
                    <a:pt x="15" y="572"/>
                    <a:pt x="15" y="559"/>
                    <a:pt x="15" y="546"/>
                  </a:cubicBezTo>
                  <a:cubicBezTo>
                    <a:pt x="15" y="534"/>
                    <a:pt x="15" y="522"/>
                    <a:pt x="17" y="513"/>
                  </a:cubicBezTo>
                  <a:cubicBezTo>
                    <a:pt x="19" y="509"/>
                    <a:pt x="20" y="506"/>
                    <a:pt x="22" y="503"/>
                  </a:cubicBezTo>
                  <a:cubicBezTo>
                    <a:pt x="25" y="490"/>
                    <a:pt x="32" y="473"/>
                    <a:pt x="29" y="457"/>
                  </a:cubicBezTo>
                  <a:cubicBezTo>
                    <a:pt x="27" y="450"/>
                    <a:pt x="24" y="443"/>
                    <a:pt x="22" y="437"/>
                  </a:cubicBezTo>
                  <a:cubicBezTo>
                    <a:pt x="19" y="430"/>
                    <a:pt x="15" y="424"/>
                    <a:pt x="17" y="419"/>
                  </a:cubicBezTo>
                  <a:cubicBezTo>
                    <a:pt x="17" y="417"/>
                    <a:pt x="19" y="414"/>
                    <a:pt x="19" y="412"/>
                  </a:cubicBezTo>
                  <a:cubicBezTo>
                    <a:pt x="22" y="406"/>
                    <a:pt x="25" y="397"/>
                    <a:pt x="25" y="389"/>
                  </a:cubicBezTo>
                  <a:cubicBezTo>
                    <a:pt x="24" y="382"/>
                    <a:pt x="20" y="379"/>
                    <a:pt x="17" y="373"/>
                  </a:cubicBezTo>
                  <a:cubicBezTo>
                    <a:pt x="14" y="366"/>
                    <a:pt x="12" y="358"/>
                    <a:pt x="15" y="351"/>
                  </a:cubicBezTo>
                  <a:cubicBezTo>
                    <a:pt x="15" y="348"/>
                    <a:pt x="17" y="348"/>
                    <a:pt x="17" y="346"/>
                  </a:cubicBezTo>
                  <a:cubicBezTo>
                    <a:pt x="20" y="340"/>
                    <a:pt x="24" y="333"/>
                    <a:pt x="22" y="325"/>
                  </a:cubicBezTo>
                  <a:cubicBezTo>
                    <a:pt x="22" y="317"/>
                    <a:pt x="19" y="310"/>
                    <a:pt x="17" y="305"/>
                  </a:cubicBezTo>
                  <a:cubicBezTo>
                    <a:pt x="15" y="303"/>
                    <a:pt x="14" y="302"/>
                    <a:pt x="14" y="300"/>
                  </a:cubicBezTo>
                  <a:cubicBezTo>
                    <a:pt x="10" y="294"/>
                    <a:pt x="10" y="285"/>
                    <a:pt x="15" y="277"/>
                  </a:cubicBezTo>
                  <a:lnTo>
                    <a:pt x="17" y="274"/>
                  </a:lnTo>
                  <a:cubicBezTo>
                    <a:pt x="19" y="270"/>
                    <a:pt x="22" y="267"/>
                    <a:pt x="24" y="262"/>
                  </a:cubicBezTo>
                  <a:cubicBezTo>
                    <a:pt x="27" y="247"/>
                    <a:pt x="22" y="236"/>
                    <a:pt x="17" y="224"/>
                  </a:cubicBezTo>
                  <a:cubicBezTo>
                    <a:pt x="5" y="195"/>
                    <a:pt x="0" y="163"/>
                    <a:pt x="0" y="132"/>
                  </a:cubicBezTo>
                  <a:cubicBezTo>
                    <a:pt x="0" y="129"/>
                    <a:pt x="0" y="125"/>
                    <a:pt x="0" y="121"/>
                  </a:cubicBezTo>
                  <a:lnTo>
                    <a:pt x="2" y="121"/>
                  </a:lnTo>
                  <a:cubicBezTo>
                    <a:pt x="10" y="119"/>
                    <a:pt x="19" y="117"/>
                    <a:pt x="27" y="114"/>
                  </a:cubicBezTo>
                  <a:cubicBezTo>
                    <a:pt x="42" y="109"/>
                    <a:pt x="53" y="106"/>
                    <a:pt x="66" y="104"/>
                  </a:cubicBezTo>
                  <a:cubicBezTo>
                    <a:pt x="80" y="102"/>
                    <a:pt x="93" y="104"/>
                    <a:pt x="108" y="107"/>
                  </a:cubicBezTo>
                  <a:cubicBezTo>
                    <a:pt x="124" y="109"/>
                    <a:pt x="141" y="112"/>
                    <a:pt x="159" y="109"/>
                  </a:cubicBezTo>
                  <a:cubicBezTo>
                    <a:pt x="185" y="106"/>
                    <a:pt x="208" y="91"/>
                    <a:pt x="231" y="74"/>
                  </a:cubicBezTo>
                  <a:cubicBezTo>
                    <a:pt x="241" y="68"/>
                    <a:pt x="251" y="58"/>
                    <a:pt x="259" y="48"/>
                  </a:cubicBezTo>
                  <a:cubicBezTo>
                    <a:pt x="276" y="32"/>
                    <a:pt x="292" y="15"/>
                    <a:pt x="309" y="13"/>
                  </a:cubicBezTo>
                  <a:cubicBezTo>
                    <a:pt x="310" y="13"/>
                    <a:pt x="314" y="15"/>
                    <a:pt x="317" y="18"/>
                  </a:cubicBezTo>
                  <a:cubicBezTo>
                    <a:pt x="322" y="22"/>
                    <a:pt x="328" y="25"/>
                    <a:pt x="337" y="25"/>
                  </a:cubicBezTo>
                  <a:cubicBezTo>
                    <a:pt x="350" y="27"/>
                    <a:pt x="356" y="22"/>
                    <a:pt x="361" y="20"/>
                  </a:cubicBezTo>
                  <a:cubicBezTo>
                    <a:pt x="365" y="17"/>
                    <a:pt x="366" y="17"/>
                    <a:pt x="368" y="17"/>
                  </a:cubicBezTo>
                  <a:cubicBezTo>
                    <a:pt x="381" y="15"/>
                    <a:pt x="383" y="17"/>
                    <a:pt x="391" y="22"/>
                  </a:cubicBezTo>
                  <a:cubicBezTo>
                    <a:pt x="394" y="25"/>
                    <a:pt x="399" y="27"/>
                    <a:pt x="404" y="30"/>
                  </a:cubicBezTo>
                  <a:cubicBezTo>
                    <a:pt x="430" y="43"/>
                    <a:pt x="452" y="38"/>
                    <a:pt x="470" y="32"/>
                  </a:cubicBezTo>
                  <a:cubicBezTo>
                    <a:pt x="482" y="28"/>
                    <a:pt x="493" y="25"/>
                    <a:pt x="506" y="27"/>
                  </a:cubicBezTo>
                  <a:cubicBezTo>
                    <a:pt x="514" y="28"/>
                    <a:pt x="523" y="33"/>
                    <a:pt x="531" y="38"/>
                  </a:cubicBezTo>
                  <a:cubicBezTo>
                    <a:pt x="544" y="46"/>
                    <a:pt x="561" y="55"/>
                    <a:pt x="582" y="51"/>
                  </a:cubicBezTo>
                  <a:cubicBezTo>
                    <a:pt x="597" y="48"/>
                    <a:pt x="608" y="38"/>
                    <a:pt x="620" y="30"/>
                  </a:cubicBezTo>
                  <a:cubicBezTo>
                    <a:pt x="625" y="27"/>
                    <a:pt x="630" y="22"/>
                    <a:pt x="636" y="20"/>
                  </a:cubicBezTo>
                  <a:cubicBezTo>
                    <a:pt x="653" y="10"/>
                    <a:pt x="674" y="2"/>
                    <a:pt x="696" y="0"/>
                  </a:cubicBezTo>
                  <a:cubicBezTo>
                    <a:pt x="696" y="8"/>
                    <a:pt x="696" y="17"/>
                    <a:pt x="692" y="27"/>
                  </a:cubicBezTo>
                  <a:cubicBezTo>
                    <a:pt x="691" y="33"/>
                    <a:pt x="689" y="40"/>
                    <a:pt x="687" y="46"/>
                  </a:cubicBezTo>
                  <a:cubicBezTo>
                    <a:pt x="679" y="65"/>
                    <a:pt x="673" y="84"/>
                    <a:pt x="686" y="109"/>
                  </a:cubicBezTo>
                  <a:cubicBezTo>
                    <a:pt x="694" y="125"/>
                    <a:pt x="707" y="134"/>
                    <a:pt x="717" y="142"/>
                  </a:cubicBezTo>
                  <a:cubicBezTo>
                    <a:pt x="727" y="147"/>
                    <a:pt x="734" y="152"/>
                    <a:pt x="739" y="158"/>
                  </a:cubicBezTo>
                  <a:cubicBezTo>
                    <a:pt x="742" y="162"/>
                    <a:pt x="743" y="167"/>
                    <a:pt x="745" y="173"/>
                  </a:cubicBezTo>
                  <a:cubicBezTo>
                    <a:pt x="747" y="178"/>
                    <a:pt x="747" y="183"/>
                    <a:pt x="750" y="188"/>
                  </a:cubicBezTo>
                  <a:cubicBezTo>
                    <a:pt x="753" y="195"/>
                    <a:pt x="758" y="201"/>
                    <a:pt x="763" y="206"/>
                  </a:cubicBezTo>
                  <a:cubicBezTo>
                    <a:pt x="765" y="209"/>
                    <a:pt x="768" y="211"/>
                    <a:pt x="770" y="214"/>
                  </a:cubicBezTo>
                  <a:cubicBezTo>
                    <a:pt x="785" y="236"/>
                    <a:pt x="788" y="262"/>
                    <a:pt x="783" y="282"/>
                  </a:cubicBezTo>
                  <a:cubicBezTo>
                    <a:pt x="778" y="298"/>
                    <a:pt x="768" y="310"/>
                    <a:pt x="752" y="317"/>
                  </a:cubicBezTo>
                  <a:cubicBezTo>
                    <a:pt x="720" y="331"/>
                    <a:pt x="692" y="346"/>
                    <a:pt x="668" y="366"/>
                  </a:cubicBezTo>
                  <a:cubicBezTo>
                    <a:pt x="659" y="371"/>
                    <a:pt x="651" y="379"/>
                    <a:pt x="648" y="384"/>
                  </a:cubicBezTo>
                  <a:cubicBezTo>
                    <a:pt x="640" y="391"/>
                    <a:pt x="633" y="401"/>
                    <a:pt x="625" y="410"/>
                  </a:cubicBezTo>
                  <a:cubicBezTo>
                    <a:pt x="600" y="442"/>
                    <a:pt x="607" y="468"/>
                    <a:pt x="612" y="498"/>
                  </a:cubicBezTo>
                  <a:cubicBezTo>
                    <a:pt x="613" y="511"/>
                    <a:pt x="618" y="522"/>
                    <a:pt x="623" y="534"/>
                  </a:cubicBezTo>
                  <a:cubicBezTo>
                    <a:pt x="628" y="549"/>
                    <a:pt x="633" y="564"/>
                    <a:pt x="635" y="577"/>
                  </a:cubicBezTo>
                  <a:cubicBezTo>
                    <a:pt x="635" y="592"/>
                    <a:pt x="625" y="610"/>
                    <a:pt x="617" y="628"/>
                  </a:cubicBezTo>
                  <a:cubicBezTo>
                    <a:pt x="612" y="638"/>
                    <a:pt x="608" y="646"/>
                    <a:pt x="605" y="653"/>
                  </a:cubicBezTo>
                  <a:cubicBezTo>
                    <a:pt x="603" y="659"/>
                    <a:pt x="599" y="666"/>
                    <a:pt x="592" y="674"/>
                  </a:cubicBezTo>
                  <a:cubicBezTo>
                    <a:pt x="582" y="689"/>
                    <a:pt x="570" y="705"/>
                    <a:pt x="572" y="722"/>
                  </a:cubicBezTo>
                  <a:cubicBezTo>
                    <a:pt x="574" y="733"/>
                    <a:pt x="577" y="742"/>
                    <a:pt x="585" y="747"/>
                  </a:cubicBezTo>
                  <a:cubicBezTo>
                    <a:pt x="597" y="753"/>
                    <a:pt x="610" y="750"/>
                    <a:pt x="623" y="747"/>
                  </a:cubicBezTo>
                  <a:lnTo>
                    <a:pt x="630" y="747"/>
                  </a:lnTo>
                  <a:cubicBezTo>
                    <a:pt x="651" y="742"/>
                    <a:pt x="666" y="740"/>
                    <a:pt x="681" y="748"/>
                  </a:cubicBezTo>
                  <a:cubicBezTo>
                    <a:pt x="702" y="763"/>
                    <a:pt x="699" y="773"/>
                    <a:pt x="684" y="798"/>
                  </a:cubicBezTo>
                  <a:cubicBezTo>
                    <a:pt x="674" y="814"/>
                    <a:pt x="663" y="834"/>
                    <a:pt x="669" y="859"/>
                  </a:cubicBezTo>
                  <a:lnTo>
                    <a:pt x="671" y="868"/>
                  </a:lnTo>
                  <a:cubicBezTo>
                    <a:pt x="678" y="890"/>
                    <a:pt x="679" y="896"/>
                    <a:pt x="666" y="916"/>
                  </a:cubicBezTo>
                  <a:cubicBezTo>
                    <a:pt x="659" y="923"/>
                    <a:pt x="655" y="928"/>
                    <a:pt x="648" y="934"/>
                  </a:cubicBezTo>
                  <a:cubicBezTo>
                    <a:pt x="638" y="944"/>
                    <a:pt x="627" y="956"/>
                    <a:pt x="620" y="971"/>
                  </a:cubicBezTo>
                  <a:cubicBezTo>
                    <a:pt x="605" y="1000"/>
                    <a:pt x="612" y="1023"/>
                    <a:pt x="620" y="1051"/>
                  </a:cubicBezTo>
                  <a:cubicBezTo>
                    <a:pt x="625" y="1068"/>
                    <a:pt x="622" y="1078"/>
                    <a:pt x="618" y="1091"/>
                  </a:cubicBezTo>
                  <a:cubicBezTo>
                    <a:pt x="617" y="1099"/>
                    <a:pt x="613" y="1109"/>
                    <a:pt x="613" y="1122"/>
                  </a:cubicBezTo>
                  <a:cubicBezTo>
                    <a:pt x="613" y="1140"/>
                    <a:pt x="620" y="1153"/>
                    <a:pt x="627" y="1165"/>
                  </a:cubicBezTo>
                  <a:cubicBezTo>
                    <a:pt x="631" y="1173"/>
                    <a:pt x="636" y="1181"/>
                    <a:pt x="638" y="1190"/>
                  </a:cubicBezTo>
                  <a:cubicBezTo>
                    <a:pt x="640" y="1206"/>
                    <a:pt x="635" y="1226"/>
                    <a:pt x="618" y="1251"/>
                  </a:cubicBezTo>
                  <a:cubicBezTo>
                    <a:pt x="605" y="1272"/>
                    <a:pt x="587" y="1285"/>
                    <a:pt x="564" y="1303"/>
                  </a:cubicBezTo>
                  <a:cubicBezTo>
                    <a:pt x="554" y="1310"/>
                    <a:pt x="546" y="1318"/>
                    <a:pt x="538" y="1328"/>
                  </a:cubicBezTo>
                  <a:cubicBezTo>
                    <a:pt x="529" y="1336"/>
                    <a:pt x="521" y="1345"/>
                    <a:pt x="513" y="1351"/>
                  </a:cubicBezTo>
                  <a:cubicBezTo>
                    <a:pt x="510" y="1353"/>
                    <a:pt x="505" y="1356"/>
                    <a:pt x="501" y="1358"/>
                  </a:cubicBezTo>
                  <a:cubicBezTo>
                    <a:pt x="501" y="1328"/>
                    <a:pt x="496" y="1302"/>
                    <a:pt x="477" y="1285"/>
                  </a:cubicBezTo>
                  <a:cubicBezTo>
                    <a:pt x="460" y="1272"/>
                    <a:pt x="432" y="1261"/>
                    <a:pt x="411" y="1256"/>
                  </a:cubicBezTo>
                  <a:cubicBezTo>
                    <a:pt x="399" y="1254"/>
                    <a:pt x="388" y="1254"/>
                    <a:pt x="378" y="1254"/>
                  </a:cubicBezTo>
                  <a:cubicBezTo>
                    <a:pt x="363" y="1256"/>
                    <a:pt x="351" y="1256"/>
                    <a:pt x="338" y="1249"/>
                  </a:cubicBezTo>
                  <a:cubicBezTo>
                    <a:pt x="320" y="1239"/>
                    <a:pt x="305" y="1224"/>
                    <a:pt x="294" y="1206"/>
                  </a:cubicBezTo>
                  <a:cubicBezTo>
                    <a:pt x="289" y="1198"/>
                    <a:pt x="285" y="1190"/>
                    <a:pt x="282" y="1181"/>
                  </a:cubicBezTo>
                  <a:cubicBezTo>
                    <a:pt x="274" y="1162"/>
                    <a:pt x="272" y="1139"/>
                    <a:pt x="277" y="111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74DAEBFD-2C6A-4144-A0FA-9C35486D8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675" y="3763963"/>
              <a:ext cx="793750" cy="623887"/>
            </a:xfrm>
            <a:custGeom>
              <a:avLst/>
              <a:gdLst>
                <a:gd name="T0" fmla="*/ 1129 w 2205"/>
                <a:gd name="T1" fmla="*/ 1628 h 1734"/>
                <a:gd name="T2" fmla="*/ 1137 w 2205"/>
                <a:gd name="T3" fmla="*/ 1560 h 1734"/>
                <a:gd name="T4" fmla="*/ 1063 w 2205"/>
                <a:gd name="T5" fmla="*/ 1476 h 1734"/>
                <a:gd name="T6" fmla="*/ 947 w 2205"/>
                <a:gd name="T7" fmla="*/ 1487 h 1734"/>
                <a:gd name="T8" fmla="*/ 750 w 2205"/>
                <a:gd name="T9" fmla="*/ 1402 h 1734"/>
                <a:gd name="T10" fmla="*/ 616 w 2205"/>
                <a:gd name="T11" fmla="*/ 1300 h 1734"/>
                <a:gd name="T12" fmla="*/ 274 w 2205"/>
                <a:gd name="T13" fmla="*/ 1054 h 1734"/>
                <a:gd name="T14" fmla="*/ 64 w 2205"/>
                <a:gd name="T15" fmla="*/ 972 h 1734"/>
                <a:gd name="T16" fmla="*/ 33 w 2205"/>
                <a:gd name="T17" fmla="*/ 842 h 1734"/>
                <a:gd name="T18" fmla="*/ 23 w 2205"/>
                <a:gd name="T19" fmla="*/ 707 h 1734"/>
                <a:gd name="T20" fmla="*/ 23 w 2205"/>
                <a:gd name="T21" fmla="*/ 623 h 1734"/>
                <a:gd name="T22" fmla="*/ 97 w 2205"/>
                <a:gd name="T23" fmla="*/ 506 h 1734"/>
                <a:gd name="T24" fmla="*/ 163 w 2205"/>
                <a:gd name="T25" fmla="*/ 459 h 1734"/>
                <a:gd name="T26" fmla="*/ 285 w 2205"/>
                <a:gd name="T27" fmla="*/ 331 h 1734"/>
                <a:gd name="T28" fmla="*/ 402 w 2205"/>
                <a:gd name="T29" fmla="*/ 239 h 1734"/>
                <a:gd name="T30" fmla="*/ 448 w 2205"/>
                <a:gd name="T31" fmla="*/ 150 h 1734"/>
                <a:gd name="T32" fmla="*/ 471 w 2205"/>
                <a:gd name="T33" fmla="*/ 79 h 1734"/>
                <a:gd name="T34" fmla="*/ 516 w 2205"/>
                <a:gd name="T35" fmla="*/ 21 h 1734"/>
                <a:gd name="T36" fmla="*/ 830 w 2205"/>
                <a:gd name="T37" fmla="*/ 115 h 1734"/>
                <a:gd name="T38" fmla="*/ 998 w 2205"/>
                <a:gd name="T39" fmla="*/ 151 h 1734"/>
                <a:gd name="T40" fmla="*/ 1099 w 2205"/>
                <a:gd name="T41" fmla="*/ 212 h 1734"/>
                <a:gd name="T42" fmla="*/ 1181 w 2205"/>
                <a:gd name="T43" fmla="*/ 242 h 1734"/>
                <a:gd name="T44" fmla="*/ 1374 w 2205"/>
                <a:gd name="T45" fmla="*/ 171 h 1734"/>
                <a:gd name="T46" fmla="*/ 1512 w 2205"/>
                <a:gd name="T47" fmla="*/ 239 h 1734"/>
                <a:gd name="T48" fmla="*/ 1575 w 2205"/>
                <a:gd name="T49" fmla="*/ 427 h 1734"/>
                <a:gd name="T50" fmla="*/ 1753 w 2205"/>
                <a:gd name="T51" fmla="*/ 563 h 1734"/>
                <a:gd name="T52" fmla="*/ 1949 w 2205"/>
                <a:gd name="T53" fmla="*/ 667 h 1734"/>
                <a:gd name="T54" fmla="*/ 1998 w 2205"/>
                <a:gd name="T55" fmla="*/ 740 h 1734"/>
                <a:gd name="T56" fmla="*/ 2125 w 2205"/>
                <a:gd name="T57" fmla="*/ 827 h 1734"/>
                <a:gd name="T58" fmla="*/ 2076 w 2205"/>
                <a:gd name="T59" fmla="*/ 914 h 1734"/>
                <a:gd name="T60" fmla="*/ 2054 w 2205"/>
                <a:gd name="T61" fmla="*/ 1188 h 1734"/>
                <a:gd name="T62" fmla="*/ 2163 w 2205"/>
                <a:gd name="T63" fmla="*/ 1229 h 1734"/>
                <a:gd name="T64" fmla="*/ 2129 w 2205"/>
                <a:gd name="T65" fmla="*/ 1351 h 1734"/>
                <a:gd name="T66" fmla="*/ 2036 w 2205"/>
                <a:gd name="T67" fmla="*/ 1464 h 1734"/>
                <a:gd name="T68" fmla="*/ 2045 w 2205"/>
                <a:gd name="T69" fmla="*/ 1506 h 1734"/>
                <a:gd name="T70" fmla="*/ 1957 w 2205"/>
                <a:gd name="T71" fmla="*/ 1560 h 1734"/>
                <a:gd name="T72" fmla="*/ 1878 w 2205"/>
                <a:gd name="T73" fmla="*/ 1578 h 1734"/>
                <a:gd name="T74" fmla="*/ 1751 w 2205"/>
                <a:gd name="T75" fmla="*/ 1570 h 1734"/>
                <a:gd name="T76" fmla="*/ 1682 w 2205"/>
                <a:gd name="T77" fmla="*/ 1560 h 1734"/>
                <a:gd name="T78" fmla="*/ 1641 w 2205"/>
                <a:gd name="T79" fmla="*/ 1552 h 1734"/>
                <a:gd name="T80" fmla="*/ 1488 w 2205"/>
                <a:gd name="T81" fmla="*/ 1646 h 1734"/>
                <a:gd name="T82" fmla="*/ 1353 w 2205"/>
                <a:gd name="T83" fmla="*/ 1652 h 1734"/>
                <a:gd name="T84" fmla="*/ 1308 w 2205"/>
                <a:gd name="T85" fmla="*/ 1662 h 1734"/>
                <a:gd name="T86" fmla="*/ 1194 w 2205"/>
                <a:gd name="T87" fmla="*/ 1702 h 1734"/>
                <a:gd name="T88" fmla="*/ 1132 w 2205"/>
                <a:gd name="T89" fmla="*/ 1692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05" h="1734">
                  <a:moveTo>
                    <a:pt x="1132" y="1692"/>
                  </a:moveTo>
                  <a:cubicBezTo>
                    <a:pt x="1135" y="1680"/>
                    <a:pt x="1140" y="1669"/>
                    <a:pt x="1138" y="1659"/>
                  </a:cubicBezTo>
                  <a:cubicBezTo>
                    <a:pt x="1138" y="1647"/>
                    <a:pt x="1134" y="1636"/>
                    <a:pt x="1129" y="1628"/>
                  </a:cubicBezTo>
                  <a:cubicBezTo>
                    <a:pt x="1125" y="1621"/>
                    <a:pt x="1122" y="1614"/>
                    <a:pt x="1122" y="1608"/>
                  </a:cubicBezTo>
                  <a:cubicBezTo>
                    <a:pt x="1122" y="1600"/>
                    <a:pt x="1125" y="1588"/>
                    <a:pt x="1130" y="1578"/>
                  </a:cubicBezTo>
                  <a:cubicBezTo>
                    <a:pt x="1132" y="1573"/>
                    <a:pt x="1134" y="1567"/>
                    <a:pt x="1137" y="1560"/>
                  </a:cubicBezTo>
                  <a:cubicBezTo>
                    <a:pt x="1142" y="1539"/>
                    <a:pt x="1152" y="1504"/>
                    <a:pt x="1138" y="1481"/>
                  </a:cubicBezTo>
                  <a:cubicBezTo>
                    <a:pt x="1132" y="1473"/>
                    <a:pt x="1124" y="1466"/>
                    <a:pt x="1114" y="1463"/>
                  </a:cubicBezTo>
                  <a:cubicBezTo>
                    <a:pt x="1096" y="1458"/>
                    <a:pt x="1077" y="1468"/>
                    <a:pt x="1063" y="1476"/>
                  </a:cubicBezTo>
                  <a:cubicBezTo>
                    <a:pt x="1058" y="1479"/>
                    <a:pt x="1053" y="1483"/>
                    <a:pt x="1048" y="1484"/>
                  </a:cubicBezTo>
                  <a:cubicBezTo>
                    <a:pt x="1026" y="1491"/>
                    <a:pt x="1007" y="1491"/>
                    <a:pt x="982" y="1489"/>
                  </a:cubicBezTo>
                  <a:cubicBezTo>
                    <a:pt x="970" y="1487"/>
                    <a:pt x="959" y="1487"/>
                    <a:pt x="947" y="1487"/>
                  </a:cubicBezTo>
                  <a:cubicBezTo>
                    <a:pt x="919" y="1487"/>
                    <a:pt x="890" y="1486"/>
                    <a:pt x="865" y="1478"/>
                  </a:cubicBezTo>
                  <a:cubicBezTo>
                    <a:pt x="847" y="1471"/>
                    <a:pt x="839" y="1463"/>
                    <a:pt x="825" y="1448"/>
                  </a:cubicBezTo>
                  <a:cubicBezTo>
                    <a:pt x="802" y="1418"/>
                    <a:pt x="786" y="1408"/>
                    <a:pt x="750" y="1402"/>
                  </a:cubicBezTo>
                  <a:cubicBezTo>
                    <a:pt x="743" y="1400"/>
                    <a:pt x="735" y="1399"/>
                    <a:pt x="728" y="1399"/>
                  </a:cubicBezTo>
                  <a:cubicBezTo>
                    <a:pt x="692" y="1392"/>
                    <a:pt x="659" y="1387"/>
                    <a:pt x="639" y="1356"/>
                  </a:cubicBezTo>
                  <a:cubicBezTo>
                    <a:pt x="629" y="1339"/>
                    <a:pt x="623" y="1319"/>
                    <a:pt x="616" y="1300"/>
                  </a:cubicBezTo>
                  <a:cubicBezTo>
                    <a:pt x="608" y="1273"/>
                    <a:pt x="598" y="1244"/>
                    <a:pt x="575" y="1219"/>
                  </a:cubicBezTo>
                  <a:cubicBezTo>
                    <a:pt x="506" y="1143"/>
                    <a:pt x="405" y="1105"/>
                    <a:pt x="310" y="1067"/>
                  </a:cubicBezTo>
                  <a:lnTo>
                    <a:pt x="274" y="1054"/>
                  </a:lnTo>
                  <a:cubicBezTo>
                    <a:pt x="252" y="1044"/>
                    <a:pt x="229" y="1034"/>
                    <a:pt x="206" y="1025"/>
                  </a:cubicBezTo>
                  <a:cubicBezTo>
                    <a:pt x="170" y="1010"/>
                    <a:pt x="132" y="993"/>
                    <a:pt x="94" y="980"/>
                  </a:cubicBezTo>
                  <a:cubicBezTo>
                    <a:pt x="84" y="977"/>
                    <a:pt x="74" y="973"/>
                    <a:pt x="64" y="972"/>
                  </a:cubicBezTo>
                  <a:cubicBezTo>
                    <a:pt x="61" y="959"/>
                    <a:pt x="59" y="947"/>
                    <a:pt x="56" y="939"/>
                  </a:cubicBezTo>
                  <a:cubicBezTo>
                    <a:pt x="54" y="929"/>
                    <a:pt x="51" y="919"/>
                    <a:pt x="48" y="908"/>
                  </a:cubicBezTo>
                  <a:cubicBezTo>
                    <a:pt x="40" y="886"/>
                    <a:pt x="33" y="865"/>
                    <a:pt x="33" y="842"/>
                  </a:cubicBezTo>
                  <a:cubicBezTo>
                    <a:pt x="33" y="830"/>
                    <a:pt x="36" y="819"/>
                    <a:pt x="41" y="804"/>
                  </a:cubicBezTo>
                  <a:cubicBezTo>
                    <a:pt x="46" y="784"/>
                    <a:pt x="54" y="761"/>
                    <a:pt x="46" y="740"/>
                  </a:cubicBezTo>
                  <a:cubicBezTo>
                    <a:pt x="41" y="725"/>
                    <a:pt x="31" y="715"/>
                    <a:pt x="23" y="707"/>
                  </a:cubicBezTo>
                  <a:cubicBezTo>
                    <a:pt x="15" y="698"/>
                    <a:pt x="8" y="692"/>
                    <a:pt x="5" y="684"/>
                  </a:cubicBezTo>
                  <a:cubicBezTo>
                    <a:pt x="0" y="667"/>
                    <a:pt x="15" y="639"/>
                    <a:pt x="22" y="626"/>
                  </a:cubicBezTo>
                  <a:lnTo>
                    <a:pt x="23" y="623"/>
                  </a:lnTo>
                  <a:cubicBezTo>
                    <a:pt x="36" y="596"/>
                    <a:pt x="51" y="567"/>
                    <a:pt x="48" y="539"/>
                  </a:cubicBezTo>
                  <a:cubicBezTo>
                    <a:pt x="53" y="535"/>
                    <a:pt x="56" y="530"/>
                    <a:pt x="61" y="527"/>
                  </a:cubicBezTo>
                  <a:cubicBezTo>
                    <a:pt x="73" y="519"/>
                    <a:pt x="84" y="512"/>
                    <a:pt x="97" y="506"/>
                  </a:cubicBezTo>
                  <a:cubicBezTo>
                    <a:pt x="106" y="502"/>
                    <a:pt x="114" y="497"/>
                    <a:pt x="120" y="494"/>
                  </a:cubicBezTo>
                  <a:lnTo>
                    <a:pt x="125" y="491"/>
                  </a:lnTo>
                  <a:cubicBezTo>
                    <a:pt x="138" y="483"/>
                    <a:pt x="153" y="474"/>
                    <a:pt x="163" y="459"/>
                  </a:cubicBezTo>
                  <a:cubicBezTo>
                    <a:pt x="170" y="448"/>
                    <a:pt x="171" y="436"/>
                    <a:pt x="175" y="425"/>
                  </a:cubicBezTo>
                  <a:cubicBezTo>
                    <a:pt x="176" y="415"/>
                    <a:pt x="178" y="405"/>
                    <a:pt x="185" y="395"/>
                  </a:cubicBezTo>
                  <a:cubicBezTo>
                    <a:pt x="198" y="377"/>
                    <a:pt x="241" y="321"/>
                    <a:pt x="285" y="331"/>
                  </a:cubicBezTo>
                  <a:cubicBezTo>
                    <a:pt x="292" y="333"/>
                    <a:pt x="298" y="334"/>
                    <a:pt x="305" y="336"/>
                  </a:cubicBezTo>
                  <a:cubicBezTo>
                    <a:pt x="328" y="344"/>
                    <a:pt x="343" y="347"/>
                    <a:pt x="369" y="313"/>
                  </a:cubicBezTo>
                  <a:cubicBezTo>
                    <a:pt x="391" y="288"/>
                    <a:pt x="397" y="263"/>
                    <a:pt x="402" y="239"/>
                  </a:cubicBezTo>
                  <a:cubicBezTo>
                    <a:pt x="405" y="229"/>
                    <a:pt x="409" y="217"/>
                    <a:pt x="412" y="206"/>
                  </a:cubicBezTo>
                  <a:cubicBezTo>
                    <a:pt x="415" y="196"/>
                    <a:pt x="422" y="189"/>
                    <a:pt x="428" y="181"/>
                  </a:cubicBezTo>
                  <a:cubicBezTo>
                    <a:pt x="435" y="173"/>
                    <a:pt x="443" y="163"/>
                    <a:pt x="448" y="150"/>
                  </a:cubicBezTo>
                  <a:cubicBezTo>
                    <a:pt x="451" y="138"/>
                    <a:pt x="450" y="128"/>
                    <a:pt x="448" y="118"/>
                  </a:cubicBezTo>
                  <a:cubicBezTo>
                    <a:pt x="448" y="110"/>
                    <a:pt x="447" y="104"/>
                    <a:pt x="450" y="97"/>
                  </a:cubicBezTo>
                  <a:cubicBezTo>
                    <a:pt x="453" y="90"/>
                    <a:pt x="461" y="84"/>
                    <a:pt x="471" y="79"/>
                  </a:cubicBezTo>
                  <a:cubicBezTo>
                    <a:pt x="478" y="72"/>
                    <a:pt x="486" y="67"/>
                    <a:pt x="493" y="59"/>
                  </a:cubicBezTo>
                  <a:cubicBezTo>
                    <a:pt x="498" y="53"/>
                    <a:pt x="503" y="46"/>
                    <a:pt x="506" y="38"/>
                  </a:cubicBezTo>
                  <a:cubicBezTo>
                    <a:pt x="509" y="33"/>
                    <a:pt x="512" y="26"/>
                    <a:pt x="516" y="21"/>
                  </a:cubicBezTo>
                  <a:cubicBezTo>
                    <a:pt x="534" y="0"/>
                    <a:pt x="555" y="2"/>
                    <a:pt x="595" y="25"/>
                  </a:cubicBezTo>
                  <a:cubicBezTo>
                    <a:pt x="648" y="56"/>
                    <a:pt x="692" y="62"/>
                    <a:pt x="745" y="71"/>
                  </a:cubicBezTo>
                  <a:cubicBezTo>
                    <a:pt x="786" y="77"/>
                    <a:pt x="801" y="90"/>
                    <a:pt x="830" y="115"/>
                  </a:cubicBezTo>
                  <a:lnTo>
                    <a:pt x="837" y="122"/>
                  </a:lnTo>
                  <a:cubicBezTo>
                    <a:pt x="870" y="148"/>
                    <a:pt x="934" y="166"/>
                    <a:pt x="974" y="156"/>
                  </a:cubicBezTo>
                  <a:cubicBezTo>
                    <a:pt x="982" y="156"/>
                    <a:pt x="990" y="153"/>
                    <a:pt x="998" y="151"/>
                  </a:cubicBezTo>
                  <a:cubicBezTo>
                    <a:pt x="1030" y="143"/>
                    <a:pt x="1049" y="138"/>
                    <a:pt x="1066" y="158"/>
                  </a:cubicBezTo>
                  <a:cubicBezTo>
                    <a:pt x="1069" y="163"/>
                    <a:pt x="1073" y="170"/>
                    <a:pt x="1074" y="176"/>
                  </a:cubicBezTo>
                  <a:cubicBezTo>
                    <a:pt x="1079" y="189"/>
                    <a:pt x="1086" y="203"/>
                    <a:pt x="1099" y="212"/>
                  </a:cubicBezTo>
                  <a:cubicBezTo>
                    <a:pt x="1110" y="221"/>
                    <a:pt x="1124" y="221"/>
                    <a:pt x="1134" y="221"/>
                  </a:cubicBezTo>
                  <a:cubicBezTo>
                    <a:pt x="1138" y="222"/>
                    <a:pt x="1143" y="222"/>
                    <a:pt x="1148" y="222"/>
                  </a:cubicBezTo>
                  <a:cubicBezTo>
                    <a:pt x="1160" y="226"/>
                    <a:pt x="1171" y="234"/>
                    <a:pt x="1181" y="242"/>
                  </a:cubicBezTo>
                  <a:cubicBezTo>
                    <a:pt x="1196" y="254"/>
                    <a:pt x="1213" y="267"/>
                    <a:pt x="1236" y="268"/>
                  </a:cubicBezTo>
                  <a:cubicBezTo>
                    <a:pt x="1278" y="270"/>
                    <a:pt x="1310" y="235"/>
                    <a:pt x="1338" y="206"/>
                  </a:cubicBezTo>
                  <a:cubicBezTo>
                    <a:pt x="1351" y="193"/>
                    <a:pt x="1363" y="179"/>
                    <a:pt x="1374" y="171"/>
                  </a:cubicBezTo>
                  <a:cubicBezTo>
                    <a:pt x="1395" y="156"/>
                    <a:pt x="1414" y="151"/>
                    <a:pt x="1433" y="160"/>
                  </a:cubicBezTo>
                  <a:cubicBezTo>
                    <a:pt x="1451" y="166"/>
                    <a:pt x="1461" y="181"/>
                    <a:pt x="1471" y="198"/>
                  </a:cubicBezTo>
                  <a:cubicBezTo>
                    <a:pt x="1483" y="212"/>
                    <a:pt x="1494" y="229"/>
                    <a:pt x="1512" y="239"/>
                  </a:cubicBezTo>
                  <a:cubicBezTo>
                    <a:pt x="1527" y="247"/>
                    <a:pt x="1545" y="247"/>
                    <a:pt x="1562" y="244"/>
                  </a:cubicBezTo>
                  <a:cubicBezTo>
                    <a:pt x="1580" y="288"/>
                    <a:pt x="1600" y="338"/>
                    <a:pt x="1598" y="377"/>
                  </a:cubicBezTo>
                  <a:cubicBezTo>
                    <a:pt x="1596" y="392"/>
                    <a:pt x="1587" y="408"/>
                    <a:pt x="1575" y="427"/>
                  </a:cubicBezTo>
                  <a:cubicBezTo>
                    <a:pt x="1555" y="455"/>
                    <a:pt x="1532" y="489"/>
                    <a:pt x="1560" y="527"/>
                  </a:cubicBezTo>
                  <a:cubicBezTo>
                    <a:pt x="1593" y="568"/>
                    <a:pt x="1661" y="565"/>
                    <a:pt x="1715" y="563"/>
                  </a:cubicBezTo>
                  <a:cubicBezTo>
                    <a:pt x="1728" y="563"/>
                    <a:pt x="1741" y="562"/>
                    <a:pt x="1753" y="563"/>
                  </a:cubicBezTo>
                  <a:cubicBezTo>
                    <a:pt x="1783" y="563"/>
                    <a:pt x="1878" y="572"/>
                    <a:pt x="1914" y="611"/>
                  </a:cubicBezTo>
                  <a:cubicBezTo>
                    <a:pt x="1919" y="618"/>
                    <a:pt x="1923" y="624"/>
                    <a:pt x="1924" y="632"/>
                  </a:cubicBezTo>
                  <a:cubicBezTo>
                    <a:pt x="1929" y="642"/>
                    <a:pt x="1934" y="656"/>
                    <a:pt x="1949" y="667"/>
                  </a:cubicBezTo>
                  <a:cubicBezTo>
                    <a:pt x="1956" y="672"/>
                    <a:pt x="1964" y="675"/>
                    <a:pt x="1969" y="679"/>
                  </a:cubicBezTo>
                  <a:cubicBezTo>
                    <a:pt x="1982" y="684"/>
                    <a:pt x="1987" y="687"/>
                    <a:pt x="1992" y="700"/>
                  </a:cubicBezTo>
                  <a:cubicBezTo>
                    <a:pt x="1997" y="712"/>
                    <a:pt x="1998" y="726"/>
                    <a:pt x="1998" y="740"/>
                  </a:cubicBezTo>
                  <a:cubicBezTo>
                    <a:pt x="2002" y="771"/>
                    <a:pt x="2005" y="810"/>
                    <a:pt x="2066" y="812"/>
                  </a:cubicBezTo>
                  <a:lnTo>
                    <a:pt x="2077" y="812"/>
                  </a:lnTo>
                  <a:cubicBezTo>
                    <a:pt x="2101" y="812"/>
                    <a:pt x="2114" y="814"/>
                    <a:pt x="2125" y="827"/>
                  </a:cubicBezTo>
                  <a:cubicBezTo>
                    <a:pt x="2137" y="840"/>
                    <a:pt x="2138" y="865"/>
                    <a:pt x="2130" y="880"/>
                  </a:cubicBezTo>
                  <a:cubicBezTo>
                    <a:pt x="2125" y="889"/>
                    <a:pt x="2114" y="894"/>
                    <a:pt x="2101" y="899"/>
                  </a:cubicBezTo>
                  <a:cubicBezTo>
                    <a:pt x="2092" y="904"/>
                    <a:pt x="2084" y="908"/>
                    <a:pt x="2076" y="914"/>
                  </a:cubicBezTo>
                  <a:cubicBezTo>
                    <a:pt x="2048" y="936"/>
                    <a:pt x="2025" y="964"/>
                    <a:pt x="2013" y="980"/>
                  </a:cubicBezTo>
                  <a:cubicBezTo>
                    <a:pt x="1985" y="1018"/>
                    <a:pt x="1979" y="1074"/>
                    <a:pt x="1998" y="1127"/>
                  </a:cubicBezTo>
                  <a:cubicBezTo>
                    <a:pt x="2010" y="1155"/>
                    <a:pt x="2026" y="1173"/>
                    <a:pt x="2054" y="1188"/>
                  </a:cubicBezTo>
                  <a:cubicBezTo>
                    <a:pt x="2063" y="1191"/>
                    <a:pt x="2071" y="1196"/>
                    <a:pt x="2079" y="1199"/>
                  </a:cubicBezTo>
                  <a:cubicBezTo>
                    <a:pt x="2099" y="1211"/>
                    <a:pt x="2119" y="1222"/>
                    <a:pt x="2138" y="1226"/>
                  </a:cubicBezTo>
                  <a:cubicBezTo>
                    <a:pt x="2147" y="1227"/>
                    <a:pt x="2155" y="1229"/>
                    <a:pt x="2163" y="1229"/>
                  </a:cubicBezTo>
                  <a:cubicBezTo>
                    <a:pt x="2181" y="1230"/>
                    <a:pt x="2193" y="1230"/>
                    <a:pt x="2199" y="1242"/>
                  </a:cubicBezTo>
                  <a:cubicBezTo>
                    <a:pt x="2204" y="1252"/>
                    <a:pt x="2198" y="1267"/>
                    <a:pt x="2191" y="1278"/>
                  </a:cubicBezTo>
                  <a:cubicBezTo>
                    <a:pt x="2176" y="1305"/>
                    <a:pt x="2152" y="1328"/>
                    <a:pt x="2129" y="1351"/>
                  </a:cubicBezTo>
                  <a:cubicBezTo>
                    <a:pt x="2115" y="1362"/>
                    <a:pt x="2104" y="1375"/>
                    <a:pt x="2092" y="1389"/>
                  </a:cubicBezTo>
                  <a:cubicBezTo>
                    <a:pt x="2089" y="1392"/>
                    <a:pt x="2082" y="1397"/>
                    <a:pt x="2077" y="1402"/>
                  </a:cubicBezTo>
                  <a:cubicBezTo>
                    <a:pt x="2059" y="1418"/>
                    <a:pt x="2036" y="1440"/>
                    <a:pt x="2036" y="1464"/>
                  </a:cubicBezTo>
                  <a:cubicBezTo>
                    <a:pt x="2036" y="1476"/>
                    <a:pt x="2041" y="1484"/>
                    <a:pt x="2045" y="1489"/>
                  </a:cubicBezTo>
                  <a:cubicBezTo>
                    <a:pt x="2046" y="1492"/>
                    <a:pt x="2048" y="1494"/>
                    <a:pt x="2048" y="1496"/>
                  </a:cubicBezTo>
                  <a:cubicBezTo>
                    <a:pt x="2048" y="1501"/>
                    <a:pt x="2048" y="1501"/>
                    <a:pt x="2045" y="1506"/>
                  </a:cubicBezTo>
                  <a:cubicBezTo>
                    <a:pt x="2043" y="1507"/>
                    <a:pt x="2041" y="1511"/>
                    <a:pt x="2038" y="1515"/>
                  </a:cubicBezTo>
                  <a:cubicBezTo>
                    <a:pt x="2035" y="1522"/>
                    <a:pt x="2031" y="1530"/>
                    <a:pt x="2031" y="1537"/>
                  </a:cubicBezTo>
                  <a:cubicBezTo>
                    <a:pt x="2005" y="1539"/>
                    <a:pt x="1979" y="1547"/>
                    <a:pt x="1957" y="1560"/>
                  </a:cubicBezTo>
                  <a:cubicBezTo>
                    <a:pt x="1951" y="1563"/>
                    <a:pt x="1944" y="1568"/>
                    <a:pt x="1939" y="1571"/>
                  </a:cubicBezTo>
                  <a:cubicBezTo>
                    <a:pt x="1929" y="1580"/>
                    <a:pt x="1919" y="1586"/>
                    <a:pt x="1911" y="1588"/>
                  </a:cubicBezTo>
                  <a:cubicBezTo>
                    <a:pt x="1900" y="1591"/>
                    <a:pt x="1891" y="1586"/>
                    <a:pt x="1878" y="1578"/>
                  </a:cubicBezTo>
                  <a:cubicBezTo>
                    <a:pt x="1868" y="1573"/>
                    <a:pt x="1858" y="1567"/>
                    <a:pt x="1845" y="1565"/>
                  </a:cubicBezTo>
                  <a:cubicBezTo>
                    <a:pt x="1827" y="1562"/>
                    <a:pt x="1811" y="1567"/>
                    <a:pt x="1796" y="1570"/>
                  </a:cubicBezTo>
                  <a:cubicBezTo>
                    <a:pt x="1779" y="1575"/>
                    <a:pt x="1768" y="1578"/>
                    <a:pt x="1751" y="1570"/>
                  </a:cubicBezTo>
                  <a:cubicBezTo>
                    <a:pt x="1746" y="1568"/>
                    <a:pt x="1743" y="1565"/>
                    <a:pt x="1740" y="1563"/>
                  </a:cubicBezTo>
                  <a:cubicBezTo>
                    <a:pt x="1728" y="1557"/>
                    <a:pt x="1720" y="1552"/>
                    <a:pt x="1700" y="1553"/>
                  </a:cubicBezTo>
                  <a:cubicBezTo>
                    <a:pt x="1692" y="1553"/>
                    <a:pt x="1685" y="1557"/>
                    <a:pt x="1682" y="1560"/>
                  </a:cubicBezTo>
                  <a:cubicBezTo>
                    <a:pt x="1679" y="1562"/>
                    <a:pt x="1677" y="1563"/>
                    <a:pt x="1672" y="1562"/>
                  </a:cubicBezTo>
                  <a:cubicBezTo>
                    <a:pt x="1671" y="1563"/>
                    <a:pt x="1667" y="1560"/>
                    <a:pt x="1666" y="1558"/>
                  </a:cubicBezTo>
                  <a:cubicBezTo>
                    <a:pt x="1659" y="1555"/>
                    <a:pt x="1652" y="1550"/>
                    <a:pt x="1641" y="1552"/>
                  </a:cubicBezTo>
                  <a:cubicBezTo>
                    <a:pt x="1615" y="1552"/>
                    <a:pt x="1593" y="1573"/>
                    <a:pt x="1575" y="1593"/>
                  </a:cubicBezTo>
                  <a:cubicBezTo>
                    <a:pt x="1567" y="1603"/>
                    <a:pt x="1559" y="1611"/>
                    <a:pt x="1550" y="1616"/>
                  </a:cubicBezTo>
                  <a:cubicBezTo>
                    <a:pt x="1531" y="1629"/>
                    <a:pt x="1509" y="1642"/>
                    <a:pt x="1488" y="1646"/>
                  </a:cubicBezTo>
                  <a:cubicBezTo>
                    <a:pt x="1475" y="1649"/>
                    <a:pt x="1460" y="1646"/>
                    <a:pt x="1445" y="1644"/>
                  </a:cubicBezTo>
                  <a:cubicBezTo>
                    <a:pt x="1430" y="1642"/>
                    <a:pt x="1415" y="1639"/>
                    <a:pt x="1399" y="1641"/>
                  </a:cubicBezTo>
                  <a:cubicBezTo>
                    <a:pt x="1382" y="1642"/>
                    <a:pt x="1367" y="1647"/>
                    <a:pt x="1353" y="1652"/>
                  </a:cubicBezTo>
                  <a:cubicBezTo>
                    <a:pt x="1348" y="1654"/>
                    <a:pt x="1341" y="1656"/>
                    <a:pt x="1334" y="1657"/>
                  </a:cubicBezTo>
                  <a:cubicBezTo>
                    <a:pt x="1333" y="1657"/>
                    <a:pt x="1331" y="1659"/>
                    <a:pt x="1330" y="1659"/>
                  </a:cubicBezTo>
                  <a:cubicBezTo>
                    <a:pt x="1323" y="1660"/>
                    <a:pt x="1316" y="1660"/>
                    <a:pt x="1308" y="1662"/>
                  </a:cubicBezTo>
                  <a:cubicBezTo>
                    <a:pt x="1302" y="1662"/>
                    <a:pt x="1295" y="1662"/>
                    <a:pt x="1287" y="1662"/>
                  </a:cubicBezTo>
                  <a:cubicBezTo>
                    <a:pt x="1280" y="1662"/>
                    <a:pt x="1270" y="1662"/>
                    <a:pt x="1262" y="1662"/>
                  </a:cubicBezTo>
                  <a:cubicBezTo>
                    <a:pt x="1234" y="1664"/>
                    <a:pt x="1213" y="1684"/>
                    <a:pt x="1194" y="1702"/>
                  </a:cubicBezTo>
                  <a:cubicBezTo>
                    <a:pt x="1178" y="1720"/>
                    <a:pt x="1162" y="1733"/>
                    <a:pt x="1142" y="1731"/>
                  </a:cubicBezTo>
                  <a:cubicBezTo>
                    <a:pt x="1135" y="1730"/>
                    <a:pt x="1129" y="1728"/>
                    <a:pt x="1127" y="1725"/>
                  </a:cubicBezTo>
                  <a:cubicBezTo>
                    <a:pt x="1124" y="1718"/>
                    <a:pt x="1129" y="1703"/>
                    <a:pt x="1132" y="169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55A6538A-7333-4146-A269-AEAB9692D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764088"/>
              <a:ext cx="379413" cy="376237"/>
            </a:xfrm>
            <a:custGeom>
              <a:avLst/>
              <a:gdLst>
                <a:gd name="T0" fmla="*/ 1009 w 1055"/>
                <a:gd name="T1" fmla="*/ 906 h 1045"/>
                <a:gd name="T2" fmla="*/ 970 w 1055"/>
                <a:gd name="T3" fmla="*/ 935 h 1045"/>
                <a:gd name="T4" fmla="*/ 856 w 1055"/>
                <a:gd name="T5" fmla="*/ 947 h 1045"/>
                <a:gd name="T6" fmla="*/ 743 w 1055"/>
                <a:gd name="T7" fmla="*/ 967 h 1045"/>
                <a:gd name="T8" fmla="*/ 662 w 1055"/>
                <a:gd name="T9" fmla="*/ 1016 h 1045"/>
                <a:gd name="T10" fmla="*/ 634 w 1055"/>
                <a:gd name="T11" fmla="*/ 1028 h 1045"/>
                <a:gd name="T12" fmla="*/ 512 w 1055"/>
                <a:gd name="T13" fmla="*/ 1008 h 1045"/>
                <a:gd name="T14" fmla="*/ 482 w 1055"/>
                <a:gd name="T15" fmla="*/ 931 h 1045"/>
                <a:gd name="T16" fmla="*/ 430 w 1055"/>
                <a:gd name="T17" fmla="*/ 832 h 1045"/>
                <a:gd name="T18" fmla="*/ 334 w 1055"/>
                <a:gd name="T19" fmla="*/ 866 h 1045"/>
                <a:gd name="T20" fmla="*/ 260 w 1055"/>
                <a:gd name="T21" fmla="*/ 837 h 1045"/>
                <a:gd name="T22" fmla="*/ 186 w 1055"/>
                <a:gd name="T23" fmla="*/ 809 h 1045"/>
                <a:gd name="T24" fmla="*/ 145 w 1055"/>
                <a:gd name="T25" fmla="*/ 739 h 1045"/>
                <a:gd name="T26" fmla="*/ 77 w 1055"/>
                <a:gd name="T27" fmla="*/ 641 h 1045"/>
                <a:gd name="T28" fmla="*/ 4 w 1055"/>
                <a:gd name="T29" fmla="*/ 517 h 1045"/>
                <a:gd name="T30" fmla="*/ 16 w 1055"/>
                <a:gd name="T31" fmla="*/ 502 h 1045"/>
                <a:gd name="T32" fmla="*/ 102 w 1055"/>
                <a:gd name="T33" fmla="*/ 438 h 1045"/>
                <a:gd name="T34" fmla="*/ 49 w 1055"/>
                <a:gd name="T35" fmla="*/ 379 h 1045"/>
                <a:gd name="T36" fmla="*/ 18 w 1055"/>
                <a:gd name="T37" fmla="*/ 346 h 1045"/>
                <a:gd name="T38" fmla="*/ 84 w 1055"/>
                <a:gd name="T39" fmla="*/ 321 h 1045"/>
                <a:gd name="T40" fmla="*/ 207 w 1055"/>
                <a:gd name="T41" fmla="*/ 291 h 1045"/>
                <a:gd name="T42" fmla="*/ 322 w 1055"/>
                <a:gd name="T43" fmla="*/ 244 h 1045"/>
                <a:gd name="T44" fmla="*/ 388 w 1055"/>
                <a:gd name="T45" fmla="*/ 181 h 1045"/>
                <a:gd name="T46" fmla="*/ 431 w 1055"/>
                <a:gd name="T47" fmla="*/ 148 h 1045"/>
                <a:gd name="T48" fmla="*/ 510 w 1055"/>
                <a:gd name="T49" fmla="*/ 156 h 1045"/>
                <a:gd name="T50" fmla="*/ 540 w 1055"/>
                <a:gd name="T51" fmla="*/ 145 h 1045"/>
                <a:gd name="T52" fmla="*/ 570 w 1055"/>
                <a:gd name="T53" fmla="*/ 62 h 1045"/>
                <a:gd name="T54" fmla="*/ 626 w 1055"/>
                <a:gd name="T55" fmla="*/ 1 h 1045"/>
                <a:gd name="T56" fmla="*/ 639 w 1055"/>
                <a:gd name="T57" fmla="*/ 0 h 1045"/>
                <a:gd name="T58" fmla="*/ 751 w 1055"/>
                <a:gd name="T59" fmla="*/ 69 h 1045"/>
                <a:gd name="T60" fmla="*/ 833 w 1055"/>
                <a:gd name="T61" fmla="*/ 94 h 1045"/>
                <a:gd name="T62" fmla="*/ 838 w 1055"/>
                <a:gd name="T63" fmla="*/ 161 h 1045"/>
                <a:gd name="T64" fmla="*/ 746 w 1055"/>
                <a:gd name="T65" fmla="*/ 272 h 1045"/>
                <a:gd name="T66" fmla="*/ 741 w 1055"/>
                <a:gd name="T67" fmla="*/ 308 h 1045"/>
                <a:gd name="T68" fmla="*/ 817 w 1055"/>
                <a:gd name="T69" fmla="*/ 431 h 1045"/>
                <a:gd name="T70" fmla="*/ 861 w 1055"/>
                <a:gd name="T71" fmla="*/ 418 h 1045"/>
                <a:gd name="T72" fmla="*/ 901 w 1055"/>
                <a:gd name="T73" fmla="*/ 380 h 1045"/>
                <a:gd name="T74" fmla="*/ 922 w 1055"/>
                <a:gd name="T75" fmla="*/ 459 h 1045"/>
                <a:gd name="T76" fmla="*/ 1004 w 1055"/>
                <a:gd name="T77" fmla="*/ 624 h 1045"/>
                <a:gd name="T78" fmla="*/ 1052 w 1055"/>
                <a:gd name="T79" fmla="*/ 690 h 1045"/>
                <a:gd name="T80" fmla="*/ 1016 w 1055"/>
                <a:gd name="T81" fmla="*/ 715 h 1045"/>
                <a:gd name="T82" fmla="*/ 967 w 1055"/>
                <a:gd name="T83" fmla="*/ 777 h 1045"/>
                <a:gd name="T84" fmla="*/ 998 w 1055"/>
                <a:gd name="T85" fmla="*/ 812 h 1045"/>
                <a:gd name="T86" fmla="*/ 998 w 1055"/>
                <a:gd name="T87" fmla="*/ 858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5" h="1045">
                  <a:moveTo>
                    <a:pt x="998" y="858"/>
                  </a:moveTo>
                  <a:cubicBezTo>
                    <a:pt x="1000" y="876"/>
                    <a:pt x="1004" y="891"/>
                    <a:pt x="1009" y="906"/>
                  </a:cubicBezTo>
                  <a:lnTo>
                    <a:pt x="1009" y="906"/>
                  </a:lnTo>
                  <a:cubicBezTo>
                    <a:pt x="1001" y="922"/>
                    <a:pt x="991" y="932"/>
                    <a:pt x="970" y="935"/>
                  </a:cubicBezTo>
                  <a:cubicBezTo>
                    <a:pt x="950" y="939"/>
                    <a:pt x="927" y="940"/>
                    <a:pt x="907" y="942"/>
                  </a:cubicBezTo>
                  <a:cubicBezTo>
                    <a:pt x="889" y="944"/>
                    <a:pt x="873" y="945"/>
                    <a:pt x="856" y="947"/>
                  </a:cubicBezTo>
                  <a:cubicBezTo>
                    <a:pt x="846" y="949"/>
                    <a:pt x="836" y="949"/>
                    <a:pt x="827" y="950"/>
                  </a:cubicBezTo>
                  <a:cubicBezTo>
                    <a:pt x="799" y="954"/>
                    <a:pt x="769" y="955"/>
                    <a:pt x="743" y="967"/>
                  </a:cubicBezTo>
                  <a:cubicBezTo>
                    <a:pt x="723" y="975"/>
                    <a:pt x="706" y="987"/>
                    <a:pt x="690" y="996"/>
                  </a:cubicBezTo>
                  <a:cubicBezTo>
                    <a:pt x="680" y="1003"/>
                    <a:pt x="672" y="1010"/>
                    <a:pt x="662" y="1016"/>
                  </a:cubicBezTo>
                  <a:cubicBezTo>
                    <a:pt x="660" y="1016"/>
                    <a:pt x="658" y="1016"/>
                    <a:pt x="658" y="1018"/>
                  </a:cubicBezTo>
                  <a:cubicBezTo>
                    <a:pt x="650" y="1021"/>
                    <a:pt x="642" y="1024"/>
                    <a:pt x="634" y="1028"/>
                  </a:cubicBezTo>
                  <a:cubicBezTo>
                    <a:pt x="599" y="1041"/>
                    <a:pt x="561" y="1044"/>
                    <a:pt x="530" y="1024"/>
                  </a:cubicBezTo>
                  <a:cubicBezTo>
                    <a:pt x="523" y="1020"/>
                    <a:pt x="517" y="1015"/>
                    <a:pt x="512" y="1008"/>
                  </a:cubicBezTo>
                  <a:cubicBezTo>
                    <a:pt x="512" y="1006"/>
                    <a:pt x="512" y="1006"/>
                    <a:pt x="510" y="1006"/>
                  </a:cubicBezTo>
                  <a:cubicBezTo>
                    <a:pt x="494" y="985"/>
                    <a:pt x="489" y="959"/>
                    <a:pt x="482" y="931"/>
                  </a:cubicBezTo>
                  <a:cubicBezTo>
                    <a:pt x="479" y="907"/>
                    <a:pt x="474" y="886"/>
                    <a:pt x="464" y="865"/>
                  </a:cubicBezTo>
                  <a:cubicBezTo>
                    <a:pt x="454" y="847"/>
                    <a:pt x="444" y="835"/>
                    <a:pt x="430" y="832"/>
                  </a:cubicBezTo>
                  <a:cubicBezTo>
                    <a:pt x="410" y="825"/>
                    <a:pt x="390" y="838"/>
                    <a:pt x="370" y="850"/>
                  </a:cubicBezTo>
                  <a:cubicBezTo>
                    <a:pt x="359" y="856"/>
                    <a:pt x="345" y="865"/>
                    <a:pt x="334" y="866"/>
                  </a:cubicBezTo>
                  <a:cubicBezTo>
                    <a:pt x="313" y="870"/>
                    <a:pt x="294" y="858"/>
                    <a:pt x="275" y="847"/>
                  </a:cubicBezTo>
                  <a:cubicBezTo>
                    <a:pt x="270" y="843"/>
                    <a:pt x="265" y="840"/>
                    <a:pt x="260" y="837"/>
                  </a:cubicBezTo>
                  <a:cubicBezTo>
                    <a:pt x="247" y="830"/>
                    <a:pt x="232" y="825"/>
                    <a:pt x="217" y="820"/>
                  </a:cubicBezTo>
                  <a:cubicBezTo>
                    <a:pt x="205" y="817"/>
                    <a:pt x="196" y="812"/>
                    <a:pt x="186" y="809"/>
                  </a:cubicBezTo>
                  <a:cubicBezTo>
                    <a:pt x="161" y="795"/>
                    <a:pt x="156" y="776"/>
                    <a:pt x="148" y="749"/>
                  </a:cubicBezTo>
                  <a:lnTo>
                    <a:pt x="145" y="739"/>
                  </a:lnTo>
                  <a:cubicBezTo>
                    <a:pt x="135" y="703"/>
                    <a:pt x="118" y="678"/>
                    <a:pt x="88" y="650"/>
                  </a:cubicBezTo>
                  <a:lnTo>
                    <a:pt x="77" y="641"/>
                  </a:lnTo>
                  <a:cubicBezTo>
                    <a:pt x="57" y="621"/>
                    <a:pt x="37" y="604"/>
                    <a:pt x="24" y="578"/>
                  </a:cubicBezTo>
                  <a:cubicBezTo>
                    <a:pt x="16" y="560"/>
                    <a:pt x="9" y="537"/>
                    <a:pt x="4" y="517"/>
                  </a:cubicBezTo>
                  <a:cubicBezTo>
                    <a:pt x="3" y="512"/>
                    <a:pt x="1" y="506"/>
                    <a:pt x="0" y="501"/>
                  </a:cubicBezTo>
                  <a:cubicBezTo>
                    <a:pt x="4" y="501"/>
                    <a:pt x="9" y="502"/>
                    <a:pt x="16" y="502"/>
                  </a:cubicBezTo>
                  <a:cubicBezTo>
                    <a:pt x="36" y="504"/>
                    <a:pt x="60" y="506"/>
                    <a:pt x="80" y="491"/>
                  </a:cubicBezTo>
                  <a:cubicBezTo>
                    <a:pt x="95" y="478"/>
                    <a:pt x="103" y="458"/>
                    <a:pt x="102" y="438"/>
                  </a:cubicBezTo>
                  <a:cubicBezTo>
                    <a:pt x="102" y="420"/>
                    <a:pt x="93" y="403"/>
                    <a:pt x="79" y="392"/>
                  </a:cubicBezTo>
                  <a:cubicBezTo>
                    <a:pt x="70" y="385"/>
                    <a:pt x="59" y="382"/>
                    <a:pt x="49" y="379"/>
                  </a:cubicBezTo>
                  <a:cubicBezTo>
                    <a:pt x="36" y="374"/>
                    <a:pt x="24" y="370"/>
                    <a:pt x="19" y="362"/>
                  </a:cubicBezTo>
                  <a:cubicBezTo>
                    <a:pt x="14" y="354"/>
                    <a:pt x="16" y="349"/>
                    <a:pt x="18" y="346"/>
                  </a:cubicBezTo>
                  <a:cubicBezTo>
                    <a:pt x="23" y="334"/>
                    <a:pt x="41" y="326"/>
                    <a:pt x="56" y="323"/>
                  </a:cubicBezTo>
                  <a:cubicBezTo>
                    <a:pt x="67" y="321"/>
                    <a:pt x="75" y="321"/>
                    <a:pt x="84" y="321"/>
                  </a:cubicBezTo>
                  <a:cubicBezTo>
                    <a:pt x="100" y="323"/>
                    <a:pt x="116" y="323"/>
                    <a:pt x="138" y="309"/>
                  </a:cubicBezTo>
                  <a:cubicBezTo>
                    <a:pt x="159" y="298"/>
                    <a:pt x="182" y="295"/>
                    <a:pt x="207" y="291"/>
                  </a:cubicBezTo>
                  <a:cubicBezTo>
                    <a:pt x="237" y="286"/>
                    <a:pt x="268" y="281"/>
                    <a:pt x="296" y="262"/>
                  </a:cubicBezTo>
                  <a:cubicBezTo>
                    <a:pt x="304" y="255"/>
                    <a:pt x="313" y="250"/>
                    <a:pt x="322" y="244"/>
                  </a:cubicBezTo>
                  <a:cubicBezTo>
                    <a:pt x="339" y="235"/>
                    <a:pt x="355" y="225"/>
                    <a:pt x="367" y="214"/>
                  </a:cubicBezTo>
                  <a:cubicBezTo>
                    <a:pt x="377" y="204"/>
                    <a:pt x="382" y="193"/>
                    <a:pt x="388" y="181"/>
                  </a:cubicBezTo>
                  <a:cubicBezTo>
                    <a:pt x="395" y="168"/>
                    <a:pt x="400" y="158"/>
                    <a:pt x="408" y="150"/>
                  </a:cubicBezTo>
                  <a:cubicBezTo>
                    <a:pt x="423" y="138"/>
                    <a:pt x="423" y="138"/>
                    <a:pt x="431" y="148"/>
                  </a:cubicBezTo>
                  <a:cubicBezTo>
                    <a:pt x="438" y="156"/>
                    <a:pt x="446" y="166"/>
                    <a:pt x="459" y="169"/>
                  </a:cubicBezTo>
                  <a:cubicBezTo>
                    <a:pt x="479" y="176"/>
                    <a:pt x="495" y="166"/>
                    <a:pt x="510" y="156"/>
                  </a:cubicBezTo>
                  <a:cubicBezTo>
                    <a:pt x="517" y="153"/>
                    <a:pt x="523" y="150"/>
                    <a:pt x="528" y="148"/>
                  </a:cubicBezTo>
                  <a:cubicBezTo>
                    <a:pt x="532" y="146"/>
                    <a:pt x="537" y="146"/>
                    <a:pt x="540" y="145"/>
                  </a:cubicBezTo>
                  <a:cubicBezTo>
                    <a:pt x="560" y="141"/>
                    <a:pt x="573" y="136"/>
                    <a:pt x="578" y="104"/>
                  </a:cubicBezTo>
                  <a:cubicBezTo>
                    <a:pt x="579" y="87"/>
                    <a:pt x="573" y="74"/>
                    <a:pt x="570" y="62"/>
                  </a:cubicBezTo>
                  <a:cubicBezTo>
                    <a:pt x="565" y="49"/>
                    <a:pt x="561" y="39"/>
                    <a:pt x="566" y="29"/>
                  </a:cubicBezTo>
                  <a:cubicBezTo>
                    <a:pt x="574" y="11"/>
                    <a:pt x="596" y="6"/>
                    <a:pt x="626" y="1"/>
                  </a:cubicBezTo>
                  <a:lnTo>
                    <a:pt x="632" y="1"/>
                  </a:lnTo>
                  <a:cubicBezTo>
                    <a:pt x="635" y="1"/>
                    <a:pt x="637" y="0"/>
                    <a:pt x="639" y="0"/>
                  </a:cubicBezTo>
                  <a:cubicBezTo>
                    <a:pt x="654" y="24"/>
                    <a:pt x="673" y="46"/>
                    <a:pt x="698" y="59"/>
                  </a:cubicBezTo>
                  <a:cubicBezTo>
                    <a:pt x="718" y="69"/>
                    <a:pt x="736" y="69"/>
                    <a:pt x="751" y="69"/>
                  </a:cubicBezTo>
                  <a:cubicBezTo>
                    <a:pt x="761" y="67"/>
                    <a:pt x="771" y="67"/>
                    <a:pt x="779" y="69"/>
                  </a:cubicBezTo>
                  <a:cubicBezTo>
                    <a:pt x="795" y="72"/>
                    <a:pt x="822" y="84"/>
                    <a:pt x="833" y="94"/>
                  </a:cubicBezTo>
                  <a:cubicBezTo>
                    <a:pt x="848" y="105"/>
                    <a:pt x="850" y="130"/>
                    <a:pt x="846" y="158"/>
                  </a:cubicBezTo>
                  <a:cubicBezTo>
                    <a:pt x="845" y="158"/>
                    <a:pt x="841" y="160"/>
                    <a:pt x="838" y="161"/>
                  </a:cubicBezTo>
                  <a:cubicBezTo>
                    <a:pt x="803" y="174"/>
                    <a:pt x="762" y="191"/>
                    <a:pt x="749" y="232"/>
                  </a:cubicBezTo>
                  <a:cubicBezTo>
                    <a:pt x="744" y="247"/>
                    <a:pt x="746" y="260"/>
                    <a:pt x="746" y="272"/>
                  </a:cubicBezTo>
                  <a:cubicBezTo>
                    <a:pt x="747" y="281"/>
                    <a:pt x="747" y="291"/>
                    <a:pt x="744" y="300"/>
                  </a:cubicBezTo>
                  <a:lnTo>
                    <a:pt x="741" y="308"/>
                  </a:lnTo>
                  <a:cubicBezTo>
                    <a:pt x="734" y="324"/>
                    <a:pt x="728" y="341"/>
                    <a:pt x="743" y="364"/>
                  </a:cubicBezTo>
                  <a:cubicBezTo>
                    <a:pt x="767" y="405"/>
                    <a:pt x="792" y="426"/>
                    <a:pt x="817" y="431"/>
                  </a:cubicBezTo>
                  <a:cubicBezTo>
                    <a:pt x="818" y="431"/>
                    <a:pt x="820" y="431"/>
                    <a:pt x="822" y="431"/>
                  </a:cubicBezTo>
                  <a:cubicBezTo>
                    <a:pt x="835" y="433"/>
                    <a:pt x="848" y="428"/>
                    <a:pt x="861" y="418"/>
                  </a:cubicBezTo>
                  <a:cubicBezTo>
                    <a:pt x="869" y="413"/>
                    <a:pt x="876" y="405"/>
                    <a:pt x="883" y="398"/>
                  </a:cubicBezTo>
                  <a:cubicBezTo>
                    <a:pt x="887" y="392"/>
                    <a:pt x="894" y="385"/>
                    <a:pt x="901" y="380"/>
                  </a:cubicBezTo>
                  <a:cubicBezTo>
                    <a:pt x="906" y="389"/>
                    <a:pt x="911" y="398"/>
                    <a:pt x="914" y="408"/>
                  </a:cubicBezTo>
                  <a:cubicBezTo>
                    <a:pt x="919" y="425"/>
                    <a:pt x="920" y="441"/>
                    <a:pt x="922" y="459"/>
                  </a:cubicBezTo>
                  <a:cubicBezTo>
                    <a:pt x="925" y="482"/>
                    <a:pt x="927" y="506"/>
                    <a:pt x="937" y="529"/>
                  </a:cubicBezTo>
                  <a:cubicBezTo>
                    <a:pt x="952" y="565"/>
                    <a:pt x="975" y="593"/>
                    <a:pt x="1004" y="624"/>
                  </a:cubicBezTo>
                  <a:lnTo>
                    <a:pt x="1014" y="636"/>
                  </a:lnTo>
                  <a:cubicBezTo>
                    <a:pt x="1031" y="652"/>
                    <a:pt x="1049" y="670"/>
                    <a:pt x="1052" y="690"/>
                  </a:cubicBezTo>
                  <a:cubicBezTo>
                    <a:pt x="1054" y="695"/>
                    <a:pt x="1054" y="700"/>
                    <a:pt x="1052" y="702"/>
                  </a:cubicBezTo>
                  <a:cubicBezTo>
                    <a:pt x="1047" y="708"/>
                    <a:pt x="1031" y="711"/>
                    <a:pt x="1016" y="715"/>
                  </a:cubicBezTo>
                  <a:cubicBezTo>
                    <a:pt x="996" y="718"/>
                    <a:pt x="975" y="723"/>
                    <a:pt x="965" y="739"/>
                  </a:cubicBezTo>
                  <a:cubicBezTo>
                    <a:pt x="960" y="749"/>
                    <a:pt x="960" y="763"/>
                    <a:pt x="967" y="777"/>
                  </a:cubicBezTo>
                  <a:cubicBezTo>
                    <a:pt x="970" y="789"/>
                    <a:pt x="980" y="795"/>
                    <a:pt x="986" y="800"/>
                  </a:cubicBezTo>
                  <a:cubicBezTo>
                    <a:pt x="991" y="804"/>
                    <a:pt x="996" y="809"/>
                    <a:pt x="998" y="812"/>
                  </a:cubicBezTo>
                  <a:cubicBezTo>
                    <a:pt x="1001" y="819"/>
                    <a:pt x="1001" y="828"/>
                    <a:pt x="1000" y="838"/>
                  </a:cubicBezTo>
                  <a:cubicBezTo>
                    <a:pt x="998" y="845"/>
                    <a:pt x="998" y="851"/>
                    <a:pt x="998" y="85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F35BBFAF-1EC4-4A8C-9A9F-B19F91762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4473575"/>
              <a:ext cx="284163" cy="438150"/>
            </a:xfrm>
            <a:custGeom>
              <a:avLst/>
              <a:gdLst>
                <a:gd name="T0" fmla="*/ 15 w 790"/>
                <a:gd name="T1" fmla="*/ 1075 h 1215"/>
                <a:gd name="T2" fmla="*/ 88 w 790"/>
                <a:gd name="T3" fmla="*/ 995 h 1215"/>
                <a:gd name="T4" fmla="*/ 116 w 790"/>
                <a:gd name="T5" fmla="*/ 983 h 1215"/>
                <a:gd name="T6" fmla="*/ 173 w 790"/>
                <a:gd name="T7" fmla="*/ 940 h 1215"/>
                <a:gd name="T8" fmla="*/ 257 w 790"/>
                <a:gd name="T9" fmla="*/ 858 h 1215"/>
                <a:gd name="T10" fmla="*/ 266 w 790"/>
                <a:gd name="T11" fmla="*/ 747 h 1215"/>
                <a:gd name="T12" fmla="*/ 261 w 790"/>
                <a:gd name="T13" fmla="*/ 691 h 1215"/>
                <a:gd name="T14" fmla="*/ 259 w 790"/>
                <a:gd name="T15" fmla="*/ 576 h 1215"/>
                <a:gd name="T16" fmla="*/ 302 w 790"/>
                <a:gd name="T17" fmla="*/ 527 h 1215"/>
                <a:gd name="T18" fmla="*/ 310 w 790"/>
                <a:gd name="T19" fmla="*/ 446 h 1215"/>
                <a:gd name="T20" fmla="*/ 310 w 790"/>
                <a:gd name="T21" fmla="*/ 321 h 1215"/>
                <a:gd name="T22" fmla="*/ 241 w 790"/>
                <a:gd name="T23" fmla="*/ 314 h 1215"/>
                <a:gd name="T24" fmla="*/ 216 w 790"/>
                <a:gd name="T25" fmla="*/ 319 h 1215"/>
                <a:gd name="T26" fmla="*/ 231 w 790"/>
                <a:gd name="T27" fmla="*/ 283 h 1215"/>
                <a:gd name="T28" fmla="*/ 256 w 790"/>
                <a:gd name="T29" fmla="*/ 233 h 1215"/>
                <a:gd name="T30" fmla="*/ 264 w 790"/>
                <a:gd name="T31" fmla="*/ 120 h 1215"/>
                <a:gd name="T32" fmla="*/ 262 w 790"/>
                <a:gd name="T33" fmla="*/ 19 h 1215"/>
                <a:gd name="T34" fmla="*/ 325 w 790"/>
                <a:gd name="T35" fmla="*/ 77 h 1215"/>
                <a:gd name="T36" fmla="*/ 462 w 790"/>
                <a:gd name="T37" fmla="*/ 146 h 1215"/>
                <a:gd name="T38" fmla="*/ 532 w 790"/>
                <a:gd name="T39" fmla="*/ 146 h 1215"/>
                <a:gd name="T40" fmla="*/ 602 w 790"/>
                <a:gd name="T41" fmla="*/ 148 h 1215"/>
                <a:gd name="T42" fmla="*/ 644 w 790"/>
                <a:gd name="T43" fmla="*/ 214 h 1215"/>
                <a:gd name="T44" fmla="*/ 664 w 790"/>
                <a:gd name="T45" fmla="*/ 309 h 1215"/>
                <a:gd name="T46" fmla="*/ 700 w 790"/>
                <a:gd name="T47" fmla="*/ 385 h 1215"/>
                <a:gd name="T48" fmla="*/ 773 w 790"/>
                <a:gd name="T49" fmla="*/ 560 h 1215"/>
                <a:gd name="T50" fmla="*/ 730 w 790"/>
                <a:gd name="T51" fmla="*/ 729 h 1215"/>
                <a:gd name="T52" fmla="*/ 672 w 790"/>
                <a:gd name="T53" fmla="*/ 802 h 1215"/>
                <a:gd name="T54" fmla="*/ 615 w 790"/>
                <a:gd name="T55" fmla="*/ 881 h 1215"/>
                <a:gd name="T56" fmla="*/ 537 w 790"/>
                <a:gd name="T57" fmla="*/ 919 h 1215"/>
                <a:gd name="T58" fmla="*/ 491 w 790"/>
                <a:gd name="T59" fmla="*/ 983 h 1215"/>
                <a:gd name="T60" fmla="*/ 462 w 790"/>
                <a:gd name="T61" fmla="*/ 1001 h 1215"/>
                <a:gd name="T62" fmla="*/ 450 w 790"/>
                <a:gd name="T63" fmla="*/ 1004 h 1215"/>
                <a:gd name="T64" fmla="*/ 381 w 790"/>
                <a:gd name="T65" fmla="*/ 1082 h 1215"/>
                <a:gd name="T66" fmla="*/ 244 w 790"/>
                <a:gd name="T67" fmla="*/ 1153 h 1215"/>
                <a:gd name="T68" fmla="*/ 154 w 790"/>
                <a:gd name="T69" fmla="*/ 1153 h 1215"/>
                <a:gd name="T70" fmla="*/ 129 w 790"/>
                <a:gd name="T71" fmla="*/ 1164 h 1215"/>
                <a:gd name="T72" fmla="*/ 89 w 790"/>
                <a:gd name="T73" fmla="*/ 1205 h 1215"/>
                <a:gd name="T74" fmla="*/ 9 w 790"/>
                <a:gd name="T75" fmla="*/ 1158 h 1215"/>
                <a:gd name="T76" fmla="*/ 12 w 790"/>
                <a:gd name="T77" fmla="*/ 1116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0" h="1215">
                  <a:moveTo>
                    <a:pt x="12" y="1116"/>
                  </a:moveTo>
                  <a:cubicBezTo>
                    <a:pt x="17" y="1102"/>
                    <a:pt x="17" y="1088"/>
                    <a:pt x="15" y="1075"/>
                  </a:cubicBezTo>
                  <a:cubicBezTo>
                    <a:pt x="15" y="1065"/>
                    <a:pt x="14" y="1057"/>
                    <a:pt x="17" y="1047"/>
                  </a:cubicBezTo>
                  <a:cubicBezTo>
                    <a:pt x="27" y="1019"/>
                    <a:pt x="56" y="1006"/>
                    <a:pt x="88" y="995"/>
                  </a:cubicBezTo>
                  <a:cubicBezTo>
                    <a:pt x="88" y="993"/>
                    <a:pt x="89" y="993"/>
                    <a:pt x="91" y="993"/>
                  </a:cubicBezTo>
                  <a:cubicBezTo>
                    <a:pt x="99" y="990"/>
                    <a:pt x="107" y="986"/>
                    <a:pt x="116" y="983"/>
                  </a:cubicBezTo>
                  <a:cubicBezTo>
                    <a:pt x="126" y="978"/>
                    <a:pt x="135" y="973"/>
                    <a:pt x="144" y="967"/>
                  </a:cubicBezTo>
                  <a:cubicBezTo>
                    <a:pt x="155" y="958"/>
                    <a:pt x="163" y="948"/>
                    <a:pt x="173" y="940"/>
                  </a:cubicBezTo>
                  <a:cubicBezTo>
                    <a:pt x="180" y="932"/>
                    <a:pt x="188" y="924"/>
                    <a:pt x="196" y="917"/>
                  </a:cubicBezTo>
                  <a:cubicBezTo>
                    <a:pt x="219" y="901"/>
                    <a:pt x="241" y="884"/>
                    <a:pt x="257" y="858"/>
                  </a:cubicBezTo>
                  <a:cubicBezTo>
                    <a:pt x="275" y="830"/>
                    <a:pt x="284" y="803"/>
                    <a:pt x="279" y="779"/>
                  </a:cubicBezTo>
                  <a:cubicBezTo>
                    <a:pt x="277" y="766"/>
                    <a:pt x="271" y="756"/>
                    <a:pt x="266" y="747"/>
                  </a:cubicBezTo>
                  <a:cubicBezTo>
                    <a:pt x="261" y="736"/>
                    <a:pt x="256" y="728"/>
                    <a:pt x="256" y="718"/>
                  </a:cubicBezTo>
                  <a:cubicBezTo>
                    <a:pt x="256" y="708"/>
                    <a:pt x="257" y="700"/>
                    <a:pt x="261" y="691"/>
                  </a:cubicBezTo>
                  <a:cubicBezTo>
                    <a:pt x="264" y="677"/>
                    <a:pt x="269" y="662"/>
                    <a:pt x="261" y="639"/>
                  </a:cubicBezTo>
                  <a:cubicBezTo>
                    <a:pt x="254" y="614"/>
                    <a:pt x="249" y="598"/>
                    <a:pt x="259" y="576"/>
                  </a:cubicBezTo>
                  <a:cubicBezTo>
                    <a:pt x="264" y="565"/>
                    <a:pt x="274" y="556"/>
                    <a:pt x="282" y="546"/>
                  </a:cubicBezTo>
                  <a:cubicBezTo>
                    <a:pt x="289" y="540"/>
                    <a:pt x="297" y="533"/>
                    <a:pt x="302" y="527"/>
                  </a:cubicBezTo>
                  <a:cubicBezTo>
                    <a:pt x="325" y="495"/>
                    <a:pt x="320" y="479"/>
                    <a:pt x="313" y="456"/>
                  </a:cubicBezTo>
                  <a:lnTo>
                    <a:pt x="310" y="446"/>
                  </a:lnTo>
                  <a:cubicBezTo>
                    <a:pt x="307" y="433"/>
                    <a:pt x="315" y="420"/>
                    <a:pt x="323" y="405"/>
                  </a:cubicBezTo>
                  <a:cubicBezTo>
                    <a:pt x="336" y="383"/>
                    <a:pt x="355" y="349"/>
                    <a:pt x="310" y="321"/>
                  </a:cubicBezTo>
                  <a:cubicBezTo>
                    <a:pt x="300" y="314"/>
                    <a:pt x="290" y="311"/>
                    <a:pt x="280" y="311"/>
                  </a:cubicBezTo>
                  <a:cubicBezTo>
                    <a:pt x="267" y="309"/>
                    <a:pt x="252" y="311"/>
                    <a:pt x="241" y="314"/>
                  </a:cubicBezTo>
                  <a:lnTo>
                    <a:pt x="233" y="316"/>
                  </a:lnTo>
                  <a:cubicBezTo>
                    <a:pt x="228" y="317"/>
                    <a:pt x="218" y="319"/>
                    <a:pt x="216" y="319"/>
                  </a:cubicBezTo>
                  <a:cubicBezTo>
                    <a:pt x="216" y="319"/>
                    <a:pt x="215" y="317"/>
                    <a:pt x="215" y="313"/>
                  </a:cubicBezTo>
                  <a:cubicBezTo>
                    <a:pt x="215" y="306"/>
                    <a:pt x="223" y="293"/>
                    <a:pt x="231" y="283"/>
                  </a:cubicBezTo>
                  <a:cubicBezTo>
                    <a:pt x="238" y="275"/>
                    <a:pt x="243" y="265"/>
                    <a:pt x="246" y="257"/>
                  </a:cubicBezTo>
                  <a:cubicBezTo>
                    <a:pt x="249" y="250"/>
                    <a:pt x="252" y="242"/>
                    <a:pt x="256" y="233"/>
                  </a:cubicBezTo>
                  <a:cubicBezTo>
                    <a:pt x="266" y="214"/>
                    <a:pt x="279" y="191"/>
                    <a:pt x="275" y="169"/>
                  </a:cubicBezTo>
                  <a:cubicBezTo>
                    <a:pt x="275" y="153"/>
                    <a:pt x="269" y="136"/>
                    <a:pt x="264" y="120"/>
                  </a:cubicBezTo>
                  <a:cubicBezTo>
                    <a:pt x="259" y="108"/>
                    <a:pt x="256" y="98"/>
                    <a:pt x="254" y="88"/>
                  </a:cubicBezTo>
                  <a:cubicBezTo>
                    <a:pt x="247" y="57"/>
                    <a:pt x="246" y="42"/>
                    <a:pt x="262" y="19"/>
                  </a:cubicBezTo>
                  <a:cubicBezTo>
                    <a:pt x="267" y="13"/>
                    <a:pt x="272" y="6"/>
                    <a:pt x="279" y="0"/>
                  </a:cubicBezTo>
                  <a:cubicBezTo>
                    <a:pt x="295" y="26"/>
                    <a:pt x="310" y="51"/>
                    <a:pt x="325" y="77"/>
                  </a:cubicBezTo>
                  <a:lnTo>
                    <a:pt x="346" y="110"/>
                  </a:lnTo>
                  <a:cubicBezTo>
                    <a:pt x="378" y="163"/>
                    <a:pt x="422" y="153"/>
                    <a:pt x="462" y="146"/>
                  </a:cubicBezTo>
                  <a:cubicBezTo>
                    <a:pt x="472" y="143"/>
                    <a:pt x="480" y="141"/>
                    <a:pt x="490" y="140"/>
                  </a:cubicBezTo>
                  <a:cubicBezTo>
                    <a:pt x="504" y="138"/>
                    <a:pt x="518" y="141"/>
                    <a:pt x="532" y="146"/>
                  </a:cubicBezTo>
                  <a:cubicBezTo>
                    <a:pt x="542" y="148"/>
                    <a:pt x="556" y="151"/>
                    <a:pt x="567" y="153"/>
                  </a:cubicBezTo>
                  <a:cubicBezTo>
                    <a:pt x="579" y="153"/>
                    <a:pt x="590" y="151"/>
                    <a:pt x="602" y="148"/>
                  </a:cubicBezTo>
                  <a:cubicBezTo>
                    <a:pt x="616" y="146"/>
                    <a:pt x="630" y="143"/>
                    <a:pt x="640" y="149"/>
                  </a:cubicBezTo>
                  <a:cubicBezTo>
                    <a:pt x="658" y="159"/>
                    <a:pt x="654" y="181"/>
                    <a:pt x="644" y="214"/>
                  </a:cubicBezTo>
                  <a:cubicBezTo>
                    <a:pt x="641" y="225"/>
                    <a:pt x="640" y="237"/>
                    <a:pt x="638" y="247"/>
                  </a:cubicBezTo>
                  <a:cubicBezTo>
                    <a:pt x="635" y="278"/>
                    <a:pt x="649" y="293"/>
                    <a:pt x="664" y="309"/>
                  </a:cubicBezTo>
                  <a:cubicBezTo>
                    <a:pt x="681" y="329"/>
                    <a:pt x="689" y="349"/>
                    <a:pt x="697" y="375"/>
                  </a:cubicBezTo>
                  <a:lnTo>
                    <a:pt x="700" y="385"/>
                  </a:lnTo>
                  <a:cubicBezTo>
                    <a:pt x="709" y="411"/>
                    <a:pt x="722" y="436"/>
                    <a:pt x="733" y="459"/>
                  </a:cubicBezTo>
                  <a:cubicBezTo>
                    <a:pt x="748" y="494"/>
                    <a:pt x="765" y="525"/>
                    <a:pt x="773" y="560"/>
                  </a:cubicBezTo>
                  <a:cubicBezTo>
                    <a:pt x="780" y="596"/>
                    <a:pt x="789" y="662"/>
                    <a:pt x="758" y="706"/>
                  </a:cubicBezTo>
                  <a:cubicBezTo>
                    <a:pt x="752" y="718"/>
                    <a:pt x="742" y="723"/>
                    <a:pt x="730" y="729"/>
                  </a:cubicBezTo>
                  <a:cubicBezTo>
                    <a:pt x="722" y="733"/>
                    <a:pt x="714" y="738"/>
                    <a:pt x="705" y="744"/>
                  </a:cubicBezTo>
                  <a:cubicBezTo>
                    <a:pt x="687" y="759"/>
                    <a:pt x="679" y="782"/>
                    <a:pt x="672" y="802"/>
                  </a:cubicBezTo>
                  <a:cubicBezTo>
                    <a:pt x="669" y="813"/>
                    <a:pt x="666" y="823"/>
                    <a:pt x="661" y="830"/>
                  </a:cubicBezTo>
                  <a:cubicBezTo>
                    <a:pt x="648" y="858"/>
                    <a:pt x="633" y="874"/>
                    <a:pt x="615" y="881"/>
                  </a:cubicBezTo>
                  <a:cubicBezTo>
                    <a:pt x="607" y="884"/>
                    <a:pt x="600" y="886"/>
                    <a:pt x="593" y="887"/>
                  </a:cubicBezTo>
                  <a:cubicBezTo>
                    <a:pt x="574" y="892"/>
                    <a:pt x="556" y="896"/>
                    <a:pt x="537" y="919"/>
                  </a:cubicBezTo>
                  <a:cubicBezTo>
                    <a:pt x="532" y="927"/>
                    <a:pt x="526" y="937"/>
                    <a:pt x="521" y="945"/>
                  </a:cubicBezTo>
                  <a:cubicBezTo>
                    <a:pt x="511" y="958"/>
                    <a:pt x="503" y="971"/>
                    <a:pt x="491" y="983"/>
                  </a:cubicBezTo>
                  <a:lnTo>
                    <a:pt x="485" y="988"/>
                  </a:lnTo>
                  <a:cubicBezTo>
                    <a:pt x="476" y="993"/>
                    <a:pt x="470" y="998"/>
                    <a:pt x="462" y="1001"/>
                  </a:cubicBezTo>
                  <a:cubicBezTo>
                    <a:pt x="460" y="1001"/>
                    <a:pt x="460" y="1001"/>
                    <a:pt x="460" y="1001"/>
                  </a:cubicBezTo>
                  <a:cubicBezTo>
                    <a:pt x="457" y="1003"/>
                    <a:pt x="453" y="1003"/>
                    <a:pt x="450" y="1004"/>
                  </a:cubicBezTo>
                  <a:cubicBezTo>
                    <a:pt x="442" y="1008"/>
                    <a:pt x="434" y="1011"/>
                    <a:pt x="424" y="1014"/>
                  </a:cubicBezTo>
                  <a:cubicBezTo>
                    <a:pt x="392" y="1029"/>
                    <a:pt x="386" y="1057"/>
                    <a:pt x="381" y="1082"/>
                  </a:cubicBezTo>
                  <a:cubicBezTo>
                    <a:pt x="378" y="1100"/>
                    <a:pt x="373" y="1116"/>
                    <a:pt x="361" y="1130"/>
                  </a:cubicBezTo>
                  <a:cubicBezTo>
                    <a:pt x="330" y="1161"/>
                    <a:pt x="289" y="1156"/>
                    <a:pt x="244" y="1153"/>
                  </a:cubicBezTo>
                  <a:lnTo>
                    <a:pt x="223" y="1151"/>
                  </a:lnTo>
                  <a:cubicBezTo>
                    <a:pt x="201" y="1149"/>
                    <a:pt x="177" y="1148"/>
                    <a:pt x="154" y="1153"/>
                  </a:cubicBezTo>
                  <a:cubicBezTo>
                    <a:pt x="149" y="1154"/>
                    <a:pt x="144" y="1156"/>
                    <a:pt x="139" y="1159"/>
                  </a:cubicBezTo>
                  <a:cubicBezTo>
                    <a:pt x="135" y="1161"/>
                    <a:pt x="132" y="1163"/>
                    <a:pt x="129" y="1164"/>
                  </a:cubicBezTo>
                  <a:cubicBezTo>
                    <a:pt x="119" y="1171"/>
                    <a:pt x="112" y="1179"/>
                    <a:pt x="106" y="1187"/>
                  </a:cubicBezTo>
                  <a:cubicBezTo>
                    <a:pt x="101" y="1194"/>
                    <a:pt x="94" y="1200"/>
                    <a:pt x="89" y="1205"/>
                  </a:cubicBezTo>
                  <a:cubicBezTo>
                    <a:pt x="81" y="1210"/>
                    <a:pt x="73" y="1214"/>
                    <a:pt x="65" y="1212"/>
                  </a:cubicBezTo>
                  <a:cubicBezTo>
                    <a:pt x="48" y="1209"/>
                    <a:pt x="28" y="1191"/>
                    <a:pt x="9" y="1158"/>
                  </a:cubicBezTo>
                  <a:cubicBezTo>
                    <a:pt x="0" y="1144"/>
                    <a:pt x="4" y="1140"/>
                    <a:pt x="9" y="1125"/>
                  </a:cubicBezTo>
                  <a:lnTo>
                    <a:pt x="12" y="1116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4" name="Freeform 71">
              <a:extLst>
                <a:ext uri="{FF2B5EF4-FFF2-40B4-BE49-F238E27FC236}">
                  <a16:creationId xmlns:a16="http://schemas.microsoft.com/office/drawing/2014/main" id="{392263F7-8243-46A2-8026-47C2200DA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25" y="4703763"/>
              <a:ext cx="685800" cy="422275"/>
            </a:xfrm>
            <a:custGeom>
              <a:avLst/>
              <a:gdLst>
                <a:gd name="T0" fmla="*/ 1884 w 1903"/>
                <a:gd name="T1" fmla="*/ 493 h 1174"/>
                <a:gd name="T2" fmla="*/ 1842 w 1903"/>
                <a:gd name="T3" fmla="*/ 542 h 1174"/>
                <a:gd name="T4" fmla="*/ 1777 w 1903"/>
                <a:gd name="T5" fmla="*/ 630 h 1174"/>
                <a:gd name="T6" fmla="*/ 1748 w 1903"/>
                <a:gd name="T7" fmla="*/ 682 h 1174"/>
                <a:gd name="T8" fmla="*/ 1753 w 1903"/>
                <a:gd name="T9" fmla="*/ 898 h 1174"/>
                <a:gd name="T10" fmla="*/ 1585 w 1903"/>
                <a:gd name="T11" fmla="*/ 1160 h 1174"/>
                <a:gd name="T12" fmla="*/ 1388 w 1903"/>
                <a:gd name="T13" fmla="*/ 1088 h 1174"/>
                <a:gd name="T14" fmla="*/ 1173 w 1903"/>
                <a:gd name="T15" fmla="*/ 1076 h 1174"/>
                <a:gd name="T16" fmla="*/ 1039 w 1903"/>
                <a:gd name="T17" fmla="*/ 1005 h 1174"/>
                <a:gd name="T18" fmla="*/ 939 w 1903"/>
                <a:gd name="T19" fmla="*/ 877 h 1174"/>
                <a:gd name="T20" fmla="*/ 832 w 1903"/>
                <a:gd name="T21" fmla="*/ 872 h 1174"/>
                <a:gd name="T22" fmla="*/ 761 w 1903"/>
                <a:gd name="T23" fmla="*/ 837 h 1174"/>
                <a:gd name="T24" fmla="*/ 639 w 1903"/>
                <a:gd name="T25" fmla="*/ 821 h 1174"/>
                <a:gd name="T26" fmla="*/ 573 w 1903"/>
                <a:gd name="T27" fmla="*/ 827 h 1174"/>
                <a:gd name="T28" fmla="*/ 484 w 1903"/>
                <a:gd name="T29" fmla="*/ 855 h 1174"/>
                <a:gd name="T30" fmla="*/ 397 w 1903"/>
                <a:gd name="T31" fmla="*/ 893 h 1174"/>
                <a:gd name="T32" fmla="*/ 262 w 1903"/>
                <a:gd name="T33" fmla="*/ 941 h 1174"/>
                <a:gd name="T34" fmla="*/ 209 w 1903"/>
                <a:gd name="T35" fmla="*/ 964 h 1174"/>
                <a:gd name="T36" fmla="*/ 100 w 1903"/>
                <a:gd name="T37" fmla="*/ 1023 h 1174"/>
                <a:gd name="T38" fmla="*/ 97 w 1903"/>
                <a:gd name="T39" fmla="*/ 967 h 1174"/>
                <a:gd name="T40" fmla="*/ 66 w 1903"/>
                <a:gd name="T41" fmla="*/ 934 h 1174"/>
                <a:gd name="T42" fmla="*/ 97 w 1903"/>
                <a:gd name="T43" fmla="*/ 908 h 1174"/>
                <a:gd name="T44" fmla="*/ 155 w 1903"/>
                <a:gd name="T45" fmla="*/ 850 h 1174"/>
                <a:gd name="T46" fmla="*/ 100 w 1903"/>
                <a:gd name="T47" fmla="*/ 775 h 1174"/>
                <a:gd name="T48" fmla="*/ 24 w 1903"/>
                <a:gd name="T49" fmla="*/ 625 h 1174"/>
                <a:gd name="T50" fmla="*/ 0 w 1903"/>
                <a:gd name="T51" fmla="*/ 537 h 1174"/>
                <a:gd name="T52" fmla="*/ 74 w 1903"/>
                <a:gd name="T53" fmla="*/ 539 h 1174"/>
                <a:gd name="T54" fmla="*/ 240 w 1903"/>
                <a:gd name="T55" fmla="*/ 448 h 1174"/>
                <a:gd name="T56" fmla="*/ 291 w 1903"/>
                <a:gd name="T57" fmla="*/ 389 h 1174"/>
                <a:gd name="T58" fmla="*/ 351 w 1903"/>
                <a:gd name="T59" fmla="*/ 427 h 1174"/>
                <a:gd name="T60" fmla="*/ 466 w 1903"/>
                <a:gd name="T61" fmla="*/ 475 h 1174"/>
                <a:gd name="T62" fmla="*/ 659 w 1903"/>
                <a:gd name="T63" fmla="*/ 539 h 1174"/>
                <a:gd name="T64" fmla="*/ 795 w 1903"/>
                <a:gd name="T65" fmla="*/ 491 h 1174"/>
                <a:gd name="T66" fmla="*/ 855 w 1903"/>
                <a:gd name="T67" fmla="*/ 452 h 1174"/>
                <a:gd name="T68" fmla="*/ 932 w 1903"/>
                <a:gd name="T69" fmla="*/ 374 h 1174"/>
                <a:gd name="T70" fmla="*/ 962 w 1903"/>
                <a:gd name="T71" fmla="*/ 333 h 1174"/>
                <a:gd name="T72" fmla="*/ 1005 w 1903"/>
                <a:gd name="T73" fmla="*/ 275 h 1174"/>
                <a:gd name="T74" fmla="*/ 1051 w 1903"/>
                <a:gd name="T75" fmla="*/ 226 h 1174"/>
                <a:gd name="T76" fmla="*/ 1105 w 1903"/>
                <a:gd name="T77" fmla="*/ 160 h 1174"/>
                <a:gd name="T78" fmla="*/ 1145 w 1903"/>
                <a:gd name="T79" fmla="*/ 91 h 1174"/>
                <a:gd name="T80" fmla="*/ 1214 w 1903"/>
                <a:gd name="T81" fmla="*/ 84 h 1174"/>
                <a:gd name="T82" fmla="*/ 1357 w 1903"/>
                <a:gd name="T83" fmla="*/ 56 h 1174"/>
                <a:gd name="T84" fmla="*/ 1417 w 1903"/>
                <a:gd name="T85" fmla="*/ 50 h 1174"/>
                <a:gd name="T86" fmla="*/ 1473 w 1903"/>
                <a:gd name="T87" fmla="*/ 28 h 1174"/>
                <a:gd name="T88" fmla="*/ 1484 w 1903"/>
                <a:gd name="T89" fmla="*/ 20 h 1174"/>
                <a:gd name="T90" fmla="*/ 1507 w 1903"/>
                <a:gd name="T91" fmla="*/ 9 h 1174"/>
                <a:gd name="T92" fmla="*/ 1632 w 1903"/>
                <a:gd name="T93" fmla="*/ 73 h 1174"/>
                <a:gd name="T94" fmla="*/ 1736 w 1903"/>
                <a:gd name="T95" fmla="*/ 139 h 1174"/>
                <a:gd name="T96" fmla="*/ 1901 w 1903"/>
                <a:gd name="T97" fmla="*/ 196 h 1174"/>
                <a:gd name="T98" fmla="*/ 1866 w 1903"/>
                <a:gd name="T99" fmla="*/ 249 h 1174"/>
                <a:gd name="T100" fmla="*/ 1865 w 1903"/>
                <a:gd name="T101" fmla="*/ 289 h 1174"/>
                <a:gd name="T102" fmla="*/ 1843 w 1903"/>
                <a:gd name="T103" fmla="*/ 325 h 1174"/>
                <a:gd name="T104" fmla="*/ 1889 w 1903"/>
                <a:gd name="T105" fmla="*/ 481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3" h="1174">
                  <a:moveTo>
                    <a:pt x="1889" y="481"/>
                  </a:moveTo>
                  <a:cubicBezTo>
                    <a:pt x="1888" y="486"/>
                    <a:pt x="1886" y="490"/>
                    <a:pt x="1884" y="493"/>
                  </a:cubicBezTo>
                  <a:cubicBezTo>
                    <a:pt x="1881" y="498"/>
                    <a:pt x="1879" y="503"/>
                    <a:pt x="1876" y="508"/>
                  </a:cubicBezTo>
                  <a:cubicBezTo>
                    <a:pt x="1866" y="523"/>
                    <a:pt x="1855" y="532"/>
                    <a:pt x="1842" y="542"/>
                  </a:cubicBezTo>
                  <a:cubicBezTo>
                    <a:pt x="1832" y="551"/>
                    <a:pt x="1822" y="559"/>
                    <a:pt x="1814" y="569"/>
                  </a:cubicBezTo>
                  <a:cubicBezTo>
                    <a:pt x="1797" y="587"/>
                    <a:pt x="1787" y="608"/>
                    <a:pt x="1777" y="630"/>
                  </a:cubicBezTo>
                  <a:cubicBezTo>
                    <a:pt x="1771" y="643"/>
                    <a:pt x="1766" y="654"/>
                    <a:pt x="1758" y="666"/>
                  </a:cubicBezTo>
                  <a:cubicBezTo>
                    <a:pt x="1754" y="673"/>
                    <a:pt x="1751" y="677"/>
                    <a:pt x="1748" y="682"/>
                  </a:cubicBezTo>
                  <a:cubicBezTo>
                    <a:pt x="1733" y="704"/>
                    <a:pt x="1718" y="727"/>
                    <a:pt x="1715" y="757"/>
                  </a:cubicBezTo>
                  <a:cubicBezTo>
                    <a:pt x="1710" y="804"/>
                    <a:pt x="1731" y="852"/>
                    <a:pt x="1753" y="898"/>
                  </a:cubicBezTo>
                  <a:cubicBezTo>
                    <a:pt x="1784" y="969"/>
                    <a:pt x="1812" y="1030"/>
                    <a:pt x="1746" y="1086"/>
                  </a:cubicBezTo>
                  <a:cubicBezTo>
                    <a:pt x="1706" y="1119"/>
                    <a:pt x="1642" y="1173"/>
                    <a:pt x="1585" y="1160"/>
                  </a:cubicBezTo>
                  <a:cubicBezTo>
                    <a:pt x="1553" y="1154"/>
                    <a:pt x="1525" y="1140"/>
                    <a:pt x="1496" y="1126"/>
                  </a:cubicBezTo>
                  <a:cubicBezTo>
                    <a:pt x="1461" y="1111"/>
                    <a:pt x="1426" y="1094"/>
                    <a:pt x="1388" y="1088"/>
                  </a:cubicBezTo>
                  <a:cubicBezTo>
                    <a:pt x="1354" y="1081"/>
                    <a:pt x="1319" y="1083"/>
                    <a:pt x="1286" y="1084"/>
                  </a:cubicBezTo>
                  <a:cubicBezTo>
                    <a:pt x="1247" y="1086"/>
                    <a:pt x="1211" y="1088"/>
                    <a:pt x="1173" y="1076"/>
                  </a:cubicBezTo>
                  <a:cubicBezTo>
                    <a:pt x="1158" y="1073"/>
                    <a:pt x="1145" y="1070"/>
                    <a:pt x="1132" y="1068"/>
                  </a:cubicBezTo>
                  <a:cubicBezTo>
                    <a:pt x="1080" y="1058"/>
                    <a:pt x="1049" y="1050"/>
                    <a:pt x="1039" y="1005"/>
                  </a:cubicBezTo>
                  <a:lnTo>
                    <a:pt x="1036" y="989"/>
                  </a:lnTo>
                  <a:cubicBezTo>
                    <a:pt x="1024" y="938"/>
                    <a:pt x="1015" y="888"/>
                    <a:pt x="939" y="877"/>
                  </a:cubicBezTo>
                  <a:cubicBezTo>
                    <a:pt x="922" y="873"/>
                    <a:pt x="904" y="875"/>
                    <a:pt x="886" y="875"/>
                  </a:cubicBezTo>
                  <a:cubicBezTo>
                    <a:pt x="866" y="875"/>
                    <a:pt x="848" y="875"/>
                    <a:pt x="832" y="872"/>
                  </a:cubicBezTo>
                  <a:cubicBezTo>
                    <a:pt x="807" y="867"/>
                    <a:pt x="787" y="855"/>
                    <a:pt x="764" y="841"/>
                  </a:cubicBezTo>
                  <a:lnTo>
                    <a:pt x="761" y="837"/>
                  </a:lnTo>
                  <a:cubicBezTo>
                    <a:pt x="741" y="826"/>
                    <a:pt x="720" y="811"/>
                    <a:pt x="693" y="809"/>
                  </a:cubicBezTo>
                  <a:cubicBezTo>
                    <a:pt x="672" y="808"/>
                    <a:pt x="654" y="814"/>
                    <a:pt x="639" y="821"/>
                  </a:cubicBezTo>
                  <a:cubicBezTo>
                    <a:pt x="626" y="826"/>
                    <a:pt x="614" y="831"/>
                    <a:pt x="603" y="831"/>
                  </a:cubicBezTo>
                  <a:cubicBezTo>
                    <a:pt x="593" y="832"/>
                    <a:pt x="583" y="829"/>
                    <a:pt x="573" y="827"/>
                  </a:cubicBezTo>
                  <a:cubicBezTo>
                    <a:pt x="553" y="822"/>
                    <a:pt x="532" y="817"/>
                    <a:pt x="507" y="837"/>
                  </a:cubicBezTo>
                  <a:cubicBezTo>
                    <a:pt x="499" y="842"/>
                    <a:pt x="491" y="849"/>
                    <a:pt x="484" y="855"/>
                  </a:cubicBezTo>
                  <a:cubicBezTo>
                    <a:pt x="473" y="867"/>
                    <a:pt x="463" y="877"/>
                    <a:pt x="449" y="882"/>
                  </a:cubicBezTo>
                  <a:cubicBezTo>
                    <a:pt x="433" y="888"/>
                    <a:pt x="415" y="890"/>
                    <a:pt x="397" y="893"/>
                  </a:cubicBezTo>
                  <a:cubicBezTo>
                    <a:pt x="382" y="897"/>
                    <a:pt x="365" y="900"/>
                    <a:pt x="349" y="903"/>
                  </a:cubicBezTo>
                  <a:cubicBezTo>
                    <a:pt x="319" y="913"/>
                    <a:pt x="290" y="928"/>
                    <a:pt x="262" y="941"/>
                  </a:cubicBezTo>
                  <a:lnTo>
                    <a:pt x="248" y="948"/>
                  </a:lnTo>
                  <a:cubicBezTo>
                    <a:pt x="235" y="954"/>
                    <a:pt x="222" y="959"/>
                    <a:pt x="209" y="964"/>
                  </a:cubicBezTo>
                  <a:cubicBezTo>
                    <a:pt x="168" y="981"/>
                    <a:pt x="127" y="995"/>
                    <a:pt x="104" y="1038"/>
                  </a:cubicBezTo>
                  <a:cubicBezTo>
                    <a:pt x="102" y="1033"/>
                    <a:pt x="100" y="1028"/>
                    <a:pt x="100" y="1023"/>
                  </a:cubicBezTo>
                  <a:cubicBezTo>
                    <a:pt x="100" y="1018"/>
                    <a:pt x="100" y="1014"/>
                    <a:pt x="102" y="1009"/>
                  </a:cubicBezTo>
                  <a:cubicBezTo>
                    <a:pt x="104" y="995"/>
                    <a:pt x="105" y="981"/>
                    <a:pt x="97" y="967"/>
                  </a:cubicBezTo>
                  <a:cubicBezTo>
                    <a:pt x="92" y="958"/>
                    <a:pt x="85" y="951"/>
                    <a:pt x="79" y="946"/>
                  </a:cubicBezTo>
                  <a:cubicBezTo>
                    <a:pt x="72" y="943"/>
                    <a:pt x="69" y="938"/>
                    <a:pt x="66" y="934"/>
                  </a:cubicBezTo>
                  <a:cubicBezTo>
                    <a:pt x="64" y="926"/>
                    <a:pt x="62" y="921"/>
                    <a:pt x="64" y="920"/>
                  </a:cubicBezTo>
                  <a:cubicBezTo>
                    <a:pt x="67" y="913"/>
                    <a:pt x="84" y="910"/>
                    <a:pt x="97" y="908"/>
                  </a:cubicBezTo>
                  <a:cubicBezTo>
                    <a:pt x="118" y="903"/>
                    <a:pt x="140" y="900"/>
                    <a:pt x="150" y="883"/>
                  </a:cubicBezTo>
                  <a:cubicBezTo>
                    <a:pt x="156" y="873"/>
                    <a:pt x="158" y="864"/>
                    <a:pt x="155" y="850"/>
                  </a:cubicBezTo>
                  <a:cubicBezTo>
                    <a:pt x="148" y="824"/>
                    <a:pt x="128" y="803"/>
                    <a:pt x="110" y="783"/>
                  </a:cubicBezTo>
                  <a:lnTo>
                    <a:pt x="100" y="775"/>
                  </a:lnTo>
                  <a:cubicBezTo>
                    <a:pt x="72" y="743"/>
                    <a:pt x="51" y="717"/>
                    <a:pt x="38" y="686"/>
                  </a:cubicBezTo>
                  <a:cubicBezTo>
                    <a:pt x="29" y="666"/>
                    <a:pt x="26" y="646"/>
                    <a:pt x="24" y="625"/>
                  </a:cubicBezTo>
                  <a:cubicBezTo>
                    <a:pt x="23" y="605"/>
                    <a:pt x="21" y="587"/>
                    <a:pt x="15" y="567"/>
                  </a:cubicBezTo>
                  <a:cubicBezTo>
                    <a:pt x="11" y="557"/>
                    <a:pt x="6" y="547"/>
                    <a:pt x="0" y="537"/>
                  </a:cubicBezTo>
                  <a:cubicBezTo>
                    <a:pt x="18" y="534"/>
                    <a:pt x="38" y="536"/>
                    <a:pt x="54" y="537"/>
                  </a:cubicBezTo>
                  <a:lnTo>
                    <a:pt x="74" y="539"/>
                  </a:lnTo>
                  <a:cubicBezTo>
                    <a:pt x="120" y="544"/>
                    <a:pt x="173" y="547"/>
                    <a:pt x="212" y="508"/>
                  </a:cubicBezTo>
                  <a:cubicBezTo>
                    <a:pt x="230" y="491"/>
                    <a:pt x="235" y="468"/>
                    <a:pt x="240" y="448"/>
                  </a:cubicBezTo>
                  <a:cubicBezTo>
                    <a:pt x="245" y="424"/>
                    <a:pt x="250" y="407"/>
                    <a:pt x="268" y="399"/>
                  </a:cubicBezTo>
                  <a:cubicBezTo>
                    <a:pt x="276" y="394"/>
                    <a:pt x="283" y="392"/>
                    <a:pt x="291" y="389"/>
                  </a:cubicBezTo>
                  <a:cubicBezTo>
                    <a:pt x="298" y="388"/>
                    <a:pt x="305" y="384"/>
                    <a:pt x="313" y="381"/>
                  </a:cubicBezTo>
                  <a:cubicBezTo>
                    <a:pt x="326" y="396"/>
                    <a:pt x="337" y="411"/>
                    <a:pt x="351" y="427"/>
                  </a:cubicBezTo>
                  <a:cubicBezTo>
                    <a:pt x="379" y="462"/>
                    <a:pt x="408" y="465"/>
                    <a:pt x="440" y="470"/>
                  </a:cubicBezTo>
                  <a:cubicBezTo>
                    <a:pt x="448" y="470"/>
                    <a:pt x="456" y="472"/>
                    <a:pt x="466" y="475"/>
                  </a:cubicBezTo>
                  <a:cubicBezTo>
                    <a:pt x="497" y="480"/>
                    <a:pt x="525" y="493"/>
                    <a:pt x="553" y="504"/>
                  </a:cubicBezTo>
                  <a:cubicBezTo>
                    <a:pt x="586" y="519"/>
                    <a:pt x="621" y="536"/>
                    <a:pt x="659" y="539"/>
                  </a:cubicBezTo>
                  <a:cubicBezTo>
                    <a:pt x="678" y="541"/>
                    <a:pt x="700" y="541"/>
                    <a:pt x="723" y="534"/>
                  </a:cubicBezTo>
                  <a:cubicBezTo>
                    <a:pt x="753" y="526"/>
                    <a:pt x="776" y="508"/>
                    <a:pt x="795" y="491"/>
                  </a:cubicBezTo>
                  <a:cubicBezTo>
                    <a:pt x="805" y="483"/>
                    <a:pt x="814" y="476"/>
                    <a:pt x="823" y="470"/>
                  </a:cubicBezTo>
                  <a:cubicBezTo>
                    <a:pt x="832" y="463"/>
                    <a:pt x="843" y="458"/>
                    <a:pt x="855" y="452"/>
                  </a:cubicBezTo>
                  <a:cubicBezTo>
                    <a:pt x="879" y="439"/>
                    <a:pt x="904" y="425"/>
                    <a:pt x="921" y="401"/>
                  </a:cubicBezTo>
                  <a:cubicBezTo>
                    <a:pt x="926" y="392"/>
                    <a:pt x="929" y="383"/>
                    <a:pt x="932" y="374"/>
                  </a:cubicBezTo>
                  <a:cubicBezTo>
                    <a:pt x="935" y="364"/>
                    <a:pt x="939" y="356"/>
                    <a:pt x="944" y="350"/>
                  </a:cubicBezTo>
                  <a:cubicBezTo>
                    <a:pt x="949" y="343"/>
                    <a:pt x="955" y="338"/>
                    <a:pt x="962" y="333"/>
                  </a:cubicBezTo>
                  <a:cubicBezTo>
                    <a:pt x="968" y="328"/>
                    <a:pt x="975" y="323"/>
                    <a:pt x="980" y="317"/>
                  </a:cubicBezTo>
                  <a:cubicBezTo>
                    <a:pt x="991" y="303"/>
                    <a:pt x="998" y="289"/>
                    <a:pt x="1005" y="275"/>
                  </a:cubicBezTo>
                  <a:cubicBezTo>
                    <a:pt x="1013" y="256"/>
                    <a:pt x="1019" y="239"/>
                    <a:pt x="1036" y="231"/>
                  </a:cubicBezTo>
                  <a:cubicBezTo>
                    <a:pt x="1043" y="229"/>
                    <a:pt x="1046" y="228"/>
                    <a:pt x="1051" y="226"/>
                  </a:cubicBezTo>
                  <a:cubicBezTo>
                    <a:pt x="1064" y="221"/>
                    <a:pt x="1075" y="216"/>
                    <a:pt x="1089" y="200"/>
                  </a:cubicBezTo>
                  <a:cubicBezTo>
                    <a:pt x="1099" y="188"/>
                    <a:pt x="1102" y="173"/>
                    <a:pt x="1105" y="160"/>
                  </a:cubicBezTo>
                  <a:lnTo>
                    <a:pt x="1108" y="150"/>
                  </a:lnTo>
                  <a:cubicBezTo>
                    <a:pt x="1117" y="124"/>
                    <a:pt x="1123" y="103"/>
                    <a:pt x="1145" y="91"/>
                  </a:cubicBezTo>
                  <a:cubicBezTo>
                    <a:pt x="1160" y="84"/>
                    <a:pt x="1179" y="84"/>
                    <a:pt x="1197" y="84"/>
                  </a:cubicBezTo>
                  <a:cubicBezTo>
                    <a:pt x="1204" y="84"/>
                    <a:pt x="1209" y="84"/>
                    <a:pt x="1214" y="84"/>
                  </a:cubicBezTo>
                  <a:cubicBezTo>
                    <a:pt x="1247" y="84"/>
                    <a:pt x="1268" y="76"/>
                    <a:pt x="1296" y="65"/>
                  </a:cubicBezTo>
                  <a:cubicBezTo>
                    <a:pt x="1314" y="58"/>
                    <a:pt x="1336" y="56"/>
                    <a:pt x="1357" y="56"/>
                  </a:cubicBezTo>
                  <a:cubicBezTo>
                    <a:pt x="1372" y="55"/>
                    <a:pt x="1387" y="55"/>
                    <a:pt x="1400" y="51"/>
                  </a:cubicBezTo>
                  <a:cubicBezTo>
                    <a:pt x="1405" y="51"/>
                    <a:pt x="1410" y="51"/>
                    <a:pt x="1417" y="50"/>
                  </a:cubicBezTo>
                  <a:cubicBezTo>
                    <a:pt x="1425" y="50"/>
                    <a:pt x="1436" y="50"/>
                    <a:pt x="1446" y="46"/>
                  </a:cubicBezTo>
                  <a:cubicBezTo>
                    <a:pt x="1458" y="43"/>
                    <a:pt x="1466" y="35"/>
                    <a:pt x="1473" y="28"/>
                  </a:cubicBezTo>
                  <a:cubicBezTo>
                    <a:pt x="1476" y="25"/>
                    <a:pt x="1479" y="23"/>
                    <a:pt x="1482" y="22"/>
                  </a:cubicBezTo>
                  <a:cubicBezTo>
                    <a:pt x="1482" y="20"/>
                    <a:pt x="1484" y="20"/>
                    <a:pt x="1484" y="20"/>
                  </a:cubicBezTo>
                  <a:cubicBezTo>
                    <a:pt x="1492" y="15"/>
                    <a:pt x="1499" y="10"/>
                    <a:pt x="1505" y="9"/>
                  </a:cubicBezTo>
                  <a:lnTo>
                    <a:pt x="1507" y="9"/>
                  </a:lnTo>
                  <a:cubicBezTo>
                    <a:pt x="1538" y="0"/>
                    <a:pt x="1568" y="23"/>
                    <a:pt x="1609" y="55"/>
                  </a:cubicBezTo>
                  <a:cubicBezTo>
                    <a:pt x="1617" y="61"/>
                    <a:pt x="1624" y="68"/>
                    <a:pt x="1632" y="73"/>
                  </a:cubicBezTo>
                  <a:cubicBezTo>
                    <a:pt x="1649" y="84"/>
                    <a:pt x="1665" y="96"/>
                    <a:pt x="1682" y="104"/>
                  </a:cubicBezTo>
                  <a:cubicBezTo>
                    <a:pt x="1702" y="116"/>
                    <a:pt x="1720" y="126"/>
                    <a:pt x="1736" y="139"/>
                  </a:cubicBezTo>
                  <a:cubicBezTo>
                    <a:pt x="1769" y="165"/>
                    <a:pt x="1797" y="183"/>
                    <a:pt x="1846" y="172"/>
                  </a:cubicBezTo>
                  <a:cubicBezTo>
                    <a:pt x="1884" y="162"/>
                    <a:pt x="1893" y="163"/>
                    <a:pt x="1901" y="196"/>
                  </a:cubicBezTo>
                  <a:cubicBezTo>
                    <a:pt x="1902" y="198"/>
                    <a:pt x="1902" y="201"/>
                    <a:pt x="1902" y="205"/>
                  </a:cubicBezTo>
                  <a:cubicBezTo>
                    <a:pt x="1886" y="213"/>
                    <a:pt x="1871" y="224"/>
                    <a:pt x="1866" y="249"/>
                  </a:cubicBezTo>
                  <a:cubicBezTo>
                    <a:pt x="1865" y="257"/>
                    <a:pt x="1865" y="266"/>
                    <a:pt x="1865" y="272"/>
                  </a:cubicBezTo>
                  <a:cubicBezTo>
                    <a:pt x="1866" y="277"/>
                    <a:pt x="1866" y="284"/>
                    <a:pt x="1865" y="289"/>
                  </a:cubicBezTo>
                  <a:cubicBezTo>
                    <a:pt x="1863" y="297"/>
                    <a:pt x="1858" y="305"/>
                    <a:pt x="1851" y="313"/>
                  </a:cubicBezTo>
                  <a:cubicBezTo>
                    <a:pt x="1850" y="317"/>
                    <a:pt x="1846" y="322"/>
                    <a:pt x="1843" y="325"/>
                  </a:cubicBezTo>
                  <a:cubicBezTo>
                    <a:pt x="1825" y="358"/>
                    <a:pt x="1823" y="384"/>
                    <a:pt x="1840" y="416"/>
                  </a:cubicBezTo>
                  <a:cubicBezTo>
                    <a:pt x="1853" y="442"/>
                    <a:pt x="1871" y="463"/>
                    <a:pt x="1889" y="48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5" name="Freeform 72">
              <a:extLst>
                <a:ext uri="{FF2B5EF4-FFF2-40B4-BE49-F238E27FC236}">
                  <a16:creationId xmlns:a16="http://schemas.microsoft.com/office/drawing/2014/main" id="{C62C6964-7EDE-4453-8638-A5516A55F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8" y="3025775"/>
              <a:ext cx="984250" cy="1866900"/>
            </a:xfrm>
            <a:custGeom>
              <a:avLst/>
              <a:gdLst>
                <a:gd name="T0" fmla="*/ 753 w 2736"/>
                <a:gd name="T1" fmla="*/ 4932 h 5185"/>
                <a:gd name="T2" fmla="*/ 933 w 2736"/>
                <a:gd name="T3" fmla="*/ 4741 h 5185"/>
                <a:gd name="T4" fmla="*/ 817 w 2736"/>
                <a:gd name="T5" fmla="*/ 4268 h 5185"/>
                <a:gd name="T6" fmla="*/ 638 w 2736"/>
                <a:gd name="T7" fmla="*/ 4135 h 5185"/>
                <a:gd name="T8" fmla="*/ 577 w 2736"/>
                <a:gd name="T9" fmla="*/ 3904 h 5185"/>
                <a:gd name="T10" fmla="*/ 501 w 2736"/>
                <a:gd name="T11" fmla="*/ 3733 h 5185"/>
                <a:gd name="T12" fmla="*/ 493 w 2736"/>
                <a:gd name="T13" fmla="*/ 3588 h 5185"/>
                <a:gd name="T14" fmla="*/ 531 w 2736"/>
                <a:gd name="T15" fmla="*/ 3473 h 5185"/>
                <a:gd name="T16" fmla="*/ 580 w 2736"/>
                <a:gd name="T17" fmla="*/ 3252 h 5185"/>
                <a:gd name="T18" fmla="*/ 547 w 2736"/>
                <a:gd name="T19" fmla="*/ 2975 h 5185"/>
                <a:gd name="T20" fmla="*/ 452 w 2736"/>
                <a:gd name="T21" fmla="*/ 2741 h 5185"/>
                <a:gd name="T22" fmla="*/ 148 w 2736"/>
                <a:gd name="T23" fmla="*/ 2588 h 5185"/>
                <a:gd name="T24" fmla="*/ 76 w 2736"/>
                <a:gd name="T25" fmla="*/ 2262 h 5185"/>
                <a:gd name="T26" fmla="*/ 234 w 2736"/>
                <a:gd name="T27" fmla="*/ 2184 h 5185"/>
                <a:gd name="T28" fmla="*/ 196 w 2736"/>
                <a:gd name="T29" fmla="*/ 2044 h 5185"/>
                <a:gd name="T30" fmla="*/ 181 w 2736"/>
                <a:gd name="T31" fmla="*/ 1820 h 5185"/>
                <a:gd name="T32" fmla="*/ 321 w 2736"/>
                <a:gd name="T33" fmla="*/ 1603 h 5185"/>
                <a:gd name="T34" fmla="*/ 419 w 2736"/>
                <a:gd name="T35" fmla="*/ 1347 h 5185"/>
                <a:gd name="T36" fmla="*/ 369 w 2736"/>
                <a:gd name="T37" fmla="*/ 1105 h 5185"/>
                <a:gd name="T38" fmla="*/ 295 w 2736"/>
                <a:gd name="T39" fmla="*/ 975 h 5185"/>
                <a:gd name="T40" fmla="*/ 213 w 2736"/>
                <a:gd name="T41" fmla="*/ 583 h 5185"/>
                <a:gd name="T42" fmla="*/ 158 w 2736"/>
                <a:gd name="T43" fmla="*/ 336 h 5185"/>
                <a:gd name="T44" fmla="*/ 211 w 2736"/>
                <a:gd name="T45" fmla="*/ 76 h 5185"/>
                <a:gd name="T46" fmla="*/ 283 w 2736"/>
                <a:gd name="T47" fmla="*/ 41 h 5185"/>
                <a:gd name="T48" fmla="*/ 369 w 2736"/>
                <a:gd name="T49" fmla="*/ 291 h 5185"/>
                <a:gd name="T50" fmla="*/ 651 w 2736"/>
                <a:gd name="T51" fmla="*/ 155 h 5185"/>
                <a:gd name="T52" fmla="*/ 852 w 2736"/>
                <a:gd name="T53" fmla="*/ 394 h 5185"/>
                <a:gd name="T54" fmla="*/ 1203 w 2736"/>
                <a:gd name="T55" fmla="*/ 412 h 5185"/>
                <a:gd name="T56" fmla="*/ 967 w 2736"/>
                <a:gd name="T57" fmla="*/ 687 h 5185"/>
                <a:gd name="T58" fmla="*/ 824 w 2736"/>
                <a:gd name="T59" fmla="*/ 959 h 5185"/>
                <a:gd name="T60" fmla="*/ 944 w 2736"/>
                <a:gd name="T61" fmla="*/ 1258 h 5185"/>
                <a:gd name="T62" fmla="*/ 1223 w 2736"/>
                <a:gd name="T63" fmla="*/ 1547 h 5185"/>
                <a:gd name="T64" fmla="*/ 1058 w 2736"/>
                <a:gd name="T65" fmla="*/ 1855 h 5185"/>
                <a:gd name="T66" fmla="*/ 980 w 2736"/>
                <a:gd name="T67" fmla="*/ 2158 h 5185"/>
                <a:gd name="T68" fmla="*/ 1203 w 2736"/>
                <a:gd name="T69" fmla="*/ 2418 h 5185"/>
                <a:gd name="T70" fmla="*/ 1463 w 2736"/>
                <a:gd name="T71" fmla="*/ 2415 h 5185"/>
                <a:gd name="T72" fmla="*/ 1552 w 2736"/>
                <a:gd name="T73" fmla="*/ 2667 h 5185"/>
                <a:gd name="T74" fmla="*/ 1796 w 2736"/>
                <a:gd name="T75" fmla="*/ 2894 h 5185"/>
                <a:gd name="T76" fmla="*/ 2071 w 2736"/>
                <a:gd name="T77" fmla="*/ 2838 h 5185"/>
                <a:gd name="T78" fmla="*/ 2501 w 2736"/>
                <a:gd name="T79" fmla="*/ 2828 h 5185"/>
                <a:gd name="T80" fmla="*/ 2723 w 2736"/>
                <a:gd name="T81" fmla="*/ 3028 h 5185"/>
                <a:gd name="T82" fmla="*/ 2517 w 2736"/>
                <a:gd name="T83" fmla="*/ 3318 h 5185"/>
                <a:gd name="T84" fmla="*/ 2423 w 2736"/>
                <a:gd name="T85" fmla="*/ 3408 h 5185"/>
                <a:gd name="T86" fmla="*/ 2234 w 2736"/>
                <a:gd name="T87" fmla="*/ 3394 h 5185"/>
                <a:gd name="T88" fmla="*/ 1961 w 2736"/>
                <a:gd name="T89" fmla="*/ 3710 h 5185"/>
                <a:gd name="T90" fmla="*/ 1947 w 2736"/>
                <a:gd name="T91" fmla="*/ 3865 h 5185"/>
                <a:gd name="T92" fmla="*/ 1809 w 2736"/>
                <a:gd name="T93" fmla="*/ 4034 h 5185"/>
                <a:gd name="T94" fmla="*/ 1789 w 2736"/>
                <a:gd name="T95" fmla="*/ 4293 h 5185"/>
                <a:gd name="T96" fmla="*/ 1618 w 2736"/>
                <a:gd name="T97" fmla="*/ 4484 h 5185"/>
                <a:gd name="T98" fmla="*/ 1783 w 2736"/>
                <a:gd name="T99" fmla="*/ 4664 h 5185"/>
                <a:gd name="T100" fmla="*/ 1606 w 2736"/>
                <a:gd name="T101" fmla="*/ 4702 h 5185"/>
                <a:gd name="T102" fmla="*/ 1387 w 2736"/>
                <a:gd name="T103" fmla="*/ 4845 h 5185"/>
                <a:gd name="T104" fmla="*/ 1242 w 2736"/>
                <a:gd name="T105" fmla="*/ 4993 h 5185"/>
                <a:gd name="T106" fmla="*/ 1036 w 2736"/>
                <a:gd name="T107" fmla="*/ 5169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36" h="5185">
                  <a:moveTo>
                    <a:pt x="690" y="5071"/>
                  </a:moveTo>
                  <a:cubicBezTo>
                    <a:pt x="679" y="5056"/>
                    <a:pt x="667" y="5041"/>
                    <a:pt x="656" y="5028"/>
                  </a:cubicBezTo>
                  <a:cubicBezTo>
                    <a:pt x="657" y="5026"/>
                    <a:pt x="659" y="5024"/>
                    <a:pt x="661" y="5023"/>
                  </a:cubicBezTo>
                  <a:cubicBezTo>
                    <a:pt x="676" y="5010"/>
                    <a:pt x="685" y="4993"/>
                    <a:pt x="695" y="4980"/>
                  </a:cubicBezTo>
                  <a:cubicBezTo>
                    <a:pt x="700" y="4972"/>
                    <a:pt x="705" y="4963"/>
                    <a:pt x="712" y="4955"/>
                  </a:cubicBezTo>
                  <a:cubicBezTo>
                    <a:pt x="725" y="4940"/>
                    <a:pt x="737" y="4937"/>
                    <a:pt x="753" y="4932"/>
                  </a:cubicBezTo>
                  <a:cubicBezTo>
                    <a:pt x="760" y="4931"/>
                    <a:pt x="768" y="4929"/>
                    <a:pt x="776" y="4926"/>
                  </a:cubicBezTo>
                  <a:cubicBezTo>
                    <a:pt x="809" y="4914"/>
                    <a:pt x="827" y="4884"/>
                    <a:pt x="839" y="4863"/>
                  </a:cubicBezTo>
                  <a:cubicBezTo>
                    <a:pt x="844" y="4853"/>
                    <a:pt x="847" y="4842"/>
                    <a:pt x="850" y="4832"/>
                  </a:cubicBezTo>
                  <a:cubicBezTo>
                    <a:pt x="857" y="4812"/>
                    <a:pt x="863" y="4795"/>
                    <a:pt x="875" y="4784"/>
                  </a:cubicBezTo>
                  <a:cubicBezTo>
                    <a:pt x="881" y="4779"/>
                    <a:pt x="888" y="4776"/>
                    <a:pt x="895" y="4772"/>
                  </a:cubicBezTo>
                  <a:cubicBezTo>
                    <a:pt x="908" y="4766"/>
                    <a:pt x="921" y="4758"/>
                    <a:pt x="933" y="4741"/>
                  </a:cubicBezTo>
                  <a:cubicBezTo>
                    <a:pt x="969" y="4688"/>
                    <a:pt x="959" y="4614"/>
                    <a:pt x="951" y="4575"/>
                  </a:cubicBezTo>
                  <a:cubicBezTo>
                    <a:pt x="942" y="4537"/>
                    <a:pt x="926" y="4502"/>
                    <a:pt x="910" y="4468"/>
                  </a:cubicBezTo>
                  <a:cubicBezTo>
                    <a:pt x="898" y="4446"/>
                    <a:pt x="886" y="4421"/>
                    <a:pt x="878" y="4397"/>
                  </a:cubicBezTo>
                  <a:lnTo>
                    <a:pt x="875" y="4387"/>
                  </a:lnTo>
                  <a:cubicBezTo>
                    <a:pt x="865" y="4361"/>
                    <a:pt x="858" y="4336"/>
                    <a:pt x="837" y="4313"/>
                  </a:cubicBezTo>
                  <a:cubicBezTo>
                    <a:pt x="822" y="4295"/>
                    <a:pt x="816" y="4288"/>
                    <a:pt x="817" y="4268"/>
                  </a:cubicBezTo>
                  <a:cubicBezTo>
                    <a:pt x="817" y="4260"/>
                    <a:pt x="821" y="4250"/>
                    <a:pt x="824" y="4240"/>
                  </a:cubicBezTo>
                  <a:cubicBezTo>
                    <a:pt x="832" y="4209"/>
                    <a:pt x="844" y="4168"/>
                    <a:pt x="806" y="4146"/>
                  </a:cubicBezTo>
                  <a:cubicBezTo>
                    <a:pt x="786" y="4135"/>
                    <a:pt x="766" y="4138"/>
                    <a:pt x="748" y="4143"/>
                  </a:cubicBezTo>
                  <a:cubicBezTo>
                    <a:pt x="740" y="4145"/>
                    <a:pt x="730" y="4146"/>
                    <a:pt x="722" y="4146"/>
                  </a:cubicBezTo>
                  <a:cubicBezTo>
                    <a:pt x="712" y="4145"/>
                    <a:pt x="702" y="4143"/>
                    <a:pt x="692" y="4140"/>
                  </a:cubicBezTo>
                  <a:cubicBezTo>
                    <a:pt x="676" y="4136"/>
                    <a:pt x="659" y="4132"/>
                    <a:pt x="638" y="4135"/>
                  </a:cubicBezTo>
                  <a:cubicBezTo>
                    <a:pt x="628" y="4135"/>
                    <a:pt x="620" y="4138"/>
                    <a:pt x="610" y="4140"/>
                  </a:cubicBezTo>
                  <a:cubicBezTo>
                    <a:pt x="567" y="4148"/>
                    <a:pt x="542" y="4151"/>
                    <a:pt x="521" y="4117"/>
                  </a:cubicBezTo>
                  <a:lnTo>
                    <a:pt x="501" y="4084"/>
                  </a:lnTo>
                  <a:cubicBezTo>
                    <a:pt x="484" y="4056"/>
                    <a:pt x="468" y="4029"/>
                    <a:pt x="452" y="4003"/>
                  </a:cubicBezTo>
                  <a:cubicBezTo>
                    <a:pt x="475" y="3985"/>
                    <a:pt x="501" y="3970"/>
                    <a:pt x="532" y="3955"/>
                  </a:cubicBezTo>
                  <a:cubicBezTo>
                    <a:pt x="555" y="3945"/>
                    <a:pt x="570" y="3927"/>
                    <a:pt x="577" y="3904"/>
                  </a:cubicBezTo>
                  <a:cubicBezTo>
                    <a:pt x="585" y="3876"/>
                    <a:pt x="580" y="3843"/>
                    <a:pt x="562" y="3815"/>
                  </a:cubicBezTo>
                  <a:cubicBezTo>
                    <a:pt x="559" y="3810"/>
                    <a:pt x="555" y="3807"/>
                    <a:pt x="552" y="3804"/>
                  </a:cubicBezTo>
                  <a:cubicBezTo>
                    <a:pt x="549" y="3799"/>
                    <a:pt x="545" y="3795"/>
                    <a:pt x="544" y="3791"/>
                  </a:cubicBezTo>
                  <a:cubicBezTo>
                    <a:pt x="540" y="3786"/>
                    <a:pt x="540" y="3782"/>
                    <a:pt x="539" y="3779"/>
                  </a:cubicBezTo>
                  <a:cubicBezTo>
                    <a:pt x="537" y="3772"/>
                    <a:pt x="534" y="3764"/>
                    <a:pt x="529" y="3756"/>
                  </a:cubicBezTo>
                  <a:cubicBezTo>
                    <a:pt x="521" y="3746"/>
                    <a:pt x="511" y="3739"/>
                    <a:pt x="501" y="3733"/>
                  </a:cubicBezTo>
                  <a:cubicBezTo>
                    <a:pt x="491" y="3726"/>
                    <a:pt x="483" y="3721"/>
                    <a:pt x="478" y="3711"/>
                  </a:cubicBezTo>
                  <a:cubicBezTo>
                    <a:pt x="470" y="3697"/>
                    <a:pt x="475" y="3687"/>
                    <a:pt x="480" y="3670"/>
                  </a:cubicBezTo>
                  <a:cubicBezTo>
                    <a:pt x="483" y="3664"/>
                    <a:pt x="486" y="3655"/>
                    <a:pt x="488" y="3647"/>
                  </a:cubicBezTo>
                  <a:cubicBezTo>
                    <a:pt x="491" y="3634"/>
                    <a:pt x="491" y="3624"/>
                    <a:pt x="491" y="3614"/>
                  </a:cubicBezTo>
                  <a:lnTo>
                    <a:pt x="491" y="3614"/>
                  </a:lnTo>
                  <a:cubicBezTo>
                    <a:pt x="491" y="3604"/>
                    <a:pt x="491" y="3596"/>
                    <a:pt x="493" y="3588"/>
                  </a:cubicBezTo>
                  <a:cubicBezTo>
                    <a:pt x="494" y="3586"/>
                    <a:pt x="494" y="3583"/>
                    <a:pt x="496" y="3578"/>
                  </a:cubicBezTo>
                  <a:cubicBezTo>
                    <a:pt x="498" y="3576"/>
                    <a:pt x="499" y="3575"/>
                    <a:pt x="501" y="3571"/>
                  </a:cubicBezTo>
                  <a:cubicBezTo>
                    <a:pt x="506" y="3565"/>
                    <a:pt x="511" y="3558"/>
                    <a:pt x="509" y="3545"/>
                  </a:cubicBezTo>
                  <a:cubicBezTo>
                    <a:pt x="508" y="3537"/>
                    <a:pt x="504" y="3530"/>
                    <a:pt x="501" y="3525"/>
                  </a:cubicBezTo>
                  <a:cubicBezTo>
                    <a:pt x="498" y="3522"/>
                    <a:pt x="498" y="3519"/>
                    <a:pt x="498" y="3517"/>
                  </a:cubicBezTo>
                  <a:cubicBezTo>
                    <a:pt x="498" y="3504"/>
                    <a:pt x="517" y="3486"/>
                    <a:pt x="531" y="3473"/>
                  </a:cubicBezTo>
                  <a:cubicBezTo>
                    <a:pt x="537" y="3466"/>
                    <a:pt x="542" y="3461"/>
                    <a:pt x="547" y="3456"/>
                  </a:cubicBezTo>
                  <a:cubicBezTo>
                    <a:pt x="557" y="3445"/>
                    <a:pt x="570" y="3433"/>
                    <a:pt x="582" y="3422"/>
                  </a:cubicBezTo>
                  <a:cubicBezTo>
                    <a:pt x="606" y="3397"/>
                    <a:pt x="631" y="3372"/>
                    <a:pt x="649" y="3342"/>
                  </a:cubicBezTo>
                  <a:cubicBezTo>
                    <a:pt x="656" y="3331"/>
                    <a:pt x="671" y="3306"/>
                    <a:pt x="657" y="3281"/>
                  </a:cubicBezTo>
                  <a:cubicBezTo>
                    <a:pt x="644" y="3257"/>
                    <a:pt x="618" y="3255"/>
                    <a:pt x="600" y="3253"/>
                  </a:cubicBezTo>
                  <a:cubicBezTo>
                    <a:pt x="592" y="3253"/>
                    <a:pt x="585" y="3253"/>
                    <a:pt x="580" y="3252"/>
                  </a:cubicBezTo>
                  <a:cubicBezTo>
                    <a:pt x="564" y="3247"/>
                    <a:pt x="545" y="3237"/>
                    <a:pt x="527" y="3227"/>
                  </a:cubicBezTo>
                  <a:cubicBezTo>
                    <a:pt x="517" y="3222"/>
                    <a:pt x="509" y="3219"/>
                    <a:pt x="501" y="3214"/>
                  </a:cubicBezTo>
                  <a:cubicBezTo>
                    <a:pt x="480" y="3204"/>
                    <a:pt x="466" y="3191"/>
                    <a:pt x="458" y="3168"/>
                  </a:cubicBezTo>
                  <a:cubicBezTo>
                    <a:pt x="442" y="3123"/>
                    <a:pt x="447" y="3077"/>
                    <a:pt x="470" y="3046"/>
                  </a:cubicBezTo>
                  <a:cubicBezTo>
                    <a:pt x="488" y="3021"/>
                    <a:pt x="508" y="3000"/>
                    <a:pt x="527" y="2987"/>
                  </a:cubicBezTo>
                  <a:cubicBezTo>
                    <a:pt x="532" y="2982"/>
                    <a:pt x="539" y="2978"/>
                    <a:pt x="547" y="2975"/>
                  </a:cubicBezTo>
                  <a:cubicBezTo>
                    <a:pt x="562" y="2968"/>
                    <a:pt x="578" y="2960"/>
                    <a:pt x="588" y="2942"/>
                  </a:cubicBezTo>
                  <a:cubicBezTo>
                    <a:pt x="601" y="2917"/>
                    <a:pt x="598" y="2883"/>
                    <a:pt x="582" y="2861"/>
                  </a:cubicBezTo>
                  <a:cubicBezTo>
                    <a:pt x="560" y="2838"/>
                    <a:pt x="536" y="2837"/>
                    <a:pt x="512" y="2837"/>
                  </a:cubicBezTo>
                  <a:lnTo>
                    <a:pt x="503" y="2837"/>
                  </a:lnTo>
                  <a:cubicBezTo>
                    <a:pt x="465" y="2835"/>
                    <a:pt x="463" y="2820"/>
                    <a:pt x="460" y="2787"/>
                  </a:cubicBezTo>
                  <a:cubicBezTo>
                    <a:pt x="458" y="2774"/>
                    <a:pt x="458" y="2758"/>
                    <a:pt x="452" y="2741"/>
                  </a:cubicBezTo>
                  <a:cubicBezTo>
                    <a:pt x="443" y="2718"/>
                    <a:pt x="428" y="2711"/>
                    <a:pt x="415" y="2705"/>
                  </a:cubicBezTo>
                  <a:cubicBezTo>
                    <a:pt x="410" y="2703"/>
                    <a:pt x="405" y="2700"/>
                    <a:pt x="399" y="2697"/>
                  </a:cubicBezTo>
                  <a:cubicBezTo>
                    <a:pt x="391" y="2690"/>
                    <a:pt x="389" y="2683"/>
                    <a:pt x="384" y="2674"/>
                  </a:cubicBezTo>
                  <a:cubicBezTo>
                    <a:pt x="381" y="2665"/>
                    <a:pt x="377" y="2655"/>
                    <a:pt x="369" y="2646"/>
                  </a:cubicBezTo>
                  <a:cubicBezTo>
                    <a:pt x="328" y="2598"/>
                    <a:pt x="229" y="2590"/>
                    <a:pt x="190" y="2588"/>
                  </a:cubicBezTo>
                  <a:cubicBezTo>
                    <a:pt x="178" y="2586"/>
                    <a:pt x="163" y="2588"/>
                    <a:pt x="148" y="2588"/>
                  </a:cubicBezTo>
                  <a:cubicBezTo>
                    <a:pt x="101" y="2590"/>
                    <a:pt x="41" y="2591"/>
                    <a:pt x="17" y="2562"/>
                  </a:cubicBezTo>
                  <a:cubicBezTo>
                    <a:pt x="0" y="2540"/>
                    <a:pt x="12" y="2520"/>
                    <a:pt x="31" y="2491"/>
                  </a:cubicBezTo>
                  <a:cubicBezTo>
                    <a:pt x="45" y="2473"/>
                    <a:pt x="58" y="2451"/>
                    <a:pt x="59" y="2428"/>
                  </a:cubicBezTo>
                  <a:cubicBezTo>
                    <a:pt x="61" y="2385"/>
                    <a:pt x="41" y="2334"/>
                    <a:pt x="22" y="2288"/>
                  </a:cubicBezTo>
                  <a:cubicBezTo>
                    <a:pt x="38" y="2282"/>
                    <a:pt x="54" y="2273"/>
                    <a:pt x="68" y="2267"/>
                  </a:cubicBezTo>
                  <a:lnTo>
                    <a:pt x="76" y="2262"/>
                  </a:lnTo>
                  <a:cubicBezTo>
                    <a:pt x="84" y="2258"/>
                    <a:pt x="92" y="2254"/>
                    <a:pt x="102" y="2249"/>
                  </a:cubicBezTo>
                  <a:cubicBezTo>
                    <a:pt x="115" y="2240"/>
                    <a:pt x="129" y="2230"/>
                    <a:pt x="142" y="2227"/>
                  </a:cubicBezTo>
                  <a:cubicBezTo>
                    <a:pt x="150" y="2225"/>
                    <a:pt x="157" y="2225"/>
                    <a:pt x="165" y="2225"/>
                  </a:cubicBezTo>
                  <a:cubicBezTo>
                    <a:pt x="173" y="2225"/>
                    <a:pt x="183" y="2225"/>
                    <a:pt x="191" y="2222"/>
                  </a:cubicBezTo>
                  <a:cubicBezTo>
                    <a:pt x="214" y="2217"/>
                    <a:pt x="221" y="2207"/>
                    <a:pt x="227" y="2196"/>
                  </a:cubicBezTo>
                  <a:cubicBezTo>
                    <a:pt x="229" y="2193"/>
                    <a:pt x="231" y="2189"/>
                    <a:pt x="234" y="2184"/>
                  </a:cubicBezTo>
                  <a:cubicBezTo>
                    <a:pt x="239" y="2178"/>
                    <a:pt x="244" y="2173"/>
                    <a:pt x="252" y="2168"/>
                  </a:cubicBezTo>
                  <a:cubicBezTo>
                    <a:pt x="255" y="2165"/>
                    <a:pt x="260" y="2161"/>
                    <a:pt x="265" y="2156"/>
                  </a:cubicBezTo>
                  <a:cubicBezTo>
                    <a:pt x="277" y="2146"/>
                    <a:pt x="283" y="2135"/>
                    <a:pt x="282" y="2123"/>
                  </a:cubicBezTo>
                  <a:cubicBezTo>
                    <a:pt x="282" y="2102"/>
                    <a:pt x="260" y="2087"/>
                    <a:pt x="242" y="2074"/>
                  </a:cubicBezTo>
                  <a:lnTo>
                    <a:pt x="236" y="2069"/>
                  </a:lnTo>
                  <a:cubicBezTo>
                    <a:pt x="224" y="2061"/>
                    <a:pt x="211" y="2053"/>
                    <a:pt x="196" y="2044"/>
                  </a:cubicBezTo>
                  <a:cubicBezTo>
                    <a:pt x="167" y="2026"/>
                    <a:pt x="134" y="2006"/>
                    <a:pt x="120" y="1982"/>
                  </a:cubicBezTo>
                  <a:cubicBezTo>
                    <a:pt x="109" y="1960"/>
                    <a:pt x="111" y="1916"/>
                    <a:pt x="119" y="1889"/>
                  </a:cubicBezTo>
                  <a:lnTo>
                    <a:pt x="119" y="1888"/>
                  </a:lnTo>
                  <a:cubicBezTo>
                    <a:pt x="122" y="1880"/>
                    <a:pt x="125" y="1873"/>
                    <a:pt x="132" y="1866"/>
                  </a:cubicBezTo>
                  <a:cubicBezTo>
                    <a:pt x="140" y="1856"/>
                    <a:pt x="150" y="1847"/>
                    <a:pt x="162" y="1837"/>
                  </a:cubicBezTo>
                  <a:cubicBezTo>
                    <a:pt x="168" y="1832"/>
                    <a:pt x="175" y="1825"/>
                    <a:pt x="181" y="1820"/>
                  </a:cubicBezTo>
                  <a:cubicBezTo>
                    <a:pt x="198" y="1804"/>
                    <a:pt x="211" y="1787"/>
                    <a:pt x="224" y="1771"/>
                  </a:cubicBezTo>
                  <a:cubicBezTo>
                    <a:pt x="237" y="1756"/>
                    <a:pt x="249" y="1741"/>
                    <a:pt x="262" y="1728"/>
                  </a:cubicBezTo>
                  <a:lnTo>
                    <a:pt x="269" y="1721"/>
                  </a:lnTo>
                  <a:cubicBezTo>
                    <a:pt x="283" y="1707"/>
                    <a:pt x="300" y="1692"/>
                    <a:pt x="308" y="1667"/>
                  </a:cubicBezTo>
                  <a:cubicBezTo>
                    <a:pt x="313" y="1654"/>
                    <a:pt x="315" y="1642"/>
                    <a:pt x="316" y="1629"/>
                  </a:cubicBezTo>
                  <a:cubicBezTo>
                    <a:pt x="318" y="1619"/>
                    <a:pt x="318" y="1611"/>
                    <a:pt x="321" y="1603"/>
                  </a:cubicBezTo>
                  <a:cubicBezTo>
                    <a:pt x="331" y="1565"/>
                    <a:pt x="320" y="1548"/>
                    <a:pt x="307" y="1532"/>
                  </a:cubicBezTo>
                  <a:cubicBezTo>
                    <a:pt x="302" y="1524"/>
                    <a:pt x="295" y="1515"/>
                    <a:pt x="290" y="1506"/>
                  </a:cubicBezTo>
                  <a:cubicBezTo>
                    <a:pt x="280" y="1483"/>
                    <a:pt x="293" y="1466"/>
                    <a:pt x="316" y="1441"/>
                  </a:cubicBezTo>
                  <a:cubicBezTo>
                    <a:pt x="325" y="1433"/>
                    <a:pt x="330" y="1427"/>
                    <a:pt x="336" y="1420"/>
                  </a:cubicBezTo>
                  <a:cubicBezTo>
                    <a:pt x="344" y="1408"/>
                    <a:pt x="358" y="1400"/>
                    <a:pt x="371" y="1394"/>
                  </a:cubicBezTo>
                  <a:cubicBezTo>
                    <a:pt x="387" y="1384"/>
                    <a:pt x="407" y="1372"/>
                    <a:pt x="419" y="1347"/>
                  </a:cubicBezTo>
                  <a:cubicBezTo>
                    <a:pt x="435" y="1310"/>
                    <a:pt x="437" y="1275"/>
                    <a:pt x="438" y="1239"/>
                  </a:cubicBezTo>
                  <a:cubicBezTo>
                    <a:pt x="438" y="1230"/>
                    <a:pt x="438" y="1222"/>
                    <a:pt x="440" y="1212"/>
                  </a:cubicBezTo>
                  <a:cubicBezTo>
                    <a:pt x="440" y="1209"/>
                    <a:pt x="440" y="1204"/>
                    <a:pt x="440" y="1198"/>
                  </a:cubicBezTo>
                  <a:cubicBezTo>
                    <a:pt x="443" y="1173"/>
                    <a:pt x="447" y="1140"/>
                    <a:pt x="428" y="1118"/>
                  </a:cubicBezTo>
                  <a:cubicBezTo>
                    <a:pt x="414" y="1104"/>
                    <a:pt x="397" y="1104"/>
                    <a:pt x="384" y="1105"/>
                  </a:cubicBezTo>
                  <a:cubicBezTo>
                    <a:pt x="379" y="1105"/>
                    <a:pt x="374" y="1105"/>
                    <a:pt x="369" y="1105"/>
                  </a:cubicBezTo>
                  <a:cubicBezTo>
                    <a:pt x="356" y="1102"/>
                    <a:pt x="349" y="1097"/>
                    <a:pt x="339" y="1084"/>
                  </a:cubicBezTo>
                  <a:cubicBezTo>
                    <a:pt x="323" y="1067"/>
                    <a:pt x="315" y="1061"/>
                    <a:pt x="290" y="1056"/>
                  </a:cubicBezTo>
                  <a:cubicBezTo>
                    <a:pt x="287" y="1054"/>
                    <a:pt x="283" y="1054"/>
                    <a:pt x="279" y="1054"/>
                  </a:cubicBezTo>
                  <a:cubicBezTo>
                    <a:pt x="275" y="1054"/>
                    <a:pt x="270" y="1054"/>
                    <a:pt x="269" y="1053"/>
                  </a:cubicBezTo>
                  <a:cubicBezTo>
                    <a:pt x="252" y="1039"/>
                    <a:pt x="279" y="998"/>
                    <a:pt x="290" y="982"/>
                  </a:cubicBezTo>
                  <a:lnTo>
                    <a:pt x="295" y="975"/>
                  </a:lnTo>
                  <a:cubicBezTo>
                    <a:pt x="323" y="932"/>
                    <a:pt x="328" y="898"/>
                    <a:pt x="310" y="855"/>
                  </a:cubicBezTo>
                  <a:cubicBezTo>
                    <a:pt x="298" y="825"/>
                    <a:pt x="277" y="804"/>
                    <a:pt x="257" y="784"/>
                  </a:cubicBezTo>
                  <a:cubicBezTo>
                    <a:pt x="219" y="746"/>
                    <a:pt x="198" y="721"/>
                    <a:pt x="216" y="679"/>
                  </a:cubicBezTo>
                  <a:lnTo>
                    <a:pt x="218" y="675"/>
                  </a:lnTo>
                  <a:cubicBezTo>
                    <a:pt x="226" y="652"/>
                    <a:pt x="232" y="637"/>
                    <a:pt x="224" y="609"/>
                  </a:cubicBezTo>
                  <a:cubicBezTo>
                    <a:pt x="223" y="600"/>
                    <a:pt x="218" y="591"/>
                    <a:pt x="213" y="583"/>
                  </a:cubicBezTo>
                  <a:cubicBezTo>
                    <a:pt x="208" y="575"/>
                    <a:pt x="203" y="567"/>
                    <a:pt x="203" y="558"/>
                  </a:cubicBezTo>
                  <a:cubicBezTo>
                    <a:pt x="203" y="550"/>
                    <a:pt x="206" y="542"/>
                    <a:pt x="213" y="534"/>
                  </a:cubicBezTo>
                  <a:cubicBezTo>
                    <a:pt x="216" y="527"/>
                    <a:pt x="221" y="519"/>
                    <a:pt x="224" y="511"/>
                  </a:cubicBezTo>
                  <a:cubicBezTo>
                    <a:pt x="231" y="491"/>
                    <a:pt x="231" y="469"/>
                    <a:pt x="226" y="448"/>
                  </a:cubicBezTo>
                  <a:cubicBezTo>
                    <a:pt x="218" y="418"/>
                    <a:pt x="201" y="395"/>
                    <a:pt x="185" y="374"/>
                  </a:cubicBezTo>
                  <a:cubicBezTo>
                    <a:pt x="175" y="361"/>
                    <a:pt x="165" y="349"/>
                    <a:pt x="158" y="336"/>
                  </a:cubicBezTo>
                  <a:cubicBezTo>
                    <a:pt x="143" y="310"/>
                    <a:pt x="150" y="290"/>
                    <a:pt x="160" y="262"/>
                  </a:cubicBezTo>
                  <a:cubicBezTo>
                    <a:pt x="163" y="257"/>
                    <a:pt x="165" y="250"/>
                    <a:pt x="167" y="244"/>
                  </a:cubicBezTo>
                  <a:cubicBezTo>
                    <a:pt x="178" y="209"/>
                    <a:pt x="167" y="186"/>
                    <a:pt x="158" y="165"/>
                  </a:cubicBezTo>
                  <a:cubicBezTo>
                    <a:pt x="152" y="151"/>
                    <a:pt x="147" y="138"/>
                    <a:pt x="145" y="123"/>
                  </a:cubicBezTo>
                  <a:cubicBezTo>
                    <a:pt x="143" y="105"/>
                    <a:pt x="152" y="102"/>
                    <a:pt x="173" y="95"/>
                  </a:cubicBezTo>
                  <a:cubicBezTo>
                    <a:pt x="186" y="90"/>
                    <a:pt x="201" y="86"/>
                    <a:pt x="211" y="76"/>
                  </a:cubicBezTo>
                  <a:cubicBezTo>
                    <a:pt x="221" y="67"/>
                    <a:pt x="227" y="56"/>
                    <a:pt x="234" y="44"/>
                  </a:cubicBezTo>
                  <a:cubicBezTo>
                    <a:pt x="237" y="36"/>
                    <a:pt x="241" y="29"/>
                    <a:pt x="246" y="23"/>
                  </a:cubicBezTo>
                  <a:lnTo>
                    <a:pt x="252" y="16"/>
                  </a:lnTo>
                  <a:cubicBezTo>
                    <a:pt x="257" y="11"/>
                    <a:pt x="260" y="6"/>
                    <a:pt x="265" y="0"/>
                  </a:cubicBezTo>
                  <a:cubicBezTo>
                    <a:pt x="267" y="1"/>
                    <a:pt x="269" y="3"/>
                    <a:pt x="270" y="5"/>
                  </a:cubicBezTo>
                  <a:cubicBezTo>
                    <a:pt x="292" y="21"/>
                    <a:pt x="290" y="25"/>
                    <a:pt x="283" y="41"/>
                  </a:cubicBezTo>
                  <a:cubicBezTo>
                    <a:pt x="280" y="49"/>
                    <a:pt x="275" y="61"/>
                    <a:pt x="274" y="77"/>
                  </a:cubicBezTo>
                  <a:cubicBezTo>
                    <a:pt x="270" y="99"/>
                    <a:pt x="285" y="122"/>
                    <a:pt x="300" y="145"/>
                  </a:cubicBezTo>
                  <a:cubicBezTo>
                    <a:pt x="307" y="156"/>
                    <a:pt x="313" y="166"/>
                    <a:pt x="316" y="176"/>
                  </a:cubicBezTo>
                  <a:cubicBezTo>
                    <a:pt x="323" y="193"/>
                    <a:pt x="333" y="207"/>
                    <a:pt x="341" y="221"/>
                  </a:cubicBezTo>
                  <a:cubicBezTo>
                    <a:pt x="353" y="237"/>
                    <a:pt x="363" y="252"/>
                    <a:pt x="366" y="272"/>
                  </a:cubicBezTo>
                  <a:cubicBezTo>
                    <a:pt x="368" y="278"/>
                    <a:pt x="369" y="285"/>
                    <a:pt x="369" y="291"/>
                  </a:cubicBezTo>
                  <a:cubicBezTo>
                    <a:pt x="374" y="323"/>
                    <a:pt x="379" y="366"/>
                    <a:pt x="420" y="379"/>
                  </a:cubicBezTo>
                  <a:cubicBezTo>
                    <a:pt x="425" y="379"/>
                    <a:pt x="428" y="380"/>
                    <a:pt x="432" y="380"/>
                  </a:cubicBezTo>
                  <a:cubicBezTo>
                    <a:pt x="442" y="382"/>
                    <a:pt x="452" y="379"/>
                    <a:pt x="460" y="374"/>
                  </a:cubicBezTo>
                  <a:cubicBezTo>
                    <a:pt x="483" y="361"/>
                    <a:pt x="489" y="328"/>
                    <a:pt x="493" y="310"/>
                  </a:cubicBezTo>
                  <a:cubicBezTo>
                    <a:pt x="506" y="239"/>
                    <a:pt x="545" y="153"/>
                    <a:pt x="610" y="145"/>
                  </a:cubicBezTo>
                  <a:cubicBezTo>
                    <a:pt x="628" y="143"/>
                    <a:pt x="641" y="146"/>
                    <a:pt x="651" y="155"/>
                  </a:cubicBezTo>
                  <a:cubicBezTo>
                    <a:pt x="681" y="179"/>
                    <a:pt x="684" y="239"/>
                    <a:pt x="687" y="278"/>
                  </a:cubicBezTo>
                  <a:lnTo>
                    <a:pt x="687" y="290"/>
                  </a:lnTo>
                  <a:cubicBezTo>
                    <a:pt x="690" y="324"/>
                    <a:pt x="699" y="374"/>
                    <a:pt x="743" y="390"/>
                  </a:cubicBezTo>
                  <a:cubicBezTo>
                    <a:pt x="761" y="395"/>
                    <a:pt x="776" y="392"/>
                    <a:pt x="789" y="389"/>
                  </a:cubicBezTo>
                  <a:cubicBezTo>
                    <a:pt x="793" y="389"/>
                    <a:pt x="799" y="387"/>
                    <a:pt x="804" y="385"/>
                  </a:cubicBezTo>
                  <a:cubicBezTo>
                    <a:pt x="822" y="384"/>
                    <a:pt x="834" y="389"/>
                    <a:pt x="852" y="394"/>
                  </a:cubicBezTo>
                  <a:lnTo>
                    <a:pt x="855" y="395"/>
                  </a:lnTo>
                  <a:cubicBezTo>
                    <a:pt x="895" y="408"/>
                    <a:pt x="924" y="402"/>
                    <a:pt x="957" y="395"/>
                  </a:cubicBezTo>
                  <a:cubicBezTo>
                    <a:pt x="967" y="394"/>
                    <a:pt x="977" y="390"/>
                    <a:pt x="987" y="389"/>
                  </a:cubicBezTo>
                  <a:cubicBezTo>
                    <a:pt x="1026" y="384"/>
                    <a:pt x="1054" y="389"/>
                    <a:pt x="1094" y="410"/>
                  </a:cubicBezTo>
                  <a:cubicBezTo>
                    <a:pt x="1134" y="431"/>
                    <a:pt x="1160" y="423"/>
                    <a:pt x="1191" y="415"/>
                  </a:cubicBezTo>
                  <a:cubicBezTo>
                    <a:pt x="1195" y="415"/>
                    <a:pt x="1199" y="413"/>
                    <a:pt x="1203" y="412"/>
                  </a:cubicBezTo>
                  <a:cubicBezTo>
                    <a:pt x="1193" y="423"/>
                    <a:pt x="1181" y="435"/>
                    <a:pt x="1171" y="448"/>
                  </a:cubicBezTo>
                  <a:cubicBezTo>
                    <a:pt x="1160" y="464"/>
                    <a:pt x="1152" y="481"/>
                    <a:pt x="1142" y="497"/>
                  </a:cubicBezTo>
                  <a:cubicBezTo>
                    <a:pt x="1129" y="522"/>
                    <a:pt x="1115" y="545"/>
                    <a:pt x="1096" y="567"/>
                  </a:cubicBezTo>
                  <a:cubicBezTo>
                    <a:pt x="1084" y="578"/>
                    <a:pt x="1073" y="593"/>
                    <a:pt x="1061" y="608"/>
                  </a:cubicBezTo>
                  <a:cubicBezTo>
                    <a:pt x="1046" y="628"/>
                    <a:pt x="1028" y="649"/>
                    <a:pt x="1010" y="665"/>
                  </a:cubicBezTo>
                  <a:cubicBezTo>
                    <a:pt x="998" y="675"/>
                    <a:pt x="984" y="682"/>
                    <a:pt x="967" y="687"/>
                  </a:cubicBezTo>
                  <a:cubicBezTo>
                    <a:pt x="946" y="697"/>
                    <a:pt x="923" y="705"/>
                    <a:pt x="908" y="726"/>
                  </a:cubicBezTo>
                  <a:cubicBezTo>
                    <a:pt x="888" y="751"/>
                    <a:pt x="883" y="784"/>
                    <a:pt x="878" y="814"/>
                  </a:cubicBezTo>
                  <a:cubicBezTo>
                    <a:pt x="877" y="822"/>
                    <a:pt x="875" y="832"/>
                    <a:pt x="873" y="840"/>
                  </a:cubicBezTo>
                  <a:cubicBezTo>
                    <a:pt x="868" y="865"/>
                    <a:pt x="862" y="883"/>
                    <a:pt x="849" y="903"/>
                  </a:cubicBezTo>
                  <a:cubicBezTo>
                    <a:pt x="847" y="904"/>
                    <a:pt x="845" y="908"/>
                    <a:pt x="842" y="911"/>
                  </a:cubicBezTo>
                  <a:cubicBezTo>
                    <a:pt x="832" y="924"/>
                    <a:pt x="821" y="939"/>
                    <a:pt x="824" y="959"/>
                  </a:cubicBezTo>
                  <a:cubicBezTo>
                    <a:pt x="827" y="980"/>
                    <a:pt x="845" y="995"/>
                    <a:pt x="862" y="1006"/>
                  </a:cubicBezTo>
                  <a:cubicBezTo>
                    <a:pt x="872" y="1015"/>
                    <a:pt x="880" y="1021"/>
                    <a:pt x="885" y="1028"/>
                  </a:cubicBezTo>
                  <a:cubicBezTo>
                    <a:pt x="906" y="1059"/>
                    <a:pt x="908" y="1092"/>
                    <a:pt x="890" y="1123"/>
                  </a:cubicBezTo>
                  <a:lnTo>
                    <a:pt x="885" y="1133"/>
                  </a:lnTo>
                  <a:cubicBezTo>
                    <a:pt x="867" y="1161"/>
                    <a:pt x="844" y="1199"/>
                    <a:pt x="881" y="1234"/>
                  </a:cubicBezTo>
                  <a:cubicBezTo>
                    <a:pt x="900" y="1249"/>
                    <a:pt x="921" y="1254"/>
                    <a:pt x="944" y="1258"/>
                  </a:cubicBezTo>
                  <a:cubicBezTo>
                    <a:pt x="959" y="1262"/>
                    <a:pt x="972" y="1265"/>
                    <a:pt x="984" y="1272"/>
                  </a:cubicBezTo>
                  <a:cubicBezTo>
                    <a:pt x="1007" y="1283"/>
                    <a:pt x="1026" y="1301"/>
                    <a:pt x="1048" y="1319"/>
                  </a:cubicBezTo>
                  <a:cubicBezTo>
                    <a:pt x="1061" y="1333"/>
                    <a:pt x="1074" y="1344"/>
                    <a:pt x="1089" y="1356"/>
                  </a:cubicBezTo>
                  <a:cubicBezTo>
                    <a:pt x="1101" y="1364"/>
                    <a:pt x="1112" y="1370"/>
                    <a:pt x="1125" y="1379"/>
                  </a:cubicBezTo>
                  <a:cubicBezTo>
                    <a:pt x="1153" y="1397"/>
                    <a:pt x="1183" y="1415"/>
                    <a:pt x="1199" y="1441"/>
                  </a:cubicBezTo>
                  <a:cubicBezTo>
                    <a:pt x="1216" y="1471"/>
                    <a:pt x="1226" y="1515"/>
                    <a:pt x="1223" y="1547"/>
                  </a:cubicBezTo>
                  <a:cubicBezTo>
                    <a:pt x="1219" y="1571"/>
                    <a:pt x="1206" y="1591"/>
                    <a:pt x="1190" y="1613"/>
                  </a:cubicBezTo>
                  <a:cubicBezTo>
                    <a:pt x="1181" y="1627"/>
                    <a:pt x="1171" y="1641"/>
                    <a:pt x="1165" y="1657"/>
                  </a:cubicBezTo>
                  <a:cubicBezTo>
                    <a:pt x="1153" y="1680"/>
                    <a:pt x="1150" y="1705"/>
                    <a:pt x="1145" y="1728"/>
                  </a:cubicBezTo>
                  <a:cubicBezTo>
                    <a:pt x="1143" y="1746"/>
                    <a:pt x="1140" y="1763"/>
                    <a:pt x="1135" y="1779"/>
                  </a:cubicBezTo>
                  <a:cubicBezTo>
                    <a:pt x="1127" y="1802"/>
                    <a:pt x="1110" y="1814"/>
                    <a:pt x="1091" y="1827"/>
                  </a:cubicBezTo>
                  <a:cubicBezTo>
                    <a:pt x="1079" y="1835"/>
                    <a:pt x="1068" y="1843"/>
                    <a:pt x="1058" y="1855"/>
                  </a:cubicBezTo>
                  <a:cubicBezTo>
                    <a:pt x="1023" y="1889"/>
                    <a:pt x="1018" y="1936"/>
                    <a:pt x="1020" y="1972"/>
                  </a:cubicBezTo>
                  <a:cubicBezTo>
                    <a:pt x="1020" y="1983"/>
                    <a:pt x="1022" y="1997"/>
                    <a:pt x="1023" y="2008"/>
                  </a:cubicBezTo>
                  <a:cubicBezTo>
                    <a:pt x="1026" y="2023"/>
                    <a:pt x="1030" y="2038"/>
                    <a:pt x="1028" y="2049"/>
                  </a:cubicBezTo>
                  <a:cubicBezTo>
                    <a:pt x="1028" y="2059"/>
                    <a:pt x="1023" y="2069"/>
                    <a:pt x="1018" y="2081"/>
                  </a:cubicBezTo>
                  <a:cubicBezTo>
                    <a:pt x="1015" y="2087"/>
                    <a:pt x="1013" y="2094"/>
                    <a:pt x="1012" y="2100"/>
                  </a:cubicBezTo>
                  <a:cubicBezTo>
                    <a:pt x="1003" y="2122"/>
                    <a:pt x="994" y="2140"/>
                    <a:pt x="980" y="2158"/>
                  </a:cubicBezTo>
                  <a:cubicBezTo>
                    <a:pt x="974" y="2169"/>
                    <a:pt x="967" y="2181"/>
                    <a:pt x="961" y="2194"/>
                  </a:cubicBezTo>
                  <a:cubicBezTo>
                    <a:pt x="936" y="2242"/>
                    <a:pt x="954" y="2288"/>
                    <a:pt x="970" y="2326"/>
                  </a:cubicBezTo>
                  <a:cubicBezTo>
                    <a:pt x="975" y="2341"/>
                    <a:pt x="979" y="2356"/>
                    <a:pt x="982" y="2374"/>
                  </a:cubicBezTo>
                  <a:cubicBezTo>
                    <a:pt x="987" y="2394"/>
                    <a:pt x="992" y="2413"/>
                    <a:pt x="1000" y="2433"/>
                  </a:cubicBezTo>
                  <a:cubicBezTo>
                    <a:pt x="1013" y="2458"/>
                    <a:pt x="1033" y="2473"/>
                    <a:pt x="1059" y="2478"/>
                  </a:cubicBezTo>
                  <a:cubicBezTo>
                    <a:pt x="1112" y="2487"/>
                    <a:pt x="1176" y="2446"/>
                    <a:pt x="1203" y="2418"/>
                  </a:cubicBezTo>
                  <a:cubicBezTo>
                    <a:pt x="1213" y="2408"/>
                    <a:pt x="1221" y="2390"/>
                    <a:pt x="1231" y="2369"/>
                  </a:cubicBezTo>
                  <a:cubicBezTo>
                    <a:pt x="1242" y="2342"/>
                    <a:pt x="1259" y="2306"/>
                    <a:pt x="1275" y="2303"/>
                  </a:cubicBezTo>
                  <a:cubicBezTo>
                    <a:pt x="1282" y="2303"/>
                    <a:pt x="1288" y="2306"/>
                    <a:pt x="1297" y="2314"/>
                  </a:cubicBezTo>
                  <a:cubicBezTo>
                    <a:pt x="1305" y="2323"/>
                    <a:pt x="1311" y="2331"/>
                    <a:pt x="1318" y="2339"/>
                  </a:cubicBezTo>
                  <a:cubicBezTo>
                    <a:pt x="1330" y="2354"/>
                    <a:pt x="1341" y="2370"/>
                    <a:pt x="1363" y="2384"/>
                  </a:cubicBezTo>
                  <a:cubicBezTo>
                    <a:pt x="1391" y="2402"/>
                    <a:pt x="1425" y="2422"/>
                    <a:pt x="1463" y="2415"/>
                  </a:cubicBezTo>
                  <a:cubicBezTo>
                    <a:pt x="1478" y="2412"/>
                    <a:pt x="1489" y="2407"/>
                    <a:pt x="1499" y="2402"/>
                  </a:cubicBezTo>
                  <a:cubicBezTo>
                    <a:pt x="1521" y="2394"/>
                    <a:pt x="1536" y="2387"/>
                    <a:pt x="1560" y="2398"/>
                  </a:cubicBezTo>
                  <a:cubicBezTo>
                    <a:pt x="1587" y="2410"/>
                    <a:pt x="1608" y="2433"/>
                    <a:pt x="1618" y="2463"/>
                  </a:cubicBezTo>
                  <a:cubicBezTo>
                    <a:pt x="1629" y="2494"/>
                    <a:pt x="1628" y="2532"/>
                    <a:pt x="1610" y="2562"/>
                  </a:cubicBezTo>
                  <a:cubicBezTo>
                    <a:pt x="1605" y="2573"/>
                    <a:pt x="1596" y="2583"/>
                    <a:pt x="1588" y="2593"/>
                  </a:cubicBezTo>
                  <a:cubicBezTo>
                    <a:pt x="1572" y="2614"/>
                    <a:pt x="1555" y="2636"/>
                    <a:pt x="1552" y="2667"/>
                  </a:cubicBezTo>
                  <a:cubicBezTo>
                    <a:pt x="1552" y="2685"/>
                    <a:pt x="1557" y="2702"/>
                    <a:pt x="1562" y="2718"/>
                  </a:cubicBezTo>
                  <a:cubicBezTo>
                    <a:pt x="1564" y="2723"/>
                    <a:pt x="1567" y="2730"/>
                    <a:pt x="1568" y="2736"/>
                  </a:cubicBezTo>
                  <a:cubicBezTo>
                    <a:pt x="1570" y="2746"/>
                    <a:pt x="1570" y="2754"/>
                    <a:pt x="1570" y="2766"/>
                  </a:cubicBezTo>
                  <a:cubicBezTo>
                    <a:pt x="1572" y="2774"/>
                    <a:pt x="1572" y="2786"/>
                    <a:pt x="1573" y="2795"/>
                  </a:cubicBezTo>
                  <a:cubicBezTo>
                    <a:pt x="1580" y="2824"/>
                    <a:pt x="1598" y="2845"/>
                    <a:pt x="1629" y="2860"/>
                  </a:cubicBezTo>
                  <a:cubicBezTo>
                    <a:pt x="1679" y="2883"/>
                    <a:pt x="1741" y="2889"/>
                    <a:pt x="1796" y="2894"/>
                  </a:cubicBezTo>
                  <a:lnTo>
                    <a:pt x="1816" y="2898"/>
                  </a:lnTo>
                  <a:cubicBezTo>
                    <a:pt x="1858" y="2901"/>
                    <a:pt x="1886" y="2888"/>
                    <a:pt x="1916" y="2875"/>
                  </a:cubicBezTo>
                  <a:cubicBezTo>
                    <a:pt x="1926" y="2871"/>
                    <a:pt x="1936" y="2866"/>
                    <a:pt x="1947" y="2861"/>
                  </a:cubicBezTo>
                  <a:cubicBezTo>
                    <a:pt x="1972" y="2853"/>
                    <a:pt x="2000" y="2850"/>
                    <a:pt x="2026" y="2845"/>
                  </a:cubicBezTo>
                  <a:cubicBezTo>
                    <a:pt x="2040" y="2843"/>
                    <a:pt x="2053" y="2842"/>
                    <a:pt x="2066" y="2838"/>
                  </a:cubicBezTo>
                  <a:lnTo>
                    <a:pt x="2071" y="2838"/>
                  </a:lnTo>
                  <a:cubicBezTo>
                    <a:pt x="2114" y="2830"/>
                    <a:pt x="2163" y="2820"/>
                    <a:pt x="2201" y="2791"/>
                  </a:cubicBezTo>
                  <a:cubicBezTo>
                    <a:pt x="2209" y="2784"/>
                    <a:pt x="2218" y="2776"/>
                    <a:pt x="2226" y="2767"/>
                  </a:cubicBezTo>
                  <a:cubicBezTo>
                    <a:pt x="2246" y="2748"/>
                    <a:pt x="2262" y="2731"/>
                    <a:pt x="2287" y="2730"/>
                  </a:cubicBezTo>
                  <a:cubicBezTo>
                    <a:pt x="2315" y="2728"/>
                    <a:pt x="2335" y="2748"/>
                    <a:pt x="2354" y="2767"/>
                  </a:cubicBezTo>
                  <a:cubicBezTo>
                    <a:pt x="2366" y="2777"/>
                    <a:pt x="2377" y="2789"/>
                    <a:pt x="2391" y="2797"/>
                  </a:cubicBezTo>
                  <a:cubicBezTo>
                    <a:pt x="2422" y="2819"/>
                    <a:pt x="2458" y="2828"/>
                    <a:pt x="2501" y="2828"/>
                  </a:cubicBezTo>
                  <a:cubicBezTo>
                    <a:pt x="2516" y="2828"/>
                    <a:pt x="2531" y="2827"/>
                    <a:pt x="2547" y="2827"/>
                  </a:cubicBezTo>
                  <a:cubicBezTo>
                    <a:pt x="2598" y="2822"/>
                    <a:pt x="2657" y="2819"/>
                    <a:pt x="2690" y="2855"/>
                  </a:cubicBezTo>
                  <a:cubicBezTo>
                    <a:pt x="2704" y="2870"/>
                    <a:pt x="2708" y="2889"/>
                    <a:pt x="2712" y="2911"/>
                  </a:cubicBezTo>
                  <a:cubicBezTo>
                    <a:pt x="2715" y="2927"/>
                    <a:pt x="2718" y="2944"/>
                    <a:pt x="2727" y="2960"/>
                  </a:cubicBezTo>
                  <a:lnTo>
                    <a:pt x="2727" y="2960"/>
                  </a:lnTo>
                  <a:cubicBezTo>
                    <a:pt x="2708" y="2985"/>
                    <a:pt x="2717" y="3008"/>
                    <a:pt x="2723" y="3028"/>
                  </a:cubicBezTo>
                  <a:cubicBezTo>
                    <a:pt x="2730" y="3041"/>
                    <a:pt x="2735" y="3054"/>
                    <a:pt x="2732" y="3069"/>
                  </a:cubicBezTo>
                  <a:cubicBezTo>
                    <a:pt x="2730" y="3082"/>
                    <a:pt x="2718" y="3095"/>
                    <a:pt x="2705" y="3109"/>
                  </a:cubicBezTo>
                  <a:cubicBezTo>
                    <a:pt x="2700" y="3115"/>
                    <a:pt x="2695" y="3122"/>
                    <a:pt x="2690" y="3128"/>
                  </a:cubicBezTo>
                  <a:cubicBezTo>
                    <a:pt x="2676" y="3150"/>
                    <a:pt x="2662" y="3165"/>
                    <a:pt x="2638" y="3176"/>
                  </a:cubicBezTo>
                  <a:cubicBezTo>
                    <a:pt x="2585" y="3201"/>
                    <a:pt x="2547" y="3260"/>
                    <a:pt x="2534" y="3285"/>
                  </a:cubicBezTo>
                  <a:cubicBezTo>
                    <a:pt x="2527" y="3295"/>
                    <a:pt x="2522" y="3306"/>
                    <a:pt x="2517" y="3318"/>
                  </a:cubicBezTo>
                  <a:cubicBezTo>
                    <a:pt x="2512" y="3329"/>
                    <a:pt x="2507" y="3342"/>
                    <a:pt x="2499" y="3354"/>
                  </a:cubicBezTo>
                  <a:cubicBezTo>
                    <a:pt x="2483" y="3382"/>
                    <a:pt x="2483" y="3400"/>
                    <a:pt x="2488" y="3430"/>
                  </a:cubicBezTo>
                  <a:cubicBezTo>
                    <a:pt x="2493" y="3459"/>
                    <a:pt x="2491" y="3484"/>
                    <a:pt x="2484" y="3487"/>
                  </a:cubicBezTo>
                  <a:cubicBezTo>
                    <a:pt x="2483" y="3489"/>
                    <a:pt x="2478" y="3489"/>
                    <a:pt x="2471" y="3484"/>
                  </a:cubicBezTo>
                  <a:cubicBezTo>
                    <a:pt x="2453" y="3474"/>
                    <a:pt x="2442" y="3450"/>
                    <a:pt x="2433" y="3430"/>
                  </a:cubicBezTo>
                  <a:cubicBezTo>
                    <a:pt x="2430" y="3422"/>
                    <a:pt x="2427" y="3415"/>
                    <a:pt x="2423" y="3408"/>
                  </a:cubicBezTo>
                  <a:cubicBezTo>
                    <a:pt x="2415" y="3394"/>
                    <a:pt x="2405" y="3379"/>
                    <a:pt x="2395" y="3366"/>
                  </a:cubicBezTo>
                  <a:cubicBezTo>
                    <a:pt x="2389" y="3356"/>
                    <a:pt x="2382" y="3347"/>
                    <a:pt x="2377" y="3337"/>
                  </a:cubicBezTo>
                  <a:lnTo>
                    <a:pt x="2372" y="3331"/>
                  </a:lnTo>
                  <a:cubicBezTo>
                    <a:pt x="2363" y="3314"/>
                    <a:pt x="2353" y="3298"/>
                    <a:pt x="2323" y="3301"/>
                  </a:cubicBezTo>
                  <a:cubicBezTo>
                    <a:pt x="2290" y="3306"/>
                    <a:pt x="2275" y="3333"/>
                    <a:pt x="2264" y="3356"/>
                  </a:cubicBezTo>
                  <a:cubicBezTo>
                    <a:pt x="2255" y="3372"/>
                    <a:pt x="2247" y="3387"/>
                    <a:pt x="2234" y="3394"/>
                  </a:cubicBezTo>
                  <a:cubicBezTo>
                    <a:pt x="2204" y="3410"/>
                    <a:pt x="2168" y="3402"/>
                    <a:pt x="2132" y="3394"/>
                  </a:cubicBezTo>
                  <a:cubicBezTo>
                    <a:pt x="2119" y="3390"/>
                    <a:pt x="2104" y="3389"/>
                    <a:pt x="2092" y="3387"/>
                  </a:cubicBezTo>
                  <a:cubicBezTo>
                    <a:pt x="2015" y="3379"/>
                    <a:pt x="1985" y="3428"/>
                    <a:pt x="1967" y="3473"/>
                  </a:cubicBezTo>
                  <a:cubicBezTo>
                    <a:pt x="1964" y="3481"/>
                    <a:pt x="1961" y="3491"/>
                    <a:pt x="1956" y="3501"/>
                  </a:cubicBezTo>
                  <a:cubicBezTo>
                    <a:pt x="1936" y="3547"/>
                    <a:pt x="1918" y="3594"/>
                    <a:pt x="1924" y="3646"/>
                  </a:cubicBezTo>
                  <a:cubicBezTo>
                    <a:pt x="1929" y="3674"/>
                    <a:pt x="1941" y="3690"/>
                    <a:pt x="1961" y="3710"/>
                  </a:cubicBezTo>
                  <a:cubicBezTo>
                    <a:pt x="1977" y="3726"/>
                    <a:pt x="1979" y="3736"/>
                    <a:pt x="1982" y="3759"/>
                  </a:cubicBezTo>
                  <a:lnTo>
                    <a:pt x="1987" y="3777"/>
                  </a:lnTo>
                  <a:cubicBezTo>
                    <a:pt x="1992" y="3799"/>
                    <a:pt x="1992" y="3804"/>
                    <a:pt x="1979" y="3817"/>
                  </a:cubicBezTo>
                  <a:cubicBezTo>
                    <a:pt x="1977" y="3819"/>
                    <a:pt x="1975" y="3820"/>
                    <a:pt x="1972" y="3822"/>
                  </a:cubicBezTo>
                  <a:cubicBezTo>
                    <a:pt x="1967" y="3825"/>
                    <a:pt x="1961" y="3830"/>
                    <a:pt x="1956" y="3837"/>
                  </a:cubicBezTo>
                  <a:cubicBezTo>
                    <a:pt x="1951" y="3847"/>
                    <a:pt x="1947" y="3856"/>
                    <a:pt x="1947" y="3865"/>
                  </a:cubicBezTo>
                  <a:cubicBezTo>
                    <a:pt x="1946" y="3870"/>
                    <a:pt x="1944" y="3875"/>
                    <a:pt x="1942" y="3879"/>
                  </a:cubicBezTo>
                  <a:cubicBezTo>
                    <a:pt x="1936" y="3898"/>
                    <a:pt x="1931" y="3898"/>
                    <a:pt x="1913" y="3901"/>
                  </a:cubicBezTo>
                  <a:cubicBezTo>
                    <a:pt x="1909" y="3901"/>
                    <a:pt x="1905" y="3901"/>
                    <a:pt x="1900" y="3903"/>
                  </a:cubicBezTo>
                  <a:cubicBezTo>
                    <a:pt x="1862" y="3909"/>
                    <a:pt x="1849" y="3927"/>
                    <a:pt x="1834" y="3960"/>
                  </a:cubicBezTo>
                  <a:cubicBezTo>
                    <a:pt x="1832" y="3967"/>
                    <a:pt x="1829" y="3972"/>
                    <a:pt x="1827" y="3978"/>
                  </a:cubicBezTo>
                  <a:cubicBezTo>
                    <a:pt x="1819" y="3996"/>
                    <a:pt x="1807" y="4016"/>
                    <a:pt x="1809" y="4034"/>
                  </a:cubicBezTo>
                  <a:cubicBezTo>
                    <a:pt x="1809" y="4051"/>
                    <a:pt x="1814" y="4064"/>
                    <a:pt x="1819" y="4077"/>
                  </a:cubicBezTo>
                  <a:cubicBezTo>
                    <a:pt x="1824" y="4090"/>
                    <a:pt x="1830" y="4102"/>
                    <a:pt x="1829" y="4117"/>
                  </a:cubicBezTo>
                  <a:cubicBezTo>
                    <a:pt x="1827" y="4132"/>
                    <a:pt x="1819" y="4145"/>
                    <a:pt x="1812" y="4158"/>
                  </a:cubicBezTo>
                  <a:cubicBezTo>
                    <a:pt x="1804" y="4171"/>
                    <a:pt x="1796" y="4186"/>
                    <a:pt x="1793" y="4202"/>
                  </a:cubicBezTo>
                  <a:cubicBezTo>
                    <a:pt x="1789" y="4217"/>
                    <a:pt x="1791" y="4232"/>
                    <a:pt x="1793" y="4247"/>
                  </a:cubicBezTo>
                  <a:cubicBezTo>
                    <a:pt x="1793" y="4263"/>
                    <a:pt x="1794" y="4278"/>
                    <a:pt x="1789" y="4293"/>
                  </a:cubicBezTo>
                  <a:cubicBezTo>
                    <a:pt x="1783" y="4313"/>
                    <a:pt x="1774" y="4336"/>
                    <a:pt x="1765" y="4352"/>
                  </a:cubicBezTo>
                  <a:cubicBezTo>
                    <a:pt x="1755" y="4374"/>
                    <a:pt x="1748" y="4374"/>
                    <a:pt x="1720" y="4370"/>
                  </a:cubicBezTo>
                  <a:cubicBezTo>
                    <a:pt x="1684" y="4367"/>
                    <a:pt x="1671" y="4382"/>
                    <a:pt x="1659" y="4400"/>
                  </a:cubicBezTo>
                  <a:cubicBezTo>
                    <a:pt x="1656" y="4405"/>
                    <a:pt x="1651" y="4410"/>
                    <a:pt x="1646" y="4417"/>
                  </a:cubicBezTo>
                  <a:cubicBezTo>
                    <a:pt x="1641" y="4420"/>
                    <a:pt x="1636" y="4423"/>
                    <a:pt x="1631" y="4428"/>
                  </a:cubicBezTo>
                  <a:cubicBezTo>
                    <a:pt x="1618" y="4438"/>
                    <a:pt x="1598" y="4453"/>
                    <a:pt x="1618" y="4484"/>
                  </a:cubicBezTo>
                  <a:cubicBezTo>
                    <a:pt x="1624" y="4496"/>
                    <a:pt x="1636" y="4506"/>
                    <a:pt x="1648" y="4514"/>
                  </a:cubicBezTo>
                  <a:cubicBezTo>
                    <a:pt x="1656" y="4520"/>
                    <a:pt x="1664" y="4525"/>
                    <a:pt x="1669" y="4534"/>
                  </a:cubicBezTo>
                  <a:cubicBezTo>
                    <a:pt x="1679" y="4543"/>
                    <a:pt x="1685" y="4555"/>
                    <a:pt x="1692" y="4566"/>
                  </a:cubicBezTo>
                  <a:cubicBezTo>
                    <a:pt x="1704" y="4585"/>
                    <a:pt x="1715" y="4603"/>
                    <a:pt x="1732" y="4619"/>
                  </a:cubicBezTo>
                  <a:cubicBezTo>
                    <a:pt x="1743" y="4631"/>
                    <a:pt x="1755" y="4641"/>
                    <a:pt x="1766" y="4650"/>
                  </a:cubicBezTo>
                  <a:cubicBezTo>
                    <a:pt x="1771" y="4655"/>
                    <a:pt x="1778" y="4659"/>
                    <a:pt x="1783" y="4664"/>
                  </a:cubicBezTo>
                  <a:cubicBezTo>
                    <a:pt x="1779" y="4665"/>
                    <a:pt x="1778" y="4667"/>
                    <a:pt x="1776" y="4669"/>
                  </a:cubicBezTo>
                  <a:cubicBezTo>
                    <a:pt x="1769" y="4675"/>
                    <a:pt x="1763" y="4680"/>
                    <a:pt x="1756" y="4682"/>
                  </a:cubicBezTo>
                  <a:cubicBezTo>
                    <a:pt x="1750" y="4685"/>
                    <a:pt x="1743" y="4685"/>
                    <a:pt x="1735" y="4685"/>
                  </a:cubicBezTo>
                  <a:cubicBezTo>
                    <a:pt x="1728" y="4685"/>
                    <a:pt x="1722" y="4685"/>
                    <a:pt x="1715" y="4687"/>
                  </a:cubicBezTo>
                  <a:cubicBezTo>
                    <a:pt x="1704" y="4688"/>
                    <a:pt x="1689" y="4688"/>
                    <a:pt x="1676" y="4690"/>
                  </a:cubicBezTo>
                  <a:cubicBezTo>
                    <a:pt x="1651" y="4692"/>
                    <a:pt x="1628" y="4692"/>
                    <a:pt x="1606" y="4702"/>
                  </a:cubicBezTo>
                  <a:cubicBezTo>
                    <a:pt x="1580" y="4711"/>
                    <a:pt x="1562" y="4718"/>
                    <a:pt x="1534" y="4718"/>
                  </a:cubicBezTo>
                  <a:cubicBezTo>
                    <a:pt x="1529" y="4718"/>
                    <a:pt x="1522" y="4718"/>
                    <a:pt x="1517" y="4718"/>
                  </a:cubicBezTo>
                  <a:cubicBezTo>
                    <a:pt x="1498" y="4718"/>
                    <a:pt x="1473" y="4718"/>
                    <a:pt x="1452" y="4728"/>
                  </a:cubicBezTo>
                  <a:cubicBezTo>
                    <a:pt x="1420" y="4744"/>
                    <a:pt x="1410" y="4776"/>
                    <a:pt x="1402" y="4804"/>
                  </a:cubicBezTo>
                  <a:lnTo>
                    <a:pt x="1400" y="4814"/>
                  </a:lnTo>
                  <a:cubicBezTo>
                    <a:pt x="1397" y="4825"/>
                    <a:pt x="1394" y="4837"/>
                    <a:pt x="1387" y="4845"/>
                  </a:cubicBezTo>
                  <a:cubicBezTo>
                    <a:pt x="1379" y="4855"/>
                    <a:pt x="1372" y="4858"/>
                    <a:pt x="1363" y="4861"/>
                  </a:cubicBezTo>
                  <a:cubicBezTo>
                    <a:pt x="1356" y="4863"/>
                    <a:pt x="1351" y="4865"/>
                    <a:pt x="1344" y="4868"/>
                  </a:cubicBezTo>
                  <a:cubicBezTo>
                    <a:pt x="1318" y="4881"/>
                    <a:pt x="1308" y="4904"/>
                    <a:pt x="1300" y="4924"/>
                  </a:cubicBezTo>
                  <a:cubicBezTo>
                    <a:pt x="1293" y="4937"/>
                    <a:pt x="1288" y="4950"/>
                    <a:pt x="1280" y="4959"/>
                  </a:cubicBezTo>
                  <a:cubicBezTo>
                    <a:pt x="1275" y="4963"/>
                    <a:pt x="1270" y="4968"/>
                    <a:pt x="1265" y="4972"/>
                  </a:cubicBezTo>
                  <a:cubicBezTo>
                    <a:pt x="1257" y="4978"/>
                    <a:pt x="1249" y="4985"/>
                    <a:pt x="1242" y="4993"/>
                  </a:cubicBezTo>
                  <a:cubicBezTo>
                    <a:pt x="1234" y="5005"/>
                    <a:pt x="1231" y="5015"/>
                    <a:pt x="1227" y="5026"/>
                  </a:cubicBezTo>
                  <a:cubicBezTo>
                    <a:pt x="1224" y="5033"/>
                    <a:pt x="1221" y="5041"/>
                    <a:pt x="1218" y="5046"/>
                  </a:cubicBezTo>
                  <a:cubicBezTo>
                    <a:pt x="1204" y="5066"/>
                    <a:pt x="1183" y="5077"/>
                    <a:pt x="1162" y="5089"/>
                  </a:cubicBezTo>
                  <a:cubicBezTo>
                    <a:pt x="1150" y="5095"/>
                    <a:pt x="1138" y="5102"/>
                    <a:pt x="1127" y="5108"/>
                  </a:cubicBezTo>
                  <a:cubicBezTo>
                    <a:pt x="1117" y="5115"/>
                    <a:pt x="1109" y="5123"/>
                    <a:pt x="1099" y="5130"/>
                  </a:cubicBezTo>
                  <a:cubicBezTo>
                    <a:pt x="1079" y="5148"/>
                    <a:pt x="1061" y="5163"/>
                    <a:pt x="1036" y="5169"/>
                  </a:cubicBezTo>
                  <a:cubicBezTo>
                    <a:pt x="979" y="5184"/>
                    <a:pt x="933" y="5163"/>
                    <a:pt x="883" y="5141"/>
                  </a:cubicBezTo>
                  <a:cubicBezTo>
                    <a:pt x="853" y="5128"/>
                    <a:pt x="824" y="5115"/>
                    <a:pt x="791" y="5108"/>
                  </a:cubicBezTo>
                  <a:cubicBezTo>
                    <a:pt x="781" y="5107"/>
                    <a:pt x="771" y="5105"/>
                    <a:pt x="763" y="5104"/>
                  </a:cubicBezTo>
                  <a:cubicBezTo>
                    <a:pt x="732" y="5099"/>
                    <a:pt x="712" y="5097"/>
                    <a:pt x="690" y="507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6" name="Freeform 73">
              <a:extLst>
                <a:ext uri="{FF2B5EF4-FFF2-40B4-BE49-F238E27FC236}">
                  <a16:creationId xmlns:a16="http://schemas.microsoft.com/office/drawing/2014/main" id="{FCFDF294-460B-477B-BD6F-71EBB490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888" y="1974850"/>
              <a:ext cx="1265237" cy="1196975"/>
            </a:xfrm>
            <a:custGeom>
              <a:avLst/>
              <a:gdLst>
                <a:gd name="T0" fmla="*/ 371 w 3515"/>
                <a:gd name="T1" fmla="*/ 1797 h 3325"/>
                <a:gd name="T2" fmla="*/ 388 w 3515"/>
                <a:gd name="T3" fmla="*/ 2150 h 3325"/>
                <a:gd name="T4" fmla="*/ 457 w 3515"/>
                <a:gd name="T5" fmla="*/ 2186 h 3325"/>
                <a:gd name="T6" fmla="*/ 526 w 3515"/>
                <a:gd name="T7" fmla="*/ 2158 h 3325"/>
                <a:gd name="T8" fmla="*/ 369 w 3515"/>
                <a:gd name="T9" fmla="*/ 1499 h 3325"/>
                <a:gd name="T10" fmla="*/ 730 w 3515"/>
                <a:gd name="T11" fmla="*/ 1240 h 3325"/>
                <a:gd name="T12" fmla="*/ 1018 w 3515"/>
                <a:gd name="T13" fmla="*/ 1147 h 3325"/>
                <a:gd name="T14" fmla="*/ 1045 w 3515"/>
                <a:gd name="T15" fmla="*/ 990 h 3325"/>
                <a:gd name="T16" fmla="*/ 1383 w 3515"/>
                <a:gd name="T17" fmla="*/ 700 h 3325"/>
                <a:gd name="T18" fmla="*/ 1616 w 3515"/>
                <a:gd name="T19" fmla="*/ 608 h 3325"/>
                <a:gd name="T20" fmla="*/ 1897 w 3515"/>
                <a:gd name="T21" fmla="*/ 623 h 3325"/>
                <a:gd name="T22" fmla="*/ 2102 w 3515"/>
                <a:gd name="T23" fmla="*/ 758 h 3325"/>
                <a:gd name="T24" fmla="*/ 2200 w 3515"/>
                <a:gd name="T25" fmla="*/ 1000 h 3325"/>
                <a:gd name="T26" fmla="*/ 2145 w 3515"/>
                <a:gd name="T27" fmla="*/ 1214 h 3325"/>
                <a:gd name="T28" fmla="*/ 2341 w 3515"/>
                <a:gd name="T29" fmla="*/ 1272 h 3325"/>
                <a:gd name="T30" fmla="*/ 2437 w 3515"/>
                <a:gd name="T31" fmla="*/ 1077 h 3325"/>
                <a:gd name="T32" fmla="*/ 2605 w 3515"/>
                <a:gd name="T33" fmla="*/ 913 h 3325"/>
                <a:gd name="T34" fmla="*/ 2338 w 3515"/>
                <a:gd name="T35" fmla="*/ 1043 h 3325"/>
                <a:gd name="T36" fmla="*/ 2116 w 3515"/>
                <a:gd name="T37" fmla="*/ 725 h 3325"/>
                <a:gd name="T38" fmla="*/ 2285 w 3515"/>
                <a:gd name="T39" fmla="*/ 438 h 3325"/>
                <a:gd name="T40" fmla="*/ 2238 w 3515"/>
                <a:gd name="T41" fmla="*/ 265 h 3325"/>
                <a:gd name="T42" fmla="*/ 2386 w 3515"/>
                <a:gd name="T43" fmla="*/ 35 h 3325"/>
                <a:gd name="T44" fmla="*/ 2475 w 3515"/>
                <a:gd name="T45" fmla="*/ 206 h 3325"/>
                <a:gd name="T46" fmla="*/ 2664 w 3515"/>
                <a:gd name="T47" fmla="*/ 382 h 3325"/>
                <a:gd name="T48" fmla="*/ 3071 w 3515"/>
                <a:gd name="T49" fmla="*/ 287 h 3325"/>
                <a:gd name="T50" fmla="*/ 3279 w 3515"/>
                <a:gd name="T51" fmla="*/ 486 h 3325"/>
                <a:gd name="T52" fmla="*/ 3251 w 3515"/>
                <a:gd name="T53" fmla="*/ 815 h 3325"/>
                <a:gd name="T54" fmla="*/ 3063 w 3515"/>
                <a:gd name="T55" fmla="*/ 1117 h 3325"/>
                <a:gd name="T56" fmla="*/ 2765 w 3515"/>
                <a:gd name="T57" fmla="*/ 1461 h 3325"/>
                <a:gd name="T58" fmla="*/ 2710 w 3515"/>
                <a:gd name="T59" fmla="*/ 1603 h 3325"/>
                <a:gd name="T60" fmla="*/ 2839 w 3515"/>
                <a:gd name="T61" fmla="*/ 1474 h 3325"/>
                <a:gd name="T62" fmla="*/ 3152 w 3515"/>
                <a:gd name="T63" fmla="*/ 1267 h 3325"/>
                <a:gd name="T64" fmla="*/ 3211 w 3515"/>
                <a:gd name="T65" fmla="*/ 1171 h 3325"/>
                <a:gd name="T66" fmla="*/ 3185 w 3515"/>
                <a:gd name="T67" fmla="*/ 1325 h 3325"/>
                <a:gd name="T68" fmla="*/ 3285 w 3515"/>
                <a:gd name="T69" fmla="*/ 1657 h 3325"/>
                <a:gd name="T70" fmla="*/ 3476 w 3515"/>
                <a:gd name="T71" fmla="*/ 1990 h 3325"/>
                <a:gd name="T72" fmla="*/ 3297 w 3515"/>
                <a:gd name="T73" fmla="*/ 2242 h 3325"/>
                <a:gd name="T74" fmla="*/ 3252 w 3515"/>
                <a:gd name="T75" fmla="*/ 2441 h 3325"/>
                <a:gd name="T76" fmla="*/ 3089 w 3515"/>
                <a:gd name="T77" fmla="*/ 2578 h 3325"/>
                <a:gd name="T78" fmla="*/ 2903 w 3515"/>
                <a:gd name="T79" fmla="*/ 2680 h 3325"/>
                <a:gd name="T80" fmla="*/ 2677 w 3515"/>
                <a:gd name="T81" fmla="*/ 2731 h 3325"/>
                <a:gd name="T82" fmla="*/ 2404 w 3515"/>
                <a:gd name="T83" fmla="*/ 2662 h 3325"/>
                <a:gd name="T84" fmla="*/ 2155 w 3515"/>
                <a:gd name="T85" fmla="*/ 2616 h 3325"/>
                <a:gd name="T86" fmla="*/ 1735 w 3515"/>
                <a:gd name="T87" fmla="*/ 2774 h 3325"/>
                <a:gd name="T88" fmla="*/ 1590 w 3515"/>
                <a:gd name="T89" fmla="*/ 2997 h 3325"/>
                <a:gd name="T90" fmla="*/ 1259 w 3515"/>
                <a:gd name="T91" fmla="*/ 3300 h 3325"/>
                <a:gd name="T92" fmla="*/ 1004 w 3515"/>
                <a:gd name="T93" fmla="*/ 3285 h 3325"/>
                <a:gd name="T94" fmla="*/ 773 w 3515"/>
                <a:gd name="T95" fmla="*/ 3287 h 3325"/>
                <a:gd name="T96" fmla="*/ 467 w 3515"/>
                <a:gd name="T97" fmla="*/ 3273 h 3325"/>
                <a:gd name="T98" fmla="*/ 341 w 3515"/>
                <a:gd name="T99" fmla="*/ 3051 h 3325"/>
                <a:gd name="T100" fmla="*/ 295 w 3515"/>
                <a:gd name="T101" fmla="*/ 2865 h 3325"/>
                <a:gd name="T102" fmla="*/ 310 w 3515"/>
                <a:gd name="T103" fmla="*/ 2687 h 3325"/>
                <a:gd name="T104" fmla="*/ 271 w 3515"/>
                <a:gd name="T105" fmla="*/ 2593 h 3325"/>
                <a:gd name="T106" fmla="*/ 45 w 3515"/>
                <a:gd name="T107" fmla="*/ 2453 h 3325"/>
                <a:gd name="T108" fmla="*/ 206 w 3515"/>
                <a:gd name="T109" fmla="*/ 1957 h 3325"/>
                <a:gd name="T110" fmla="*/ 238 w 3515"/>
                <a:gd name="T111" fmla="*/ 167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5" h="3325">
                  <a:moveTo>
                    <a:pt x="175" y="1580"/>
                  </a:moveTo>
                  <a:cubicBezTo>
                    <a:pt x="172" y="1565"/>
                    <a:pt x="170" y="1552"/>
                    <a:pt x="172" y="1539"/>
                  </a:cubicBezTo>
                  <a:cubicBezTo>
                    <a:pt x="195" y="1545"/>
                    <a:pt x="223" y="1552"/>
                    <a:pt x="238" y="1570"/>
                  </a:cubicBezTo>
                  <a:cubicBezTo>
                    <a:pt x="257" y="1595"/>
                    <a:pt x="259" y="1618"/>
                    <a:pt x="284" y="1638"/>
                  </a:cubicBezTo>
                  <a:cubicBezTo>
                    <a:pt x="313" y="1661"/>
                    <a:pt x="328" y="1675"/>
                    <a:pt x="340" y="1712"/>
                  </a:cubicBezTo>
                  <a:cubicBezTo>
                    <a:pt x="350" y="1741"/>
                    <a:pt x="353" y="1773"/>
                    <a:pt x="371" y="1797"/>
                  </a:cubicBezTo>
                  <a:cubicBezTo>
                    <a:pt x="409" y="1852"/>
                    <a:pt x="483" y="1797"/>
                    <a:pt x="531" y="1842"/>
                  </a:cubicBezTo>
                  <a:cubicBezTo>
                    <a:pt x="575" y="1885"/>
                    <a:pt x="486" y="1931"/>
                    <a:pt x="462" y="1952"/>
                  </a:cubicBezTo>
                  <a:cubicBezTo>
                    <a:pt x="425" y="1985"/>
                    <a:pt x="411" y="2025"/>
                    <a:pt x="404" y="2071"/>
                  </a:cubicBezTo>
                  <a:cubicBezTo>
                    <a:pt x="401" y="2084"/>
                    <a:pt x="396" y="2097"/>
                    <a:pt x="394" y="2110"/>
                  </a:cubicBezTo>
                  <a:cubicBezTo>
                    <a:pt x="392" y="2120"/>
                    <a:pt x="391" y="2130"/>
                    <a:pt x="389" y="2140"/>
                  </a:cubicBezTo>
                  <a:cubicBezTo>
                    <a:pt x="389" y="2145"/>
                    <a:pt x="389" y="2145"/>
                    <a:pt x="388" y="2150"/>
                  </a:cubicBezTo>
                  <a:cubicBezTo>
                    <a:pt x="388" y="2153"/>
                    <a:pt x="388" y="2160"/>
                    <a:pt x="396" y="2160"/>
                  </a:cubicBezTo>
                  <a:cubicBezTo>
                    <a:pt x="402" y="2161"/>
                    <a:pt x="409" y="2145"/>
                    <a:pt x="411" y="2140"/>
                  </a:cubicBezTo>
                  <a:cubicBezTo>
                    <a:pt x="417" y="2130"/>
                    <a:pt x="420" y="2120"/>
                    <a:pt x="427" y="2112"/>
                  </a:cubicBezTo>
                  <a:cubicBezTo>
                    <a:pt x="434" y="2100"/>
                    <a:pt x="439" y="2086"/>
                    <a:pt x="452" y="2081"/>
                  </a:cubicBezTo>
                  <a:cubicBezTo>
                    <a:pt x="465" y="2074"/>
                    <a:pt x="473" y="2089"/>
                    <a:pt x="478" y="2099"/>
                  </a:cubicBezTo>
                  <a:cubicBezTo>
                    <a:pt x="488" y="2127"/>
                    <a:pt x="467" y="2161"/>
                    <a:pt x="457" y="2186"/>
                  </a:cubicBezTo>
                  <a:cubicBezTo>
                    <a:pt x="442" y="2222"/>
                    <a:pt x="435" y="2250"/>
                    <a:pt x="411" y="2280"/>
                  </a:cubicBezTo>
                  <a:cubicBezTo>
                    <a:pt x="397" y="2296"/>
                    <a:pt x="379" y="2329"/>
                    <a:pt x="397" y="2349"/>
                  </a:cubicBezTo>
                  <a:cubicBezTo>
                    <a:pt x="420" y="2372"/>
                    <a:pt x="434" y="2346"/>
                    <a:pt x="439" y="2326"/>
                  </a:cubicBezTo>
                  <a:cubicBezTo>
                    <a:pt x="442" y="2315"/>
                    <a:pt x="440" y="2301"/>
                    <a:pt x="450" y="2293"/>
                  </a:cubicBezTo>
                  <a:cubicBezTo>
                    <a:pt x="463" y="2282"/>
                    <a:pt x="483" y="2290"/>
                    <a:pt x="498" y="2280"/>
                  </a:cubicBezTo>
                  <a:cubicBezTo>
                    <a:pt x="532" y="2259"/>
                    <a:pt x="528" y="2193"/>
                    <a:pt x="526" y="2158"/>
                  </a:cubicBezTo>
                  <a:cubicBezTo>
                    <a:pt x="519" y="2077"/>
                    <a:pt x="485" y="2010"/>
                    <a:pt x="546" y="1937"/>
                  </a:cubicBezTo>
                  <a:cubicBezTo>
                    <a:pt x="570" y="1908"/>
                    <a:pt x="595" y="1893"/>
                    <a:pt x="577" y="1850"/>
                  </a:cubicBezTo>
                  <a:cubicBezTo>
                    <a:pt x="562" y="1817"/>
                    <a:pt x="534" y="1809"/>
                    <a:pt x="511" y="1786"/>
                  </a:cubicBezTo>
                  <a:cubicBezTo>
                    <a:pt x="472" y="1750"/>
                    <a:pt x="500" y="1687"/>
                    <a:pt x="463" y="1649"/>
                  </a:cubicBezTo>
                  <a:cubicBezTo>
                    <a:pt x="439" y="1624"/>
                    <a:pt x="406" y="1614"/>
                    <a:pt x="383" y="1588"/>
                  </a:cubicBezTo>
                  <a:cubicBezTo>
                    <a:pt x="358" y="1558"/>
                    <a:pt x="363" y="1534"/>
                    <a:pt x="369" y="1499"/>
                  </a:cubicBezTo>
                  <a:cubicBezTo>
                    <a:pt x="378" y="1460"/>
                    <a:pt x="406" y="1418"/>
                    <a:pt x="402" y="1379"/>
                  </a:cubicBezTo>
                  <a:cubicBezTo>
                    <a:pt x="401" y="1353"/>
                    <a:pt x="379" y="1333"/>
                    <a:pt x="379" y="1308"/>
                  </a:cubicBezTo>
                  <a:cubicBezTo>
                    <a:pt x="379" y="1277"/>
                    <a:pt x="409" y="1245"/>
                    <a:pt x="432" y="1229"/>
                  </a:cubicBezTo>
                  <a:cubicBezTo>
                    <a:pt x="462" y="1204"/>
                    <a:pt x="490" y="1212"/>
                    <a:pt x="526" y="1214"/>
                  </a:cubicBezTo>
                  <a:cubicBezTo>
                    <a:pt x="567" y="1216"/>
                    <a:pt x="590" y="1199"/>
                    <a:pt x="630" y="1217"/>
                  </a:cubicBezTo>
                  <a:cubicBezTo>
                    <a:pt x="659" y="1234"/>
                    <a:pt x="696" y="1240"/>
                    <a:pt x="730" y="1240"/>
                  </a:cubicBezTo>
                  <a:cubicBezTo>
                    <a:pt x="752" y="1240"/>
                    <a:pt x="773" y="1231"/>
                    <a:pt x="793" y="1231"/>
                  </a:cubicBezTo>
                  <a:cubicBezTo>
                    <a:pt x="814" y="1231"/>
                    <a:pt x="821" y="1249"/>
                    <a:pt x="839" y="1254"/>
                  </a:cubicBezTo>
                  <a:cubicBezTo>
                    <a:pt x="867" y="1264"/>
                    <a:pt x="888" y="1239"/>
                    <a:pt x="911" y="1229"/>
                  </a:cubicBezTo>
                  <a:cubicBezTo>
                    <a:pt x="941" y="1214"/>
                    <a:pt x="971" y="1226"/>
                    <a:pt x="1002" y="1219"/>
                  </a:cubicBezTo>
                  <a:cubicBezTo>
                    <a:pt x="1018" y="1216"/>
                    <a:pt x="1046" y="1198"/>
                    <a:pt x="1045" y="1178"/>
                  </a:cubicBezTo>
                  <a:cubicBezTo>
                    <a:pt x="1045" y="1166"/>
                    <a:pt x="1025" y="1156"/>
                    <a:pt x="1018" y="1147"/>
                  </a:cubicBezTo>
                  <a:cubicBezTo>
                    <a:pt x="1010" y="1137"/>
                    <a:pt x="1007" y="1122"/>
                    <a:pt x="999" y="1112"/>
                  </a:cubicBezTo>
                  <a:cubicBezTo>
                    <a:pt x="989" y="1099"/>
                    <a:pt x="939" y="1054"/>
                    <a:pt x="979" y="1041"/>
                  </a:cubicBezTo>
                  <a:cubicBezTo>
                    <a:pt x="1004" y="1031"/>
                    <a:pt x="1025" y="1072"/>
                    <a:pt x="1045" y="1076"/>
                  </a:cubicBezTo>
                  <a:cubicBezTo>
                    <a:pt x="1058" y="1079"/>
                    <a:pt x="1063" y="1072"/>
                    <a:pt x="1060" y="1061"/>
                  </a:cubicBezTo>
                  <a:cubicBezTo>
                    <a:pt x="1058" y="1044"/>
                    <a:pt x="1040" y="1046"/>
                    <a:pt x="1032" y="1036"/>
                  </a:cubicBezTo>
                  <a:cubicBezTo>
                    <a:pt x="1005" y="1010"/>
                    <a:pt x="1035" y="1011"/>
                    <a:pt x="1045" y="990"/>
                  </a:cubicBezTo>
                  <a:cubicBezTo>
                    <a:pt x="1050" y="980"/>
                    <a:pt x="1040" y="980"/>
                    <a:pt x="1043" y="970"/>
                  </a:cubicBezTo>
                  <a:cubicBezTo>
                    <a:pt x="1045" y="959"/>
                    <a:pt x="1056" y="949"/>
                    <a:pt x="1063" y="939"/>
                  </a:cubicBezTo>
                  <a:cubicBezTo>
                    <a:pt x="1099" y="878"/>
                    <a:pt x="1157" y="855"/>
                    <a:pt x="1211" y="812"/>
                  </a:cubicBezTo>
                  <a:cubicBezTo>
                    <a:pt x="1234" y="794"/>
                    <a:pt x="1243" y="764"/>
                    <a:pt x="1266" y="746"/>
                  </a:cubicBezTo>
                  <a:cubicBezTo>
                    <a:pt x="1292" y="726"/>
                    <a:pt x="1323" y="746"/>
                    <a:pt x="1346" y="726"/>
                  </a:cubicBezTo>
                  <a:cubicBezTo>
                    <a:pt x="1363" y="713"/>
                    <a:pt x="1359" y="705"/>
                    <a:pt x="1383" y="700"/>
                  </a:cubicBezTo>
                  <a:cubicBezTo>
                    <a:pt x="1397" y="697"/>
                    <a:pt x="1412" y="700"/>
                    <a:pt x="1427" y="700"/>
                  </a:cubicBezTo>
                  <a:cubicBezTo>
                    <a:pt x="1462" y="702"/>
                    <a:pt x="1483" y="692"/>
                    <a:pt x="1516" y="679"/>
                  </a:cubicBezTo>
                  <a:cubicBezTo>
                    <a:pt x="1546" y="666"/>
                    <a:pt x="1575" y="656"/>
                    <a:pt x="1607" y="654"/>
                  </a:cubicBezTo>
                  <a:cubicBezTo>
                    <a:pt x="1618" y="654"/>
                    <a:pt x="1631" y="662"/>
                    <a:pt x="1656" y="644"/>
                  </a:cubicBezTo>
                  <a:cubicBezTo>
                    <a:pt x="1664" y="639"/>
                    <a:pt x="1671" y="633"/>
                    <a:pt x="1671" y="619"/>
                  </a:cubicBezTo>
                  <a:cubicBezTo>
                    <a:pt x="1668" y="601"/>
                    <a:pt x="1626" y="614"/>
                    <a:pt x="1616" y="608"/>
                  </a:cubicBezTo>
                  <a:cubicBezTo>
                    <a:pt x="1593" y="591"/>
                    <a:pt x="1615" y="580"/>
                    <a:pt x="1633" y="577"/>
                  </a:cubicBezTo>
                  <a:cubicBezTo>
                    <a:pt x="1692" y="562"/>
                    <a:pt x="1752" y="562"/>
                    <a:pt x="1813" y="557"/>
                  </a:cubicBezTo>
                  <a:cubicBezTo>
                    <a:pt x="1847" y="555"/>
                    <a:pt x="1855" y="575"/>
                    <a:pt x="1844" y="605"/>
                  </a:cubicBezTo>
                  <a:cubicBezTo>
                    <a:pt x="1834" y="628"/>
                    <a:pt x="1836" y="631"/>
                    <a:pt x="1850" y="623"/>
                  </a:cubicBezTo>
                  <a:cubicBezTo>
                    <a:pt x="1862" y="616"/>
                    <a:pt x="1864" y="600"/>
                    <a:pt x="1882" y="605"/>
                  </a:cubicBezTo>
                  <a:cubicBezTo>
                    <a:pt x="1892" y="608"/>
                    <a:pt x="1890" y="619"/>
                    <a:pt x="1897" y="623"/>
                  </a:cubicBezTo>
                  <a:cubicBezTo>
                    <a:pt x="1916" y="638"/>
                    <a:pt x="1915" y="623"/>
                    <a:pt x="1928" y="603"/>
                  </a:cubicBezTo>
                  <a:cubicBezTo>
                    <a:pt x="1949" y="568"/>
                    <a:pt x="1954" y="608"/>
                    <a:pt x="1981" y="601"/>
                  </a:cubicBezTo>
                  <a:cubicBezTo>
                    <a:pt x="1995" y="598"/>
                    <a:pt x="2017" y="560"/>
                    <a:pt x="2033" y="549"/>
                  </a:cubicBezTo>
                  <a:cubicBezTo>
                    <a:pt x="2061" y="530"/>
                    <a:pt x="2096" y="530"/>
                    <a:pt x="2126" y="552"/>
                  </a:cubicBezTo>
                  <a:cubicBezTo>
                    <a:pt x="2150" y="570"/>
                    <a:pt x="2149" y="601"/>
                    <a:pt x="2142" y="629"/>
                  </a:cubicBezTo>
                  <a:cubicBezTo>
                    <a:pt x="2132" y="677"/>
                    <a:pt x="2055" y="703"/>
                    <a:pt x="2102" y="758"/>
                  </a:cubicBezTo>
                  <a:cubicBezTo>
                    <a:pt x="2112" y="769"/>
                    <a:pt x="2127" y="776"/>
                    <a:pt x="2139" y="787"/>
                  </a:cubicBezTo>
                  <a:cubicBezTo>
                    <a:pt x="2150" y="801"/>
                    <a:pt x="2147" y="812"/>
                    <a:pt x="2154" y="822"/>
                  </a:cubicBezTo>
                  <a:cubicBezTo>
                    <a:pt x="2158" y="830"/>
                    <a:pt x="2168" y="834"/>
                    <a:pt x="2173" y="843"/>
                  </a:cubicBezTo>
                  <a:cubicBezTo>
                    <a:pt x="2180" y="855"/>
                    <a:pt x="2177" y="867"/>
                    <a:pt x="2178" y="878"/>
                  </a:cubicBezTo>
                  <a:cubicBezTo>
                    <a:pt x="2186" y="901"/>
                    <a:pt x="2214" y="904"/>
                    <a:pt x="2216" y="926"/>
                  </a:cubicBezTo>
                  <a:cubicBezTo>
                    <a:pt x="2219" y="955"/>
                    <a:pt x="2190" y="965"/>
                    <a:pt x="2200" y="1000"/>
                  </a:cubicBezTo>
                  <a:cubicBezTo>
                    <a:pt x="2208" y="1028"/>
                    <a:pt x="2234" y="1041"/>
                    <a:pt x="2218" y="1071"/>
                  </a:cubicBezTo>
                  <a:cubicBezTo>
                    <a:pt x="2208" y="1086"/>
                    <a:pt x="2186" y="1109"/>
                    <a:pt x="2170" y="1114"/>
                  </a:cubicBezTo>
                  <a:cubicBezTo>
                    <a:pt x="2162" y="1117"/>
                    <a:pt x="2135" y="1110"/>
                    <a:pt x="2129" y="1115"/>
                  </a:cubicBezTo>
                  <a:cubicBezTo>
                    <a:pt x="2116" y="1125"/>
                    <a:pt x="2127" y="1130"/>
                    <a:pt x="2132" y="1140"/>
                  </a:cubicBezTo>
                  <a:cubicBezTo>
                    <a:pt x="2139" y="1153"/>
                    <a:pt x="2144" y="1155"/>
                    <a:pt x="2144" y="1171"/>
                  </a:cubicBezTo>
                  <a:cubicBezTo>
                    <a:pt x="2142" y="1189"/>
                    <a:pt x="2137" y="1198"/>
                    <a:pt x="2145" y="1214"/>
                  </a:cubicBezTo>
                  <a:cubicBezTo>
                    <a:pt x="2150" y="1227"/>
                    <a:pt x="2178" y="1268"/>
                    <a:pt x="2195" y="1250"/>
                  </a:cubicBezTo>
                  <a:cubicBezTo>
                    <a:pt x="2211" y="1236"/>
                    <a:pt x="2188" y="1211"/>
                    <a:pt x="2183" y="1196"/>
                  </a:cubicBezTo>
                  <a:cubicBezTo>
                    <a:pt x="2177" y="1173"/>
                    <a:pt x="2183" y="1138"/>
                    <a:pt x="2216" y="1145"/>
                  </a:cubicBezTo>
                  <a:cubicBezTo>
                    <a:pt x="2228" y="1147"/>
                    <a:pt x="2275" y="1178"/>
                    <a:pt x="2279" y="1188"/>
                  </a:cubicBezTo>
                  <a:cubicBezTo>
                    <a:pt x="2297" y="1226"/>
                    <a:pt x="2251" y="1277"/>
                    <a:pt x="2292" y="1295"/>
                  </a:cubicBezTo>
                  <a:cubicBezTo>
                    <a:pt x="2318" y="1306"/>
                    <a:pt x="2341" y="1306"/>
                    <a:pt x="2341" y="1272"/>
                  </a:cubicBezTo>
                  <a:cubicBezTo>
                    <a:pt x="2341" y="1240"/>
                    <a:pt x="2318" y="1214"/>
                    <a:pt x="2302" y="1191"/>
                  </a:cubicBezTo>
                  <a:cubicBezTo>
                    <a:pt x="2294" y="1178"/>
                    <a:pt x="2269" y="1142"/>
                    <a:pt x="2299" y="1138"/>
                  </a:cubicBezTo>
                  <a:cubicBezTo>
                    <a:pt x="2312" y="1137"/>
                    <a:pt x="2328" y="1156"/>
                    <a:pt x="2338" y="1163"/>
                  </a:cubicBezTo>
                  <a:cubicBezTo>
                    <a:pt x="2351" y="1171"/>
                    <a:pt x="2376" y="1184"/>
                    <a:pt x="2384" y="1160"/>
                  </a:cubicBezTo>
                  <a:cubicBezTo>
                    <a:pt x="2391" y="1138"/>
                    <a:pt x="2356" y="1124"/>
                    <a:pt x="2369" y="1099"/>
                  </a:cubicBezTo>
                  <a:cubicBezTo>
                    <a:pt x="2381" y="1076"/>
                    <a:pt x="2415" y="1089"/>
                    <a:pt x="2437" y="1077"/>
                  </a:cubicBezTo>
                  <a:cubicBezTo>
                    <a:pt x="2448" y="1071"/>
                    <a:pt x="2455" y="1058"/>
                    <a:pt x="2468" y="1051"/>
                  </a:cubicBezTo>
                  <a:cubicBezTo>
                    <a:pt x="2486" y="1044"/>
                    <a:pt x="2499" y="1044"/>
                    <a:pt x="2518" y="1031"/>
                  </a:cubicBezTo>
                  <a:cubicBezTo>
                    <a:pt x="2532" y="1020"/>
                    <a:pt x="2542" y="1013"/>
                    <a:pt x="2559" y="1005"/>
                  </a:cubicBezTo>
                  <a:cubicBezTo>
                    <a:pt x="2572" y="998"/>
                    <a:pt x="2577" y="993"/>
                    <a:pt x="2588" y="985"/>
                  </a:cubicBezTo>
                  <a:cubicBezTo>
                    <a:pt x="2598" y="977"/>
                    <a:pt x="2668" y="970"/>
                    <a:pt x="2669" y="959"/>
                  </a:cubicBezTo>
                  <a:cubicBezTo>
                    <a:pt x="2672" y="944"/>
                    <a:pt x="2613" y="921"/>
                    <a:pt x="2605" y="913"/>
                  </a:cubicBezTo>
                  <a:cubicBezTo>
                    <a:pt x="2592" y="899"/>
                    <a:pt x="2575" y="857"/>
                    <a:pt x="2559" y="853"/>
                  </a:cubicBezTo>
                  <a:cubicBezTo>
                    <a:pt x="2519" y="843"/>
                    <a:pt x="2513" y="911"/>
                    <a:pt x="2521" y="932"/>
                  </a:cubicBezTo>
                  <a:cubicBezTo>
                    <a:pt x="2532" y="962"/>
                    <a:pt x="2537" y="962"/>
                    <a:pt x="2509" y="982"/>
                  </a:cubicBezTo>
                  <a:cubicBezTo>
                    <a:pt x="2481" y="1003"/>
                    <a:pt x="2450" y="1028"/>
                    <a:pt x="2415" y="1031"/>
                  </a:cubicBezTo>
                  <a:cubicBezTo>
                    <a:pt x="2399" y="1031"/>
                    <a:pt x="2384" y="1026"/>
                    <a:pt x="2368" y="1030"/>
                  </a:cubicBezTo>
                  <a:cubicBezTo>
                    <a:pt x="2356" y="1035"/>
                    <a:pt x="2351" y="1041"/>
                    <a:pt x="2338" y="1043"/>
                  </a:cubicBezTo>
                  <a:cubicBezTo>
                    <a:pt x="2312" y="1046"/>
                    <a:pt x="2275" y="1030"/>
                    <a:pt x="2257" y="1011"/>
                  </a:cubicBezTo>
                  <a:cubicBezTo>
                    <a:pt x="2249" y="1002"/>
                    <a:pt x="2238" y="987"/>
                    <a:pt x="2234" y="977"/>
                  </a:cubicBezTo>
                  <a:cubicBezTo>
                    <a:pt x="2229" y="962"/>
                    <a:pt x="2234" y="955"/>
                    <a:pt x="2234" y="941"/>
                  </a:cubicBezTo>
                  <a:cubicBezTo>
                    <a:pt x="2236" y="909"/>
                    <a:pt x="2210" y="878"/>
                    <a:pt x="2191" y="853"/>
                  </a:cubicBezTo>
                  <a:cubicBezTo>
                    <a:pt x="2175" y="830"/>
                    <a:pt x="2172" y="801"/>
                    <a:pt x="2154" y="779"/>
                  </a:cubicBezTo>
                  <a:cubicBezTo>
                    <a:pt x="2140" y="761"/>
                    <a:pt x="2121" y="746"/>
                    <a:pt x="2116" y="725"/>
                  </a:cubicBezTo>
                  <a:cubicBezTo>
                    <a:pt x="2111" y="694"/>
                    <a:pt x="2135" y="674"/>
                    <a:pt x="2149" y="651"/>
                  </a:cubicBezTo>
                  <a:cubicBezTo>
                    <a:pt x="2182" y="598"/>
                    <a:pt x="2150" y="552"/>
                    <a:pt x="2117" y="509"/>
                  </a:cubicBezTo>
                  <a:cubicBezTo>
                    <a:pt x="2107" y="498"/>
                    <a:pt x="2050" y="427"/>
                    <a:pt x="2089" y="422"/>
                  </a:cubicBezTo>
                  <a:cubicBezTo>
                    <a:pt x="2099" y="422"/>
                    <a:pt x="2112" y="438"/>
                    <a:pt x="2122" y="441"/>
                  </a:cubicBezTo>
                  <a:cubicBezTo>
                    <a:pt x="2137" y="446"/>
                    <a:pt x="2154" y="441"/>
                    <a:pt x="2168" y="440"/>
                  </a:cubicBezTo>
                  <a:cubicBezTo>
                    <a:pt x="2210" y="433"/>
                    <a:pt x="2244" y="425"/>
                    <a:pt x="2285" y="438"/>
                  </a:cubicBezTo>
                  <a:cubicBezTo>
                    <a:pt x="2290" y="440"/>
                    <a:pt x="2317" y="451"/>
                    <a:pt x="2318" y="445"/>
                  </a:cubicBezTo>
                  <a:cubicBezTo>
                    <a:pt x="2322" y="437"/>
                    <a:pt x="2295" y="422"/>
                    <a:pt x="2290" y="420"/>
                  </a:cubicBezTo>
                  <a:cubicBezTo>
                    <a:pt x="2264" y="405"/>
                    <a:pt x="2249" y="413"/>
                    <a:pt x="2247" y="377"/>
                  </a:cubicBezTo>
                  <a:cubicBezTo>
                    <a:pt x="2246" y="357"/>
                    <a:pt x="2249" y="348"/>
                    <a:pt x="2241" y="328"/>
                  </a:cubicBezTo>
                  <a:cubicBezTo>
                    <a:pt x="2236" y="316"/>
                    <a:pt x="2228" y="308"/>
                    <a:pt x="2228" y="295"/>
                  </a:cubicBezTo>
                  <a:cubicBezTo>
                    <a:pt x="2228" y="283"/>
                    <a:pt x="2234" y="275"/>
                    <a:pt x="2238" y="265"/>
                  </a:cubicBezTo>
                  <a:cubicBezTo>
                    <a:pt x="2242" y="249"/>
                    <a:pt x="2244" y="231"/>
                    <a:pt x="2252" y="216"/>
                  </a:cubicBezTo>
                  <a:cubicBezTo>
                    <a:pt x="2259" y="203"/>
                    <a:pt x="2267" y="194"/>
                    <a:pt x="2274" y="180"/>
                  </a:cubicBezTo>
                  <a:cubicBezTo>
                    <a:pt x="2280" y="165"/>
                    <a:pt x="2294" y="158"/>
                    <a:pt x="2300" y="143"/>
                  </a:cubicBezTo>
                  <a:cubicBezTo>
                    <a:pt x="2305" y="133"/>
                    <a:pt x="2302" y="120"/>
                    <a:pt x="2307" y="109"/>
                  </a:cubicBezTo>
                  <a:cubicBezTo>
                    <a:pt x="2310" y="100"/>
                    <a:pt x="2320" y="96"/>
                    <a:pt x="2325" y="87"/>
                  </a:cubicBezTo>
                  <a:cubicBezTo>
                    <a:pt x="2348" y="64"/>
                    <a:pt x="2356" y="49"/>
                    <a:pt x="2386" y="35"/>
                  </a:cubicBezTo>
                  <a:cubicBezTo>
                    <a:pt x="2417" y="20"/>
                    <a:pt x="2447" y="0"/>
                    <a:pt x="2481" y="18"/>
                  </a:cubicBezTo>
                  <a:cubicBezTo>
                    <a:pt x="2496" y="26"/>
                    <a:pt x="2506" y="38"/>
                    <a:pt x="2524" y="43"/>
                  </a:cubicBezTo>
                  <a:cubicBezTo>
                    <a:pt x="2537" y="46"/>
                    <a:pt x="2551" y="43"/>
                    <a:pt x="2564" y="48"/>
                  </a:cubicBezTo>
                  <a:cubicBezTo>
                    <a:pt x="2590" y="58"/>
                    <a:pt x="2598" y="82"/>
                    <a:pt x="2587" y="109"/>
                  </a:cubicBezTo>
                  <a:cubicBezTo>
                    <a:pt x="2577" y="132"/>
                    <a:pt x="2551" y="150"/>
                    <a:pt x="2531" y="165"/>
                  </a:cubicBezTo>
                  <a:cubicBezTo>
                    <a:pt x="2524" y="170"/>
                    <a:pt x="2471" y="198"/>
                    <a:pt x="2475" y="206"/>
                  </a:cubicBezTo>
                  <a:cubicBezTo>
                    <a:pt x="2478" y="216"/>
                    <a:pt x="2551" y="201"/>
                    <a:pt x="2567" y="208"/>
                  </a:cubicBezTo>
                  <a:cubicBezTo>
                    <a:pt x="2579" y="213"/>
                    <a:pt x="2585" y="221"/>
                    <a:pt x="2600" y="222"/>
                  </a:cubicBezTo>
                  <a:cubicBezTo>
                    <a:pt x="2616" y="224"/>
                    <a:pt x="2630" y="213"/>
                    <a:pt x="2644" y="209"/>
                  </a:cubicBezTo>
                  <a:cubicBezTo>
                    <a:pt x="2669" y="204"/>
                    <a:pt x="2705" y="213"/>
                    <a:pt x="2714" y="239"/>
                  </a:cubicBezTo>
                  <a:cubicBezTo>
                    <a:pt x="2724" y="273"/>
                    <a:pt x="2696" y="306"/>
                    <a:pt x="2674" y="329"/>
                  </a:cubicBezTo>
                  <a:cubicBezTo>
                    <a:pt x="2661" y="346"/>
                    <a:pt x="2636" y="367"/>
                    <a:pt x="2664" y="382"/>
                  </a:cubicBezTo>
                  <a:cubicBezTo>
                    <a:pt x="2681" y="392"/>
                    <a:pt x="2704" y="381"/>
                    <a:pt x="2720" y="377"/>
                  </a:cubicBezTo>
                  <a:cubicBezTo>
                    <a:pt x="2748" y="369"/>
                    <a:pt x="2770" y="367"/>
                    <a:pt x="2771" y="334"/>
                  </a:cubicBezTo>
                  <a:cubicBezTo>
                    <a:pt x="2773" y="311"/>
                    <a:pt x="2761" y="306"/>
                    <a:pt x="2793" y="297"/>
                  </a:cubicBezTo>
                  <a:cubicBezTo>
                    <a:pt x="2827" y="285"/>
                    <a:pt x="2865" y="278"/>
                    <a:pt x="2901" y="277"/>
                  </a:cubicBezTo>
                  <a:cubicBezTo>
                    <a:pt x="2913" y="275"/>
                    <a:pt x="2925" y="272"/>
                    <a:pt x="2934" y="269"/>
                  </a:cubicBezTo>
                  <a:cubicBezTo>
                    <a:pt x="2976" y="255"/>
                    <a:pt x="3037" y="262"/>
                    <a:pt x="3071" y="287"/>
                  </a:cubicBezTo>
                  <a:cubicBezTo>
                    <a:pt x="3106" y="311"/>
                    <a:pt x="3091" y="328"/>
                    <a:pt x="3126" y="339"/>
                  </a:cubicBezTo>
                  <a:cubicBezTo>
                    <a:pt x="3165" y="354"/>
                    <a:pt x="3157" y="361"/>
                    <a:pt x="3162" y="395"/>
                  </a:cubicBezTo>
                  <a:cubicBezTo>
                    <a:pt x="3162" y="404"/>
                    <a:pt x="3188" y="445"/>
                    <a:pt x="3191" y="437"/>
                  </a:cubicBezTo>
                  <a:cubicBezTo>
                    <a:pt x="3196" y="422"/>
                    <a:pt x="3137" y="374"/>
                    <a:pt x="3195" y="381"/>
                  </a:cubicBezTo>
                  <a:cubicBezTo>
                    <a:pt x="3221" y="384"/>
                    <a:pt x="3246" y="428"/>
                    <a:pt x="3254" y="451"/>
                  </a:cubicBezTo>
                  <a:cubicBezTo>
                    <a:pt x="3262" y="469"/>
                    <a:pt x="3267" y="473"/>
                    <a:pt x="3279" y="486"/>
                  </a:cubicBezTo>
                  <a:cubicBezTo>
                    <a:pt x="3290" y="499"/>
                    <a:pt x="3300" y="509"/>
                    <a:pt x="3300" y="527"/>
                  </a:cubicBezTo>
                  <a:cubicBezTo>
                    <a:pt x="3300" y="582"/>
                    <a:pt x="3254" y="572"/>
                    <a:pt x="3223" y="552"/>
                  </a:cubicBezTo>
                  <a:cubicBezTo>
                    <a:pt x="3195" y="534"/>
                    <a:pt x="3180" y="539"/>
                    <a:pt x="3208" y="568"/>
                  </a:cubicBezTo>
                  <a:cubicBezTo>
                    <a:pt x="3233" y="591"/>
                    <a:pt x="3269" y="591"/>
                    <a:pt x="3294" y="613"/>
                  </a:cubicBezTo>
                  <a:cubicBezTo>
                    <a:pt x="3338" y="656"/>
                    <a:pt x="3287" y="717"/>
                    <a:pt x="3275" y="761"/>
                  </a:cubicBezTo>
                  <a:cubicBezTo>
                    <a:pt x="3269" y="786"/>
                    <a:pt x="3269" y="799"/>
                    <a:pt x="3251" y="815"/>
                  </a:cubicBezTo>
                  <a:cubicBezTo>
                    <a:pt x="3241" y="825"/>
                    <a:pt x="3231" y="830"/>
                    <a:pt x="3226" y="845"/>
                  </a:cubicBezTo>
                  <a:cubicBezTo>
                    <a:pt x="3211" y="880"/>
                    <a:pt x="3213" y="895"/>
                    <a:pt x="3182" y="921"/>
                  </a:cubicBezTo>
                  <a:cubicBezTo>
                    <a:pt x="3170" y="931"/>
                    <a:pt x="3152" y="939"/>
                    <a:pt x="3142" y="951"/>
                  </a:cubicBezTo>
                  <a:cubicBezTo>
                    <a:pt x="3134" y="960"/>
                    <a:pt x="3132" y="972"/>
                    <a:pt x="3126" y="983"/>
                  </a:cubicBezTo>
                  <a:cubicBezTo>
                    <a:pt x="3112" y="1007"/>
                    <a:pt x="3066" y="1028"/>
                    <a:pt x="3061" y="1054"/>
                  </a:cubicBezTo>
                  <a:cubicBezTo>
                    <a:pt x="3058" y="1081"/>
                    <a:pt x="3086" y="1089"/>
                    <a:pt x="3063" y="1117"/>
                  </a:cubicBezTo>
                  <a:cubicBezTo>
                    <a:pt x="3048" y="1138"/>
                    <a:pt x="3018" y="1147"/>
                    <a:pt x="3002" y="1168"/>
                  </a:cubicBezTo>
                  <a:cubicBezTo>
                    <a:pt x="2981" y="1199"/>
                    <a:pt x="2976" y="1236"/>
                    <a:pt x="2956" y="1267"/>
                  </a:cubicBezTo>
                  <a:cubicBezTo>
                    <a:pt x="2934" y="1301"/>
                    <a:pt x="2901" y="1303"/>
                    <a:pt x="2869" y="1323"/>
                  </a:cubicBezTo>
                  <a:cubicBezTo>
                    <a:pt x="2832" y="1346"/>
                    <a:pt x="2847" y="1379"/>
                    <a:pt x="2827" y="1409"/>
                  </a:cubicBezTo>
                  <a:cubicBezTo>
                    <a:pt x="2817" y="1423"/>
                    <a:pt x="2804" y="1422"/>
                    <a:pt x="2791" y="1430"/>
                  </a:cubicBezTo>
                  <a:cubicBezTo>
                    <a:pt x="2778" y="1438"/>
                    <a:pt x="2771" y="1448"/>
                    <a:pt x="2765" y="1461"/>
                  </a:cubicBezTo>
                  <a:cubicBezTo>
                    <a:pt x="2747" y="1493"/>
                    <a:pt x="2756" y="1521"/>
                    <a:pt x="2747" y="1552"/>
                  </a:cubicBezTo>
                  <a:cubicBezTo>
                    <a:pt x="2742" y="1562"/>
                    <a:pt x="2735" y="1570"/>
                    <a:pt x="2727" y="1578"/>
                  </a:cubicBezTo>
                  <a:cubicBezTo>
                    <a:pt x="2724" y="1581"/>
                    <a:pt x="2719" y="1585"/>
                    <a:pt x="2715" y="1590"/>
                  </a:cubicBezTo>
                  <a:cubicBezTo>
                    <a:pt x="2714" y="1591"/>
                    <a:pt x="2712" y="1593"/>
                    <a:pt x="2710" y="1596"/>
                  </a:cubicBezTo>
                  <a:cubicBezTo>
                    <a:pt x="2709" y="1596"/>
                    <a:pt x="2709" y="1598"/>
                    <a:pt x="2709" y="1600"/>
                  </a:cubicBezTo>
                  <a:lnTo>
                    <a:pt x="2710" y="1603"/>
                  </a:lnTo>
                  <a:cubicBezTo>
                    <a:pt x="2710" y="1603"/>
                    <a:pt x="2710" y="1605"/>
                    <a:pt x="2710" y="1606"/>
                  </a:cubicBezTo>
                  <a:cubicBezTo>
                    <a:pt x="2719" y="1606"/>
                    <a:pt x="2722" y="1603"/>
                    <a:pt x="2727" y="1601"/>
                  </a:cubicBezTo>
                  <a:cubicBezTo>
                    <a:pt x="2728" y="1600"/>
                    <a:pt x="2732" y="1598"/>
                    <a:pt x="2735" y="1595"/>
                  </a:cubicBezTo>
                  <a:cubicBezTo>
                    <a:pt x="2745" y="1586"/>
                    <a:pt x="2760" y="1570"/>
                    <a:pt x="2768" y="1558"/>
                  </a:cubicBezTo>
                  <a:cubicBezTo>
                    <a:pt x="2780" y="1535"/>
                    <a:pt x="2758" y="1517"/>
                    <a:pt x="2770" y="1496"/>
                  </a:cubicBezTo>
                  <a:cubicBezTo>
                    <a:pt x="2781" y="1478"/>
                    <a:pt x="2819" y="1479"/>
                    <a:pt x="2839" y="1474"/>
                  </a:cubicBezTo>
                  <a:cubicBezTo>
                    <a:pt x="2880" y="1466"/>
                    <a:pt x="2915" y="1461"/>
                    <a:pt x="2951" y="1437"/>
                  </a:cubicBezTo>
                  <a:cubicBezTo>
                    <a:pt x="2966" y="1425"/>
                    <a:pt x="2977" y="1410"/>
                    <a:pt x="2992" y="1400"/>
                  </a:cubicBezTo>
                  <a:cubicBezTo>
                    <a:pt x="3005" y="1390"/>
                    <a:pt x="3022" y="1387"/>
                    <a:pt x="3033" y="1376"/>
                  </a:cubicBezTo>
                  <a:cubicBezTo>
                    <a:pt x="3043" y="1367"/>
                    <a:pt x="3048" y="1353"/>
                    <a:pt x="3058" y="1344"/>
                  </a:cubicBezTo>
                  <a:cubicBezTo>
                    <a:pt x="3073" y="1331"/>
                    <a:pt x="3081" y="1338"/>
                    <a:pt x="3096" y="1333"/>
                  </a:cubicBezTo>
                  <a:cubicBezTo>
                    <a:pt x="3127" y="1321"/>
                    <a:pt x="3130" y="1287"/>
                    <a:pt x="3152" y="1267"/>
                  </a:cubicBezTo>
                  <a:cubicBezTo>
                    <a:pt x="3163" y="1255"/>
                    <a:pt x="3195" y="1231"/>
                    <a:pt x="3165" y="1229"/>
                  </a:cubicBezTo>
                  <a:cubicBezTo>
                    <a:pt x="3132" y="1226"/>
                    <a:pt x="3061" y="1303"/>
                    <a:pt x="3055" y="1236"/>
                  </a:cubicBezTo>
                  <a:cubicBezTo>
                    <a:pt x="3051" y="1194"/>
                    <a:pt x="3094" y="1142"/>
                    <a:pt x="3135" y="1147"/>
                  </a:cubicBezTo>
                  <a:cubicBezTo>
                    <a:pt x="3167" y="1150"/>
                    <a:pt x="3173" y="1156"/>
                    <a:pt x="3198" y="1133"/>
                  </a:cubicBezTo>
                  <a:cubicBezTo>
                    <a:pt x="3206" y="1128"/>
                    <a:pt x="3233" y="1102"/>
                    <a:pt x="3229" y="1130"/>
                  </a:cubicBezTo>
                  <a:cubicBezTo>
                    <a:pt x="3228" y="1152"/>
                    <a:pt x="3201" y="1143"/>
                    <a:pt x="3211" y="1171"/>
                  </a:cubicBezTo>
                  <a:cubicBezTo>
                    <a:pt x="3214" y="1178"/>
                    <a:pt x="3218" y="1184"/>
                    <a:pt x="3223" y="1189"/>
                  </a:cubicBezTo>
                  <a:cubicBezTo>
                    <a:pt x="3210" y="1203"/>
                    <a:pt x="3198" y="1219"/>
                    <a:pt x="3195" y="1237"/>
                  </a:cubicBezTo>
                  <a:cubicBezTo>
                    <a:pt x="3193" y="1252"/>
                    <a:pt x="3198" y="1262"/>
                    <a:pt x="3201" y="1270"/>
                  </a:cubicBezTo>
                  <a:cubicBezTo>
                    <a:pt x="3203" y="1275"/>
                    <a:pt x="3206" y="1280"/>
                    <a:pt x="3206" y="1283"/>
                  </a:cubicBezTo>
                  <a:cubicBezTo>
                    <a:pt x="3206" y="1293"/>
                    <a:pt x="3201" y="1300"/>
                    <a:pt x="3195" y="1310"/>
                  </a:cubicBezTo>
                  <a:cubicBezTo>
                    <a:pt x="3191" y="1315"/>
                    <a:pt x="3188" y="1320"/>
                    <a:pt x="3185" y="1325"/>
                  </a:cubicBezTo>
                  <a:cubicBezTo>
                    <a:pt x="3160" y="1374"/>
                    <a:pt x="3175" y="1405"/>
                    <a:pt x="3208" y="1440"/>
                  </a:cubicBezTo>
                  <a:cubicBezTo>
                    <a:pt x="3224" y="1456"/>
                    <a:pt x="3223" y="1473"/>
                    <a:pt x="3219" y="1496"/>
                  </a:cubicBezTo>
                  <a:cubicBezTo>
                    <a:pt x="3219" y="1506"/>
                    <a:pt x="3218" y="1517"/>
                    <a:pt x="3219" y="1529"/>
                  </a:cubicBezTo>
                  <a:cubicBezTo>
                    <a:pt x="3221" y="1572"/>
                    <a:pt x="3238" y="1588"/>
                    <a:pt x="3259" y="1614"/>
                  </a:cubicBezTo>
                  <a:lnTo>
                    <a:pt x="3266" y="1621"/>
                  </a:lnTo>
                  <a:cubicBezTo>
                    <a:pt x="3275" y="1631"/>
                    <a:pt x="3280" y="1644"/>
                    <a:pt x="3285" y="1657"/>
                  </a:cubicBezTo>
                  <a:cubicBezTo>
                    <a:pt x="3294" y="1677"/>
                    <a:pt x="3302" y="1695"/>
                    <a:pt x="3322" y="1712"/>
                  </a:cubicBezTo>
                  <a:cubicBezTo>
                    <a:pt x="3330" y="1718"/>
                    <a:pt x="3338" y="1725"/>
                    <a:pt x="3348" y="1730"/>
                  </a:cubicBezTo>
                  <a:cubicBezTo>
                    <a:pt x="3374" y="1748"/>
                    <a:pt x="3394" y="1763"/>
                    <a:pt x="3404" y="1794"/>
                  </a:cubicBezTo>
                  <a:cubicBezTo>
                    <a:pt x="3409" y="1814"/>
                    <a:pt x="3411" y="1835"/>
                    <a:pt x="3411" y="1857"/>
                  </a:cubicBezTo>
                  <a:cubicBezTo>
                    <a:pt x="3411" y="1880"/>
                    <a:pt x="3412" y="1903"/>
                    <a:pt x="3419" y="1926"/>
                  </a:cubicBezTo>
                  <a:cubicBezTo>
                    <a:pt x="3427" y="1954"/>
                    <a:pt x="3453" y="1974"/>
                    <a:pt x="3476" y="1990"/>
                  </a:cubicBezTo>
                  <a:cubicBezTo>
                    <a:pt x="3495" y="2005"/>
                    <a:pt x="3514" y="2020"/>
                    <a:pt x="3514" y="2033"/>
                  </a:cubicBezTo>
                  <a:cubicBezTo>
                    <a:pt x="3514" y="2044"/>
                    <a:pt x="3501" y="2056"/>
                    <a:pt x="3491" y="2064"/>
                  </a:cubicBezTo>
                  <a:lnTo>
                    <a:pt x="3467" y="2084"/>
                  </a:lnTo>
                  <a:cubicBezTo>
                    <a:pt x="3435" y="2109"/>
                    <a:pt x="3406" y="2133"/>
                    <a:pt x="3374" y="2156"/>
                  </a:cubicBezTo>
                  <a:lnTo>
                    <a:pt x="3364" y="2163"/>
                  </a:lnTo>
                  <a:cubicBezTo>
                    <a:pt x="3338" y="2181"/>
                    <a:pt x="3302" y="2208"/>
                    <a:pt x="3297" y="2242"/>
                  </a:cubicBezTo>
                  <a:cubicBezTo>
                    <a:pt x="3294" y="2254"/>
                    <a:pt x="3298" y="2265"/>
                    <a:pt x="3302" y="2277"/>
                  </a:cubicBezTo>
                  <a:cubicBezTo>
                    <a:pt x="3303" y="2283"/>
                    <a:pt x="3307" y="2290"/>
                    <a:pt x="3305" y="2296"/>
                  </a:cubicBezTo>
                  <a:cubicBezTo>
                    <a:pt x="3305" y="2305"/>
                    <a:pt x="3300" y="2310"/>
                    <a:pt x="3289" y="2316"/>
                  </a:cubicBezTo>
                  <a:lnTo>
                    <a:pt x="3284" y="2321"/>
                  </a:lnTo>
                  <a:cubicBezTo>
                    <a:pt x="3257" y="2344"/>
                    <a:pt x="3223" y="2371"/>
                    <a:pt x="3242" y="2420"/>
                  </a:cubicBezTo>
                  <a:cubicBezTo>
                    <a:pt x="3246" y="2427"/>
                    <a:pt x="3249" y="2433"/>
                    <a:pt x="3252" y="2441"/>
                  </a:cubicBezTo>
                  <a:cubicBezTo>
                    <a:pt x="3269" y="2473"/>
                    <a:pt x="3274" y="2489"/>
                    <a:pt x="3257" y="2506"/>
                  </a:cubicBezTo>
                  <a:cubicBezTo>
                    <a:pt x="3244" y="2517"/>
                    <a:pt x="3229" y="2516"/>
                    <a:pt x="3208" y="2511"/>
                  </a:cubicBezTo>
                  <a:cubicBezTo>
                    <a:pt x="3193" y="2509"/>
                    <a:pt x="3177" y="2506"/>
                    <a:pt x="3160" y="2509"/>
                  </a:cubicBezTo>
                  <a:cubicBezTo>
                    <a:pt x="3134" y="2516"/>
                    <a:pt x="3127" y="2530"/>
                    <a:pt x="3122" y="2545"/>
                  </a:cubicBezTo>
                  <a:cubicBezTo>
                    <a:pt x="3119" y="2550"/>
                    <a:pt x="3117" y="2555"/>
                    <a:pt x="3114" y="2560"/>
                  </a:cubicBezTo>
                  <a:cubicBezTo>
                    <a:pt x="3109" y="2570"/>
                    <a:pt x="3099" y="2573"/>
                    <a:pt x="3089" y="2578"/>
                  </a:cubicBezTo>
                  <a:cubicBezTo>
                    <a:pt x="3084" y="2580"/>
                    <a:pt x="3081" y="2581"/>
                    <a:pt x="3076" y="2585"/>
                  </a:cubicBezTo>
                  <a:cubicBezTo>
                    <a:pt x="3061" y="2593"/>
                    <a:pt x="3050" y="2601"/>
                    <a:pt x="3040" y="2609"/>
                  </a:cubicBezTo>
                  <a:cubicBezTo>
                    <a:pt x="3020" y="2623"/>
                    <a:pt x="3002" y="2634"/>
                    <a:pt x="2977" y="2641"/>
                  </a:cubicBezTo>
                  <a:cubicBezTo>
                    <a:pt x="2956" y="2646"/>
                    <a:pt x="2941" y="2656"/>
                    <a:pt x="2925" y="2665"/>
                  </a:cubicBezTo>
                  <a:cubicBezTo>
                    <a:pt x="2921" y="2667"/>
                    <a:pt x="2918" y="2670"/>
                    <a:pt x="2915" y="2672"/>
                  </a:cubicBezTo>
                  <a:cubicBezTo>
                    <a:pt x="2911" y="2675"/>
                    <a:pt x="2908" y="2679"/>
                    <a:pt x="2903" y="2680"/>
                  </a:cubicBezTo>
                  <a:cubicBezTo>
                    <a:pt x="2893" y="2689"/>
                    <a:pt x="2883" y="2695"/>
                    <a:pt x="2870" y="2698"/>
                  </a:cubicBezTo>
                  <a:cubicBezTo>
                    <a:pt x="2855" y="2703"/>
                    <a:pt x="2844" y="2698"/>
                    <a:pt x="2829" y="2690"/>
                  </a:cubicBezTo>
                  <a:cubicBezTo>
                    <a:pt x="2814" y="2684"/>
                    <a:pt x="2798" y="2674"/>
                    <a:pt x="2778" y="2679"/>
                  </a:cubicBezTo>
                  <a:cubicBezTo>
                    <a:pt x="2756" y="2684"/>
                    <a:pt x="2745" y="2698"/>
                    <a:pt x="2733" y="2712"/>
                  </a:cubicBezTo>
                  <a:cubicBezTo>
                    <a:pt x="2724" y="2725"/>
                    <a:pt x="2715" y="2735"/>
                    <a:pt x="2704" y="2738"/>
                  </a:cubicBezTo>
                  <a:cubicBezTo>
                    <a:pt x="2696" y="2740"/>
                    <a:pt x="2687" y="2735"/>
                    <a:pt x="2677" y="2731"/>
                  </a:cubicBezTo>
                  <a:cubicBezTo>
                    <a:pt x="2674" y="2730"/>
                    <a:pt x="2671" y="2730"/>
                    <a:pt x="2669" y="2728"/>
                  </a:cubicBezTo>
                  <a:cubicBezTo>
                    <a:pt x="2643" y="2718"/>
                    <a:pt x="2628" y="2722"/>
                    <a:pt x="2607" y="2726"/>
                  </a:cubicBezTo>
                  <a:lnTo>
                    <a:pt x="2600" y="2726"/>
                  </a:lnTo>
                  <a:cubicBezTo>
                    <a:pt x="2564" y="2735"/>
                    <a:pt x="2554" y="2723"/>
                    <a:pt x="2531" y="2700"/>
                  </a:cubicBezTo>
                  <a:cubicBezTo>
                    <a:pt x="2527" y="2695"/>
                    <a:pt x="2523" y="2692"/>
                    <a:pt x="2518" y="2687"/>
                  </a:cubicBezTo>
                  <a:cubicBezTo>
                    <a:pt x="2485" y="2654"/>
                    <a:pt x="2443" y="2659"/>
                    <a:pt x="2404" y="2662"/>
                  </a:cubicBezTo>
                  <a:lnTo>
                    <a:pt x="2391" y="2664"/>
                  </a:lnTo>
                  <a:cubicBezTo>
                    <a:pt x="2368" y="2667"/>
                    <a:pt x="2341" y="2670"/>
                    <a:pt x="2325" y="2656"/>
                  </a:cubicBezTo>
                  <a:cubicBezTo>
                    <a:pt x="2317" y="2647"/>
                    <a:pt x="2312" y="2637"/>
                    <a:pt x="2307" y="2626"/>
                  </a:cubicBezTo>
                  <a:cubicBezTo>
                    <a:pt x="2297" y="2609"/>
                    <a:pt x="2287" y="2588"/>
                    <a:pt x="2262" y="2578"/>
                  </a:cubicBezTo>
                  <a:cubicBezTo>
                    <a:pt x="2221" y="2560"/>
                    <a:pt x="2198" y="2580"/>
                    <a:pt x="2177" y="2598"/>
                  </a:cubicBezTo>
                  <a:cubicBezTo>
                    <a:pt x="2170" y="2605"/>
                    <a:pt x="2163" y="2611"/>
                    <a:pt x="2155" y="2616"/>
                  </a:cubicBezTo>
                  <a:cubicBezTo>
                    <a:pt x="2134" y="2629"/>
                    <a:pt x="2107" y="2623"/>
                    <a:pt x="2081" y="2618"/>
                  </a:cubicBezTo>
                  <a:cubicBezTo>
                    <a:pt x="2068" y="2614"/>
                    <a:pt x="2053" y="2611"/>
                    <a:pt x="2042" y="2611"/>
                  </a:cubicBezTo>
                  <a:cubicBezTo>
                    <a:pt x="1984" y="2608"/>
                    <a:pt x="1953" y="2639"/>
                    <a:pt x="1925" y="2667"/>
                  </a:cubicBezTo>
                  <a:cubicBezTo>
                    <a:pt x="1901" y="2690"/>
                    <a:pt x="1877" y="2707"/>
                    <a:pt x="1842" y="2722"/>
                  </a:cubicBezTo>
                  <a:cubicBezTo>
                    <a:pt x="1834" y="2725"/>
                    <a:pt x="1826" y="2728"/>
                    <a:pt x="1819" y="2731"/>
                  </a:cubicBezTo>
                  <a:cubicBezTo>
                    <a:pt x="1789" y="2743"/>
                    <a:pt x="1760" y="2754"/>
                    <a:pt x="1735" y="2774"/>
                  </a:cubicBezTo>
                  <a:cubicBezTo>
                    <a:pt x="1712" y="2792"/>
                    <a:pt x="1699" y="2817"/>
                    <a:pt x="1686" y="2842"/>
                  </a:cubicBezTo>
                  <a:cubicBezTo>
                    <a:pt x="1681" y="2852"/>
                    <a:pt x="1674" y="2863"/>
                    <a:pt x="1668" y="2873"/>
                  </a:cubicBezTo>
                  <a:cubicBezTo>
                    <a:pt x="1659" y="2885"/>
                    <a:pt x="1649" y="2894"/>
                    <a:pt x="1640" y="2906"/>
                  </a:cubicBezTo>
                  <a:cubicBezTo>
                    <a:pt x="1633" y="2914"/>
                    <a:pt x="1626" y="2921"/>
                    <a:pt x="1621" y="2929"/>
                  </a:cubicBezTo>
                  <a:cubicBezTo>
                    <a:pt x="1603" y="2950"/>
                    <a:pt x="1598" y="2967"/>
                    <a:pt x="1593" y="2988"/>
                  </a:cubicBezTo>
                  <a:lnTo>
                    <a:pt x="1590" y="2997"/>
                  </a:lnTo>
                  <a:cubicBezTo>
                    <a:pt x="1582" y="3030"/>
                    <a:pt x="1567" y="3035"/>
                    <a:pt x="1531" y="3038"/>
                  </a:cubicBezTo>
                  <a:cubicBezTo>
                    <a:pt x="1486" y="3039"/>
                    <a:pt x="1463" y="3043"/>
                    <a:pt x="1437" y="3086"/>
                  </a:cubicBezTo>
                  <a:cubicBezTo>
                    <a:pt x="1414" y="3122"/>
                    <a:pt x="1389" y="3145"/>
                    <a:pt x="1358" y="3168"/>
                  </a:cubicBezTo>
                  <a:cubicBezTo>
                    <a:pt x="1327" y="3193"/>
                    <a:pt x="1312" y="3217"/>
                    <a:pt x="1297" y="3245"/>
                  </a:cubicBezTo>
                  <a:cubicBezTo>
                    <a:pt x="1290" y="3255"/>
                    <a:pt x="1285" y="3265"/>
                    <a:pt x="1279" y="3275"/>
                  </a:cubicBezTo>
                  <a:cubicBezTo>
                    <a:pt x="1272" y="3285"/>
                    <a:pt x="1266" y="3292"/>
                    <a:pt x="1259" y="3300"/>
                  </a:cubicBezTo>
                  <a:lnTo>
                    <a:pt x="1259" y="3300"/>
                  </a:lnTo>
                  <a:lnTo>
                    <a:pt x="1259" y="3300"/>
                  </a:lnTo>
                  <a:cubicBezTo>
                    <a:pt x="1249" y="3301"/>
                    <a:pt x="1241" y="3301"/>
                    <a:pt x="1231" y="3305"/>
                  </a:cubicBezTo>
                  <a:cubicBezTo>
                    <a:pt x="1221" y="3306"/>
                    <a:pt x="1213" y="3310"/>
                    <a:pt x="1205" y="3311"/>
                  </a:cubicBezTo>
                  <a:cubicBezTo>
                    <a:pt x="1175" y="3320"/>
                    <a:pt x="1157" y="3324"/>
                    <a:pt x="1127" y="3308"/>
                  </a:cubicBezTo>
                  <a:cubicBezTo>
                    <a:pt x="1091" y="3288"/>
                    <a:pt x="1055" y="3277"/>
                    <a:pt x="1004" y="3285"/>
                  </a:cubicBezTo>
                  <a:cubicBezTo>
                    <a:pt x="992" y="3287"/>
                    <a:pt x="982" y="3288"/>
                    <a:pt x="972" y="3290"/>
                  </a:cubicBezTo>
                  <a:cubicBezTo>
                    <a:pt x="941" y="3296"/>
                    <a:pt x="916" y="3301"/>
                    <a:pt x="883" y="3292"/>
                  </a:cubicBezTo>
                  <a:lnTo>
                    <a:pt x="880" y="3290"/>
                  </a:lnTo>
                  <a:cubicBezTo>
                    <a:pt x="862" y="3283"/>
                    <a:pt x="845" y="3278"/>
                    <a:pt x="821" y="3282"/>
                  </a:cubicBezTo>
                  <a:cubicBezTo>
                    <a:pt x="814" y="3282"/>
                    <a:pt x="808" y="3283"/>
                    <a:pt x="803" y="3285"/>
                  </a:cubicBezTo>
                  <a:cubicBezTo>
                    <a:pt x="791" y="3287"/>
                    <a:pt x="783" y="3290"/>
                    <a:pt x="773" y="3287"/>
                  </a:cubicBezTo>
                  <a:cubicBezTo>
                    <a:pt x="750" y="3278"/>
                    <a:pt x="737" y="3254"/>
                    <a:pt x="733" y="3209"/>
                  </a:cubicBezTo>
                  <a:lnTo>
                    <a:pt x="733" y="3198"/>
                  </a:lnTo>
                  <a:cubicBezTo>
                    <a:pt x="730" y="3151"/>
                    <a:pt x="725" y="3087"/>
                    <a:pt x="689" y="3056"/>
                  </a:cubicBezTo>
                  <a:cubicBezTo>
                    <a:pt x="673" y="3043"/>
                    <a:pt x="651" y="3038"/>
                    <a:pt x="626" y="3039"/>
                  </a:cubicBezTo>
                  <a:cubicBezTo>
                    <a:pt x="526" y="3051"/>
                    <a:pt x="493" y="3196"/>
                    <a:pt x="486" y="3226"/>
                  </a:cubicBezTo>
                  <a:cubicBezTo>
                    <a:pt x="485" y="3239"/>
                    <a:pt x="480" y="3265"/>
                    <a:pt x="467" y="3273"/>
                  </a:cubicBezTo>
                  <a:cubicBezTo>
                    <a:pt x="462" y="3275"/>
                    <a:pt x="457" y="3277"/>
                    <a:pt x="448" y="3273"/>
                  </a:cubicBezTo>
                  <a:cubicBezTo>
                    <a:pt x="425" y="3268"/>
                    <a:pt x="420" y="3244"/>
                    <a:pt x="416" y="3209"/>
                  </a:cubicBezTo>
                  <a:cubicBezTo>
                    <a:pt x="416" y="3203"/>
                    <a:pt x="414" y="3194"/>
                    <a:pt x="412" y="3188"/>
                  </a:cubicBezTo>
                  <a:cubicBezTo>
                    <a:pt x="407" y="3163"/>
                    <a:pt x="396" y="3145"/>
                    <a:pt x="384" y="3127"/>
                  </a:cubicBezTo>
                  <a:cubicBezTo>
                    <a:pt x="374" y="3115"/>
                    <a:pt x="366" y="3102"/>
                    <a:pt x="361" y="3087"/>
                  </a:cubicBezTo>
                  <a:cubicBezTo>
                    <a:pt x="358" y="3076"/>
                    <a:pt x="350" y="3064"/>
                    <a:pt x="341" y="3051"/>
                  </a:cubicBezTo>
                  <a:cubicBezTo>
                    <a:pt x="330" y="3035"/>
                    <a:pt x="318" y="3015"/>
                    <a:pt x="320" y="3000"/>
                  </a:cubicBezTo>
                  <a:cubicBezTo>
                    <a:pt x="320" y="2988"/>
                    <a:pt x="325" y="2980"/>
                    <a:pt x="328" y="2972"/>
                  </a:cubicBezTo>
                  <a:cubicBezTo>
                    <a:pt x="338" y="2950"/>
                    <a:pt x="341" y="2932"/>
                    <a:pt x="307" y="2906"/>
                  </a:cubicBezTo>
                  <a:cubicBezTo>
                    <a:pt x="303" y="2903"/>
                    <a:pt x="300" y="2899"/>
                    <a:pt x="295" y="2896"/>
                  </a:cubicBezTo>
                  <a:cubicBezTo>
                    <a:pt x="297" y="2894"/>
                    <a:pt x="297" y="2891"/>
                    <a:pt x="297" y="2888"/>
                  </a:cubicBezTo>
                  <a:cubicBezTo>
                    <a:pt x="299" y="2880"/>
                    <a:pt x="297" y="2871"/>
                    <a:pt x="295" y="2865"/>
                  </a:cubicBezTo>
                  <a:cubicBezTo>
                    <a:pt x="294" y="2857"/>
                    <a:pt x="294" y="2850"/>
                    <a:pt x="295" y="2843"/>
                  </a:cubicBezTo>
                  <a:cubicBezTo>
                    <a:pt x="297" y="2838"/>
                    <a:pt x="300" y="2837"/>
                    <a:pt x="305" y="2832"/>
                  </a:cubicBezTo>
                  <a:cubicBezTo>
                    <a:pt x="308" y="2830"/>
                    <a:pt x="313" y="2827"/>
                    <a:pt x="317" y="2822"/>
                  </a:cubicBezTo>
                  <a:cubicBezTo>
                    <a:pt x="343" y="2794"/>
                    <a:pt x="331" y="2761"/>
                    <a:pt x="322" y="2736"/>
                  </a:cubicBezTo>
                  <a:cubicBezTo>
                    <a:pt x="318" y="2728"/>
                    <a:pt x="315" y="2718"/>
                    <a:pt x="312" y="2710"/>
                  </a:cubicBezTo>
                  <a:cubicBezTo>
                    <a:pt x="312" y="2703"/>
                    <a:pt x="310" y="2695"/>
                    <a:pt x="310" y="2687"/>
                  </a:cubicBezTo>
                  <a:cubicBezTo>
                    <a:pt x="310" y="2675"/>
                    <a:pt x="310" y="2664"/>
                    <a:pt x="305" y="2654"/>
                  </a:cubicBezTo>
                  <a:cubicBezTo>
                    <a:pt x="302" y="2642"/>
                    <a:pt x="299" y="2639"/>
                    <a:pt x="294" y="2634"/>
                  </a:cubicBezTo>
                  <a:cubicBezTo>
                    <a:pt x="294" y="2633"/>
                    <a:pt x="292" y="2631"/>
                    <a:pt x="289" y="2629"/>
                  </a:cubicBezTo>
                  <a:cubicBezTo>
                    <a:pt x="285" y="2624"/>
                    <a:pt x="284" y="2623"/>
                    <a:pt x="280" y="2621"/>
                  </a:cubicBezTo>
                  <a:cubicBezTo>
                    <a:pt x="275" y="2614"/>
                    <a:pt x="274" y="2613"/>
                    <a:pt x="272" y="2601"/>
                  </a:cubicBezTo>
                  <a:cubicBezTo>
                    <a:pt x="271" y="2600"/>
                    <a:pt x="271" y="2596"/>
                    <a:pt x="271" y="2593"/>
                  </a:cubicBezTo>
                  <a:cubicBezTo>
                    <a:pt x="271" y="2581"/>
                    <a:pt x="269" y="2567"/>
                    <a:pt x="252" y="2557"/>
                  </a:cubicBezTo>
                  <a:cubicBezTo>
                    <a:pt x="234" y="2547"/>
                    <a:pt x="213" y="2557"/>
                    <a:pt x="195" y="2565"/>
                  </a:cubicBezTo>
                  <a:cubicBezTo>
                    <a:pt x="185" y="2568"/>
                    <a:pt x="177" y="2573"/>
                    <a:pt x="170" y="2573"/>
                  </a:cubicBezTo>
                  <a:cubicBezTo>
                    <a:pt x="157" y="2575"/>
                    <a:pt x="147" y="2565"/>
                    <a:pt x="134" y="2549"/>
                  </a:cubicBezTo>
                  <a:cubicBezTo>
                    <a:pt x="124" y="2537"/>
                    <a:pt x="114" y="2525"/>
                    <a:pt x="101" y="2519"/>
                  </a:cubicBezTo>
                  <a:cubicBezTo>
                    <a:pt x="63" y="2497"/>
                    <a:pt x="55" y="2493"/>
                    <a:pt x="45" y="2453"/>
                  </a:cubicBezTo>
                  <a:cubicBezTo>
                    <a:pt x="42" y="2437"/>
                    <a:pt x="32" y="2422"/>
                    <a:pt x="23" y="2408"/>
                  </a:cubicBezTo>
                  <a:cubicBezTo>
                    <a:pt x="15" y="2392"/>
                    <a:pt x="5" y="2379"/>
                    <a:pt x="4" y="2366"/>
                  </a:cubicBezTo>
                  <a:cubicBezTo>
                    <a:pt x="0" y="2333"/>
                    <a:pt x="40" y="2303"/>
                    <a:pt x="61" y="2287"/>
                  </a:cubicBezTo>
                  <a:cubicBezTo>
                    <a:pt x="94" y="2259"/>
                    <a:pt x="129" y="2245"/>
                    <a:pt x="172" y="2227"/>
                  </a:cubicBezTo>
                  <a:cubicBezTo>
                    <a:pt x="208" y="2212"/>
                    <a:pt x="231" y="2189"/>
                    <a:pt x="246" y="2155"/>
                  </a:cubicBezTo>
                  <a:cubicBezTo>
                    <a:pt x="277" y="2077"/>
                    <a:pt x="262" y="2000"/>
                    <a:pt x="206" y="1957"/>
                  </a:cubicBezTo>
                  <a:lnTo>
                    <a:pt x="196" y="1951"/>
                  </a:lnTo>
                  <a:cubicBezTo>
                    <a:pt x="168" y="1931"/>
                    <a:pt x="150" y="1914"/>
                    <a:pt x="154" y="1891"/>
                  </a:cubicBezTo>
                  <a:cubicBezTo>
                    <a:pt x="159" y="1863"/>
                    <a:pt x="190" y="1847"/>
                    <a:pt x="216" y="1835"/>
                  </a:cubicBezTo>
                  <a:lnTo>
                    <a:pt x="223" y="1832"/>
                  </a:lnTo>
                  <a:cubicBezTo>
                    <a:pt x="267" y="1809"/>
                    <a:pt x="290" y="1781"/>
                    <a:pt x="290" y="1743"/>
                  </a:cubicBezTo>
                  <a:cubicBezTo>
                    <a:pt x="290" y="1703"/>
                    <a:pt x="261" y="1685"/>
                    <a:pt x="238" y="1670"/>
                  </a:cubicBezTo>
                  <a:cubicBezTo>
                    <a:pt x="231" y="1667"/>
                    <a:pt x="224" y="1662"/>
                    <a:pt x="219" y="1659"/>
                  </a:cubicBezTo>
                  <a:cubicBezTo>
                    <a:pt x="193" y="1639"/>
                    <a:pt x="185" y="1616"/>
                    <a:pt x="175" y="158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7" name="Freeform 74">
              <a:extLst>
                <a:ext uri="{FF2B5EF4-FFF2-40B4-BE49-F238E27FC236}">
                  <a16:creationId xmlns:a16="http://schemas.microsoft.com/office/drawing/2014/main" id="{FFBBCC95-5EAD-4050-9695-08D6CB704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2906713"/>
              <a:ext cx="917575" cy="1231900"/>
            </a:xfrm>
            <a:custGeom>
              <a:avLst/>
              <a:gdLst>
                <a:gd name="T0" fmla="*/ 2204 w 2551"/>
                <a:gd name="T1" fmla="*/ 732 h 3420"/>
                <a:gd name="T2" fmla="*/ 2149 w 2551"/>
                <a:gd name="T3" fmla="*/ 918 h 3420"/>
                <a:gd name="T4" fmla="*/ 2200 w 2551"/>
                <a:gd name="T5" fmla="*/ 1127 h 3420"/>
                <a:gd name="T6" fmla="*/ 2258 w 2551"/>
                <a:gd name="T7" fmla="*/ 1285 h 3420"/>
                <a:gd name="T8" fmla="*/ 2233 w 2551"/>
                <a:gd name="T9" fmla="*/ 1394 h 3420"/>
                <a:gd name="T10" fmla="*/ 2205 w 2551"/>
                <a:gd name="T11" fmla="*/ 1488 h 3420"/>
                <a:gd name="T12" fmla="*/ 2298 w 2551"/>
                <a:gd name="T13" fmla="*/ 1640 h 3420"/>
                <a:gd name="T14" fmla="*/ 2513 w 2551"/>
                <a:gd name="T15" fmla="*/ 1679 h 3420"/>
                <a:gd name="T16" fmla="*/ 2494 w 2551"/>
                <a:gd name="T17" fmla="*/ 1733 h 3420"/>
                <a:gd name="T18" fmla="*/ 2420 w 2551"/>
                <a:gd name="T19" fmla="*/ 1763 h 3420"/>
                <a:gd name="T20" fmla="*/ 2354 w 2551"/>
                <a:gd name="T21" fmla="*/ 1936 h 3420"/>
                <a:gd name="T22" fmla="*/ 2322 w 2551"/>
                <a:gd name="T23" fmla="*/ 2033 h 3420"/>
                <a:gd name="T24" fmla="*/ 2387 w 2551"/>
                <a:gd name="T25" fmla="*/ 2201 h 3420"/>
                <a:gd name="T26" fmla="*/ 2364 w 2551"/>
                <a:gd name="T27" fmla="*/ 2320 h 3420"/>
                <a:gd name="T28" fmla="*/ 2304 w 2551"/>
                <a:gd name="T29" fmla="*/ 2460 h 3420"/>
                <a:gd name="T30" fmla="*/ 2214 w 2551"/>
                <a:gd name="T31" fmla="*/ 2555 h 3420"/>
                <a:gd name="T32" fmla="*/ 2181 w 2551"/>
                <a:gd name="T33" fmla="*/ 2623 h 3420"/>
                <a:gd name="T34" fmla="*/ 2136 w 2551"/>
                <a:gd name="T35" fmla="*/ 2770 h 3420"/>
                <a:gd name="T36" fmla="*/ 2257 w 2551"/>
                <a:gd name="T37" fmla="*/ 3046 h 3420"/>
                <a:gd name="T38" fmla="*/ 2294 w 2551"/>
                <a:gd name="T39" fmla="*/ 3277 h 3420"/>
                <a:gd name="T40" fmla="*/ 2240 w 2551"/>
                <a:gd name="T41" fmla="*/ 3399 h 3420"/>
                <a:gd name="T42" fmla="*/ 2018 w 2551"/>
                <a:gd name="T43" fmla="*/ 3284 h 3420"/>
                <a:gd name="T44" fmla="*/ 1889 w 2551"/>
                <a:gd name="T45" fmla="*/ 3236 h 3420"/>
                <a:gd name="T46" fmla="*/ 1556 w 2551"/>
                <a:gd name="T47" fmla="*/ 3104 h 3420"/>
                <a:gd name="T48" fmla="*/ 1336 w 2551"/>
                <a:gd name="T49" fmla="*/ 3099 h 3420"/>
                <a:gd name="T50" fmla="*/ 1088 w 2551"/>
                <a:gd name="T51" fmla="*/ 3167 h 3420"/>
                <a:gd name="T52" fmla="*/ 792 w 2551"/>
                <a:gd name="T53" fmla="*/ 3165 h 3420"/>
                <a:gd name="T54" fmla="*/ 739 w 2551"/>
                <a:gd name="T55" fmla="*/ 3038 h 3420"/>
                <a:gd name="T56" fmla="*/ 795 w 2551"/>
                <a:gd name="T57" fmla="*/ 2783 h 3420"/>
                <a:gd name="T58" fmla="*/ 528 w 2551"/>
                <a:gd name="T59" fmla="*/ 2691 h 3420"/>
                <a:gd name="T60" fmla="*/ 357 w 2551"/>
                <a:gd name="T61" fmla="*/ 2687 h 3420"/>
                <a:gd name="T62" fmla="*/ 159 w 2551"/>
                <a:gd name="T63" fmla="*/ 2697 h 3420"/>
                <a:gd name="T64" fmla="*/ 187 w 2551"/>
                <a:gd name="T65" fmla="*/ 2437 h 3420"/>
                <a:gd name="T66" fmla="*/ 197 w 2551"/>
                <a:gd name="T67" fmla="*/ 2300 h 3420"/>
                <a:gd name="T68" fmla="*/ 324 w 2551"/>
                <a:gd name="T69" fmla="*/ 2063 h 3420"/>
                <a:gd name="T70" fmla="*/ 374 w 2551"/>
                <a:gd name="T71" fmla="*/ 1758 h 3420"/>
                <a:gd name="T72" fmla="*/ 148 w 2551"/>
                <a:gd name="T73" fmla="*/ 1577 h 3420"/>
                <a:gd name="T74" fmla="*/ 64 w 2551"/>
                <a:gd name="T75" fmla="*/ 1467 h 3420"/>
                <a:gd name="T76" fmla="*/ 14 w 2551"/>
                <a:gd name="T77" fmla="*/ 1256 h 3420"/>
                <a:gd name="T78" fmla="*/ 80 w 2551"/>
                <a:gd name="T79" fmla="*/ 1071 h 3420"/>
                <a:gd name="T80" fmla="*/ 266 w 2551"/>
                <a:gd name="T81" fmla="*/ 915 h 3420"/>
                <a:gd name="T82" fmla="*/ 402 w 2551"/>
                <a:gd name="T83" fmla="*/ 733 h 3420"/>
                <a:gd name="T84" fmla="*/ 505 w 2551"/>
                <a:gd name="T85" fmla="*/ 598 h 3420"/>
                <a:gd name="T86" fmla="*/ 749 w 2551"/>
                <a:gd name="T87" fmla="*/ 404 h 3420"/>
                <a:gd name="T88" fmla="*/ 840 w 2551"/>
                <a:gd name="T89" fmla="*/ 262 h 3420"/>
                <a:gd name="T90" fmla="*/ 1074 w 2551"/>
                <a:gd name="T91" fmla="*/ 94 h 3420"/>
                <a:gd name="T92" fmla="*/ 1326 w 2551"/>
                <a:gd name="T93" fmla="*/ 27 h 3420"/>
                <a:gd name="T94" fmla="*/ 1525 w 2551"/>
                <a:gd name="T95" fmla="*/ 98 h 3420"/>
                <a:gd name="T96" fmla="*/ 1736 w 2551"/>
                <a:gd name="T97" fmla="*/ 162 h 3420"/>
                <a:gd name="T98" fmla="*/ 1840 w 2551"/>
                <a:gd name="T99" fmla="*/ 172 h 3420"/>
                <a:gd name="T100" fmla="*/ 2009 w 2551"/>
                <a:gd name="T101" fmla="*/ 132 h 3420"/>
                <a:gd name="T102" fmla="*/ 2189 w 2551"/>
                <a:gd name="T103" fmla="*/ 444 h 3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1" h="3420">
                  <a:moveTo>
                    <a:pt x="2194" y="607"/>
                  </a:moveTo>
                  <a:lnTo>
                    <a:pt x="2194" y="610"/>
                  </a:lnTo>
                  <a:cubicBezTo>
                    <a:pt x="2194" y="626"/>
                    <a:pt x="2197" y="644"/>
                    <a:pt x="2200" y="663"/>
                  </a:cubicBezTo>
                  <a:cubicBezTo>
                    <a:pt x="2205" y="689"/>
                    <a:pt x="2210" y="715"/>
                    <a:pt x="2204" y="732"/>
                  </a:cubicBezTo>
                  <a:cubicBezTo>
                    <a:pt x="2199" y="743"/>
                    <a:pt x="2181" y="758"/>
                    <a:pt x="2163" y="773"/>
                  </a:cubicBezTo>
                  <a:cubicBezTo>
                    <a:pt x="2131" y="798"/>
                    <a:pt x="2100" y="824"/>
                    <a:pt x="2098" y="857"/>
                  </a:cubicBezTo>
                  <a:cubicBezTo>
                    <a:pt x="2098" y="872"/>
                    <a:pt x="2105" y="885"/>
                    <a:pt x="2120" y="898"/>
                  </a:cubicBezTo>
                  <a:cubicBezTo>
                    <a:pt x="2130" y="906"/>
                    <a:pt x="2140" y="913"/>
                    <a:pt x="2149" y="918"/>
                  </a:cubicBezTo>
                  <a:cubicBezTo>
                    <a:pt x="2166" y="928"/>
                    <a:pt x="2181" y="936"/>
                    <a:pt x="2184" y="958"/>
                  </a:cubicBezTo>
                  <a:cubicBezTo>
                    <a:pt x="2189" y="976"/>
                    <a:pt x="2184" y="994"/>
                    <a:pt x="2179" y="1014"/>
                  </a:cubicBezTo>
                  <a:cubicBezTo>
                    <a:pt x="2174" y="1032"/>
                    <a:pt x="2169" y="1050"/>
                    <a:pt x="2171" y="1071"/>
                  </a:cubicBezTo>
                  <a:cubicBezTo>
                    <a:pt x="2174" y="1098"/>
                    <a:pt x="2189" y="1114"/>
                    <a:pt x="2200" y="1127"/>
                  </a:cubicBezTo>
                  <a:cubicBezTo>
                    <a:pt x="2210" y="1137"/>
                    <a:pt x="2219" y="1147"/>
                    <a:pt x="2222" y="1158"/>
                  </a:cubicBezTo>
                  <a:cubicBezTo>
                    <a:pt x="2227" y="1170"/>
                    <a:pt x="2225" y="1183"/>
                    <a:pt x="2225" y="1196"/>
                  </a:cubicBezTo>
                  <a:cubicBezTo>
                    <a:pt x="2225" y="1215"/>
                    <a:pt x="2224" y="1234"/>
                    <a:pt x="2233" y="1254"/>
                  </a:cubicBezTo>
                  <a:cubicBezTo>
                    <a:pt x="2240" y="1266"/>
                    <a:pt x="2248" y="1275"/>
                    <a:pt x="2258" y="1285"/>
                  </a:cubicBezTo>
                  <a:cubicBezTo>
                    <a:pt x="2278" y="1305"/>
                    <a:pt x="2288" y="1317"/>
                    <a:pt x="2278" y="1336"/>
                  </a:cubicBezTo>
                  <a:cubicBezTo>
                    <a:pt x="2275" y="1341"/>
                    <a:pt x="2270" y="1346"/>
                    <a:pt x="2263" y="1353"/>
                  </a:cubicBezTo>
                  <a:cubicBezTo>
                    <a:pt x="2258" y="1358"/>
                    <a:pt x="2253" y="1363"/>
                    <a:pt x="2248" y="1369"/>
                  </a:cubicBezTo>
                  <a:cubicBezTo>
                    <a:pt x="2243" y="1376"/>
                    <a:pt x="2238" y="1386"/>
                    <a:pt x="2233" y="1394"/>
                  </a:cubicBezTo>
                  <a:cubicBezTo>
                    <a:pt x="2230" y="1402"/>
                    <a:pt x="2227" y="1409"/>
                    <a:pt x="2222" y="1415"/>
                  </a:cubicBezTo>
                  <a:lnTo>
                    <a:pt x="2220" y="1419"/>
                  </a:lnTo>
                  <a:cubicBezTo>
                    <a:pt x="2207" y="1437"/>
                    <a:pt x="2199" y="1450"/>
                    <a:pt x="2204" y="1478"/>
                  </a:cubicBezTo>
                  <a:lnTo>
                    <a:pt x="2205" y="1488"/>
                  </a:lnTo>
                  <a:cubicBezTo>
                    <a:pt x="2209" y="1503"/>
                    <a:pt x="2210" y="1511"/>
                    <a:pt x="2207" y="1526"/>
                  </a:cubicBezTo>
                  <a:cubicBezTo>
                    <a:pt x="2205" y="1531"/>
                    <a:pt x="2204" y="1536"/>
                    <a:pt x="2202" y="1542"/>
                  </a:cubicBezTo>
                  <a:cubicBezTo>
                    <a:pt x="2192" y="1570"/>
                    <a:pt x="2179" y="1608"/>
                    <a:pt x="2217" y="1635"/>
                  </a:cubicBezTo>
                  <a:cubicBezTo>
                    <a:pt x="2243" y="1653"/>
                    <a:pt x="2273" y="1644"/>
                    <a:pt x="2298" y="1640"/>
                  </a:cubicBezTo>
                  <a:cubicBezTo>
                    <a:pt x="2311" y="1636"/>
                    <a:pt x="2324" y="1633"/>
                    <a:pt x="2337" y="1633"/>
                  </a:cubicBezTo>
                  <a:cubicBezTo>
                    <a:pt x="2354" y="1635"/>
                    <a:pt x="2370" y="1644"/>
                    <a:pt x="2388" y="1654"/>
                  </a:cubicBezTo>
                  <a:cubicBezTo>
                    <a:pt x="2403" y="1663"/>
                    <a:pt x="2420" y="1672"/>
                    <a:pt x="2438" y="1676"/>
                  </a:cubicBezTo>
                  <a:cubicBezTo>
                    <a:pt x="2464" y="1684"/>
                    <a:pt x="2490" y="1684"/>
                    <a:pt x="2513" y="1679"/>
                  </a:cubicBezTo>
                  <a:cubicBezTo>
                    <a:pt x="2520" y="1677"/>
                    <a:pt x="2527" y="1676"/>
                    <a:pt x="2533" y="1672"/>
                  </a:cubicBezTo>
                  <a:cubicBezTo>
                    <a:pt x="2538" y="1671"/>
                    <a:pt x="2543" y="1668"/>
                    <a:pt x="2550" y="1666"/>
                  </a:cubicBezTo>
                  <a:cubicBezTo>
                    <a:pt x="2545" y="1682"/>
                    <a:pt x="2540" y="1697"/>
                    <a:pt x="2530" y="1709"/>
                  </a:cubicBezTo>
                  <a:cubicBezTo>
                    <a:pt x="2522" y="1720"/>
                    <a:pt x="2509" y="1727"/>
                    <a:pt x="2494" y="1733"/>
                  </a:cubicBezTo>
                  <a:cubicBezTo>
                    <a:pt x="2489" y="1737"/>
                    <a:pt x="2482" y="1738"/>
                    <a:pt x="2477" y="1742"/>
                  </a:cubicBezTo>
                  <a:cubicBezTo>
                    <a:pt x="2472" y="1745"/>
                    <a:pt x="2469" y="1747"/>
                    <a:pt x="2464" y="1750"/>
                  </a:cubicBezTo>
                  <a:cubicBezTo>
                    <a:pt x="2457" y="1755"/>
                    <a:pt x="2451" y="1758"/>
                    <a:pt x="2444" y="1761"/>
                  </a:cubicBezTo>
                  <a:cubicBezTo>
                    <a:pt x="2438" y="1763"/>
                    <a:pt x="2428" y="1763"/>
                    <a:pt x="2420" y="1763"/>
                  </a:cubicBezTo>
                  <a:cubicBezTo>
                    <a:pt x="2410" y="1763"/>
                    <a:pt x="2400" y="1763"/>
                    <a:pt x="2390" y="1766"/>
                  </a:cubicBezTo>
                  <a:cubicBezTo>
                    <a:pt x="2352" y="1776"/>
                    <a:pt x="2331" y="1816"/>
                    <a:pt x="2332" y="1870"/>
                  </a:cubicBezTo>
                  <a:cubicBezTo>
                    <a:pt x="2334" y="1888"/>
                    <a:pt x="2339" y="1901"/>
                    <a:pt x="2345" y="1913"/>
                  </a:cubicBezTo>
                  <a:cubicBezTo>
                    <a:pt x="2349" y="1921"/>
                    <a:pt x="2352" y="1928"/>
                    <a:pt x="2354" y="1936"/>
                  </a:cubicBezTo>
                  <a:cubicBezTo>
                    <a:pt x="2357" y="1951"/>
                    <a:pt x="2355" y="1953"/>
                    <a:pt x="2347" y="1959"/>
                  </a:cubicBezTo>
                  <a:cubicBezTo>
                    <a:pt x="2341" y="1964"/>
                    <a:pt x="2331" y="1971"/>
                    <a:pt x="2324" y="1984"/>
                  </a:cubicBezTo>
                  <a:cubicBezTo>
                    <a:pt x="2319" y="1995"/>
                    <a:pt x="2321" y="2007"/>
                    <a:pt x="2322" y="2017"/>
                  </a:cubicBezTo>
                  <a:cubicBezTo>
                    <a:pt x="2322" y="2023"/>
                    <a:pt x="2324" y="2028"/>
                    <a:pt x="2322" y="2033"/>
                  </a:cubicBezTo>
                  <a:cubicBezTo>
                    <a:pt x="2321" y="2040"/>
                    <a:pt x="2319" y="2045"/>
                    <a:pt x="2316" y="2050"/>
                  </a:cubicBezTo>
                  <a:cubicBezTo>
                    <a:pt x="2309" y="2060"/>
                    <a:pt x="2301" y="2074"/>
                    <a:pt x="2311" y="2096"/>
                  </a:cubicBezTo>
                  <a:cubicBezTo>
                    <a:pt x="2319" y="2116"/>
                    <a:pt x="2336" y="2130"/>
                    <a:pt x="2350" y="2144"/>
                  </a:cubicBezTo>
                  <a:cubicBezTo>
                    <a:pt x="2370" y="2162"/>
                    <a:pt x="2388" y="2177"/>
                    <a:pt x="2387" y="2201"/>
                  </a:cubicBezTo>
                  <a:cubicBezTo>
                    <a:pt x="2387" y="2214"/>
                    <a:pt x="2378" y="2226"/>
                    <a:pt x="2370" y="2238"/>
                  </a:cubicBezTo>
                  <a:cubicBezTo>
                    <a:pt x="2369" y="2241"/>
                    <a:pt x="2365" y="2244"/>
                    <a:pt x="2364" y="2249"/>
                  </a:cubicBezTo>
                  <a:cubicBezTo>
                    <a:pt x="2345" y="2274"/>
                    <a:pt x="2352" y="2289"/>
                    <a:pt x="2357" y="2302"/>
                  </a:cubicBezTo>
                  <a:cubicBezTo>
                    <a:pt x="2360" y="2307"/>
                    <a:pt x="2362" y="2313"/>
                    <a:pt x="2364" y="2320"/>
                  </a:cubicBezTo>
                  <a:cubicBezTo>
                    <a:pt x="2367" y="2338"/>
                    <a:pt x="2360" y="2346"/>
                    <a:pt x="2347" y="2359"/>
                  </a:cubicBezTo>
                  <a:cubicBezTo>
                    <a:pt x="2344" y="2364"/>
                    <a:pt x="2341" y="2368"/>
                    <a:pt x="2337" y="2373"/>
                  </a:cubicBezTo>
                  <a:cubicBezTo>
                    <a:pt x="2322" y="2392"/>
                    <a:pt x="2317" y="2411"/>
                    <a:pt x="2314" y="2429"/>
                  </a:cubicBezTo>
                  <a:cubicBezTo>
                    <a:pt x="2311" y="2440"/>
                    <a:pt x="2309" y="2450"/>
                    <a:pt x="2304" y="2460"/>
                  </a:cubicBezTo>
                  <a:cubicBezTo>
                    <a:pt x="2299" y="2473"/>
                    <a:pt x="2288" y="2483"/>
                    <a:pt x="2276" y="2495"/>
                  </a:cubicBezTo>
                  <a:cubicBezTo>
                    <a:pt x="2270" y="2501"/>
                    <a:pt x="2261" y="2506"/>
                    <a:pt x="2255" y="2514"/>
                  </a:cubicBezTo>
                  <a:lnTo>
                    <a:pt x="2248" y="2524"/>
                  </a:lnTo>
                  <a:cubicBezTo>
                    <a:pt x="2237" y="2536"/>
                    <a:pt x="2228" y="2547"/>
                    <a:pt x="2214" y="2555"/>
                  </a:cubicBezTo>
                  <a:cubicBezTo>
                    <a:pt x="2210" y="2559"/>
                    <a:pt x="2205" y="2560"/>
                    <a:pt x="2202" y="2562"/>
                  </a:cubicBezTo>
                  <a:cubicBezTo>
                    <a:pt x="2189" y="2567"/>
                    <a:pt x="2174" y="2574"/>
                    <a:pt x="2171" y="2595"/>
                  </a:cubicBezTo>
                  <a:cubicBezTo>
                    <a:pt x="2169" y="2603"/>
                    <a:pt x="2174" y="2610"/>
                    <a:pt x="2177" y="2618"/>
                  </a:cubicBezTo>
                  <a:cubicBezTo>
                    <a:pt x="2179" y="2620"/>
                    <a:pt x="2179" y="2621"/>
                    <a:pt x="2181" y="2623"/>
                  </a:cubicBezTo>
                  <a:cubicBezTo>
                    <a:pt x="2182" y="2633"/>
                    <a:pt x="2182" y="2633"/>
                    <a:pt x="2172" y="2644"/>
                  </a:cubicBezTo>
                  <a:cubicBezTo>
                    <a:pt x="2169" y="2648"/>
                    <a:pt x="2166" y="2651"/>
                    <a:pt x="2163" y="2654"/>
                  </a:cubicBezTo>
                  <a:cubicBezTo>
                    <a:pt x="2151" y="2668"/>
                    <a:pt x="2140" y="2679"/>
                    <a:pt x="2135" y="2704"/>
                  </a:cubicBezTo>
                  <a:cubicBezTo>
                    <a:pt x="2131" y="2722"/>
                    <a:pt x="2131" y="2743"/>
                    <a:pt x="2136" y="2770"/>
                  </a:cubicBezTo>
                  <a:cubicBezTo>
                    <a:pt x="2143" y="2809"/>
                    <a:pt x="2159" y="2878"/>
                    <a:pt x="2197" y="2910"/>
                  </a:cubicBezTo>
                  <a:cubicBezTo>
                    <a:pt x="2217" y="2926"/>
                    <a:pt x="2238" y="2925"/>
                    <a:pt x="2257" y="2923"/>
                  </a:cubicBezTo>
                  <a:cubicBezTo>
                    <a:pt x="2280" y="2921"/>
                    <a:pt x="2288" y="2921"/>
                    <a:pt x="2294" y="2941"/>
                  </a:cubicBezTo>
                  <a:cubicBezTo>
                    <a:pt x="2309" y="2985"/>
                    <a:pt x="2299" y="3013"/>
                    <a:pt x="2257" y="3046"/>
                  </a:cubicBezTo>
                  <a:cubicBezTo>
                    <a:pt x="2238" y="3061"/>
                    <a:pt x="2214" y="3081"/>
                    <a:pt x="2215" y="3116"/>
                  </a:cubicBezTo>
                  <a:cubicBezTo>
                    <a:pt x="2217" y="3150"/>
                    <a:pt x="2238" y="3160"/>
                    <a:pt x="2258" y="3170"/>
                  </a:cubicBezTo>
                  <a:cubicBezTo>
                    <a:pt x="2263" y="3173"/>
                    <a:pt x="2266" y="3175"/>
                    <a:pt x="2270" y="3177"/>
                  </a:cubicBezTo>
                  <a:cubicBezTo>
                    <a:pt x="2306" y="3196"/>
                    <a:pt x="2316" y="3238"/>
                    <a:pt x="2294" y="3277"/>
                  </a:cubicBezTo>
                  <a:cubicBezTo>
                    <a:pt x="2289" y="3287"/>
                    <a:pt x="2283" y="3294"/>
                    <a:pt x="2275" y="3303"/>
                  </a:cubicBezTo>
                  <a:cubicBezTo>
                    <a:pt x="2266" y="3312"/>
                    <a:pt x="2257" y="3322"/>
                    <a:pt x="2250" y="3333"/>
                  </a:cubicBezTo>
                  <a:cubicBezTo>
                    <a:pt x="2242" y="3350"/>
                    <a:pt x="2242" y="3364"/>
                    <a:pt x="2242" y="3378"/>
                  </a:cubicBezTo>
                  <a:cubicBezTo>
                    <a:pt x="2243" y="3386"/>
                    <a:pt x="2243" y="3392"/>
                    <a:pt x="2240" y="3399"/>
                  </a:cubicBezTo>
                  <a:cubicBezTo>
                    <a:pt x="2238" y="3407"/>
                    <a:pt x="2233" y="3411"/>
                    <a:pt x="2230" y="3411"/>
                  </a:cubicBezTo>
                  <a:cubicBezTo>
                    <a:pt x="2212" y="3419"/>
                    <a:pt x="2171" y="3394"/>
                    <a:pt x="2146" y="3379"/>
                  </a:cubicBezTo>
                  <a:cubicBezTo>
                    <a:pt x="2135" y="3373"/>
                    <a:pt x="2125" y="3368"/>
                    <a:pt x="2118" y="3364"/>
                  </a:cubicBezTo>
                  <a:cubicBezTo>
                    <a:pt x="2077" y="3346"/>
                    <a:pt x="2039" y="3325"/>
                    <a:pt x="2018" y="3284"/>
                  </a:cubicBezTo>
                  <a:cubicBezTo>
                    <a:pt x="2016" y="3280"/>
                    <a:pt x="2014" y="3277"/>
                    <a:pt x="2013" y="3274"/>
                  </a:cubicBezTo>
                  <a:cubicBezTo>
                    <a:pt x="2008" y="3261"/>
                    <a:pt x="2001" y="3247"/>
                    <a:pt x="1978" y="3241"/>
                  </a:cubicBezTo>
                  <a:cubicBezTo>
                    <a:pt x="1957" y="3236"/>
                    <a:pt x="1929" y="3246"/>
                    <a:pt x="1897" y="3270"/>
                  </a:cubicBezTo>
                  <a:cubicBezTo>
                    <a:pt x="1894" y="3259"/>
                    <a:pt x="1892" y="3247"/>
                    <a:pt x="1889" y="3236"/>
                  </a:cubicBezTo>
                  <a:cubicBezTo>
                    <a:pt x="1884" y="3211"/>
                    <a:pt x="1879" y="3186"/>
                    <a:pt x="1861" y="3165"/>
                  </a:cubicBezTo>
                  <a:cubicBezTo>
                    <a:pt x="1820" y="3121"/>
                    <a:pt x="1754" y="3125"/>
                    <a:pt x="1696" y="3130"/>
                  </a:cubicBezTo>
                  <a:cubicBezTo>
                    <a:pt x="1682" y="3130"/>
                    <a:pt x="1667" y="3132"/>
                    <a:pt x="1654" y="3132"/>
                  </a:cubicBezTo>
                  <a:cubicBezTo>
                    <a:pt x="1614" y="3130"/>
                    <a:pt x="1583" y="3122"/>
                    <a:pt x="1556" y="3104"/>
                  </a:cubicBezTo>
                  <a:cubicBezTo>
                    <a:pt x="1545" y="3097"/>
                    <a:pt x="1535" y="3089"/>
                    <a:pt x="1525" y="3078"/>
                  </a:cubicBezTo>
                  <a:cubicBezTo>
                    <a:pt x="1502" y="3056"/>
                    <a:pt x="1476" y="3032"/>
                    <a:pt x="1438" y="3033"/>
                  </a:cubicBezTo>
                  <a:cubicBezTo>
                    <a:pt x="1401" y="3037"/>
                    <a:pt x="1378" y="3058"/>
                    <a:pt x="1359" y="3079"/>
                  </a:cubicBezTo>
                  <a:cubicBezTo>
                    <a:pt x="1350" y="3086"/>
                    <a:pt x="1344" y="3093"/>
                    <a:pt x="1336" y="3099"/>
                  </a:cubicBezTo>
                  <a:cubicBezTo>
                    <a:pt x="1304" y="3125"/>
                    <a:pt x="1258" y="3134"/>
                    <a:pt x="1217" y="3142"/>
                  </a:cubicBezTo>
                  <a:lnTo>
                    <a:pt x="1212" y="3142"/>
                  </a:lnTo>
                  <a:cubicBezTo>
                    <a:pt x="1201" y="3145"/>
                    <a:pt x="1187" y="3147"/>
                    <a:pt x="1174" y="3149"/>
                  </a:cubicBezTo>
                  <a:cubicBezTo>
                    <a:pt x="1146" y="3154"/>
                    <a:pt x="1116" y="3157"/>
                    <a:pt x="1088" y="3167"/>
                  </a:cubicBezTo>
                  <a:cubicBezTo>
                    <a:pt x="1077" y="3172"/>
                    <a:pt x="1067" y="3177"/>
                    <a:pt x="1056" y="3182"/>
                  </a:cubicBezTo>
                  <a:cubicBezTo>
                    <a:pt x="1028" y="3193"/>
                    <a:pt x="1006" y="3205"/>
                    <a:pt x="970" y="3200"/>
                  </a:cubicBezTo>
                  <a:lnTo>
                    <a:pt x="950" y="3198"/>
                  </a:lnTo>
                  <a:cubicBezTo>
                    <a:pt x="897" y="3193"/>
                    <a:pt x="838" y="3186"/>
                    <a:pt x="792" y="3165"/>
                  </a:cubicBezTo>
                  <a:cubicBezTo>
                    <a:pt x="769" y="3154"/>
                    <a:pt x="756" y="3139"/>
                    <a:pt x="751" y="3119"/>
                  </a:cubicBezTo>
                  <a:cubicBezTo>
                    <a:pt x="749" y="3111"/>
                    <a:pt x="749" y="3102"/>
                    <a:pt x="749" y="3094"/>
                  </a:cubicBezTo>
                  <a:cubicBezTo>
                    <a:pt x="749" y="3083"/>
                    <a:pt x="747" y="3071"/>
                    <a:pt x="744" y="3058"/>
                  </a:cubicBezTo>
                  <a:cubicBezTo>
                    <a:pt x="743" y="3051"/>
                    <a:pt x="741" y="3046"/>
                    <a:pt x="739" y="3038"/>
                  </a:cubicBezTo>
                  <a:cubicBezTo>
                    <a:pt x="734" y="3025"/>
                    <a:pt x="729" y="3012"/>
                    <a:pt x="731" y="2997"/>
                  </a:cubicBezTo>
                  <a:cubicBezTo>
                    <a:pt x="731" y="2976"/>
                    <a:pt x="746" y="2957"/>
                    <a:pt x="761" y="2938"/>
                  </a:cubicBezTo>
                  <a:cubicBezTo>
                    <a:pt x="769" y="2928"/>
                    <a:pt x="779" y="2916"/>
                    <a:pt x="785" y="2905"/>
                  </a:cubicBezTo>
                  <a:cubicBezTo>
                    <a:pt x="805" y="2867"/>
                    <a:pt x="808" y="2822"/>
                    <a:pt x="795" y="2783"/>
                  </a:cubicBezTo>
                  <a:cubicBezTo>
                    <a:pt x="782" y="2747"/>
                    <a:pt x="756" y="2717"/>
                    <a:pt x="721" y="2702"/>
                  </a:cubicBezTo>
                  <a:cubicBezTo>
                    <a:pt x="687" y="2687"/>
                    <a:pt x="663" y="2697"/>
                    <a:pt x="640" y="2707"/>
                  </a:cubicBezTo>
                  <a:cubicBezTo>
                    <a:pt x="631" y="2710"/>
                    <a:pt x="621" y="2715"/>
                    <a:pt x="609" y="2719"/>
                  </a:cubicBezTo>
                  <a:cubicBezTo>
                    <a:pt x="583" y="2724"/>
                    <a:pt x="553" y="2705"/>
                    <a:pt x="528" y="2691"/>
                  </a:cubicBezTo>
                  <a:cubicBezTo>
                    <a:pt x="510" y="2681"/>
                    <a:pt x="500" y="2668"/>
                    <a:pt x="490" y="2653"/>
                  </a:cubicBezTo>
                  <a:cubicBezTo>
                    <a:pt x="484" y="2644"/>
                    <a:pt x="476" y="2635"/>
                    <a:pt x="466" y="2626"/>
                  </a:cubicBezTo>
                  <a:cubicBezTo>
                    <a:pt x="451" y="2610"/>
                    <a:pt x="436" y="2605"/>
                    <a:pt x="421" y="2608"/>
                  </a:cubicBezTo>
                  <a:cubicBezTo>
                    <a:pt x="392" y="2613"/>
                    <a:pt x="374" y="2653"/>
                    <a:pt x="357" y="2687"/>
                  </a:cubicBezTo>
                  <a:cubicBezTo>
                    <a:pt x="350" y="2705"/>
                    <a:pt x="342" y="2722"/>
                    <a:pt x="336" y="2728"/>
                  </a:cubicBezTo>
                  <a:cubicBezTo>
                    <a:pt x="306" y="2760"/>
                    <a:pt x="253" y="2786"/>
                    <a:pt x="215" y="2781"/>
                  </a:cubicBezTo>
                  <a:cubicBezTo>
                    <a:pt x="197" y="2778"/>
                    <a:pt x="184" y="2768"/>
                    <a:pt x="176" y="2750"/>
                  </a:cubicBezTo>
                  <a:cubicBezTo>
                    <a:pt x="168" y="2735"/>
                    <a:pt x="164" y="2717"/>
                    <a:pt x="159" y="2697"/>
                  </a:cubicBezTo>
                  <a:cubicBezTo>
                    <a:pt x="156" y="2681"/>
                    <a:pt x="153" y="2663"/>
                    <a:pt x="146" y="2644"/>
                  </a:cubicBezTo>
                  <a:cubicBezTo>
                    <a:pt x="128" y="2603"/>
                    <a:pt x="117" y="2570"/>
                    <a:pt x="136" y="2536"/>
                  </a:cubicBezTo>
                  <a:cubicBezTo>
                    <a:pt x="141" y="2524"/>
                    <a:pt x="148" y="2513"/>
                    <a:pt x="154" y="2503"/>
                  </a:cubicBezTo>
                  <a:cubicBezTo>
                    <a:pt x="166" y="2483"/>
                    <a:pt x="179" y="2463"/>
                    <a:pt x="187" y="2437"/>
                  </a:cubicBezTo>
                  <a:cubicBezTo>
                    <a:pt x="189" y="2432"/>
                    <a:pt x="192" y="2427"/>
                    <a:pt x="194" y="2420"/>
                  </a:cubicBezTo>
                  <a:cubicBezTo>
                    <a:pt x="199" y="2409"/>
                    <a:pt x="204" y="2396"/>
                    <a:pt x="205" y="2381"/>
                  </a:cubicBezTo>
                  <a:cubicBezTo>
                    <a:pt x="207" y="2366"/>
                    <a:pt x="204" y="2350"/>
                    <a:pt x="201" y="2333"/>
                  </a:cubicBezTo>
                  <a:cubicBezTo>
                    <a:pt x="199" y="2322"/>
                    <a:pt x="197" y="2310"/>
                    <a:pt x="197" y="2300"/>
                  </a:cubicBezTo>
                  <a:cubicBezTo>
                    <a:pt x="196" y="2254"/>
                    <a:pt x="205" y="2224"/>
                    <a:pt x="227" y="2203"/>
                  </a:cubicBezTo>
                  <a:cubicBezTo>
                    <a:pt x="237" y="2193"/>
                    <a:pt x="247" y="2186"/>
                    <a:pt x="257" y="2178"/>
                  </a:cubicBezTo>
                  <a:cubicBezTo>
                    <a:pt x="280" y="2163"/>
                    <a:pt x="301" y="2149"/>
                    <a:pt x="313" y="2117"/>
                  </a:cubicBezTo>
                  <a:cubicBezTo>
                    <a:pt x="317" y="2099"/>
                    <a:pt x="321" y="2079"/>
                    <a:pt x="324" y="2063"/>
                  </a:cubicBezTo>
                  <a:cubicBezTo>
                    <a:pt x="327" y="2040"/>
                    <a:pt x="331" y="2018"/>
                    <a:pt x="339" y="1997"/>
                  </a:cubicBezTo>
                  <a:cubicBezTo>
                    <a:pt x="346" y="1984"/>
                    <a:pt x="354" y="1972"/>
                    <a:pt x="364" y="1957"/>
                  </a:cubicBezTo>
                  <a:cubicBezTo>
                    <a:pt x="380" y="1934"/>
                    <a:pt x="397" y="1910"/>
                    <a:pt x="400" y="1880"/>
                  </a:cubicBezTo>
                  <a:cubicBezTo>
                    <a:pt x="405" y="1842"/>
                    <a:pt x="393" y="1793"/>
                    <a:pt x="374" y="1758"/>
                  </a:cubicBezTo>
                  <a:cubicBezTo>
                    <a:pt x="354" y="1725"/>
                    <a:pt x="321" y="1705"/>
                    <a:pt x="291" y="1686"/>
                  </a:cubicBezTo>
                  <a:cubicBezTo>
                    <a:pt x="278" y="1679"/>
                    <a:pt x="266" y="1671"/>
                    <a:pt x="257" y="1664"/>
                  </a:cubicBezTo>
                  <a:cubicBezTo>
                    <a:pt x="242" y="1653"/>
                    <a:pt x="230" y="1643"/>
                    <a:pt x="215" y="1630"/>
                  </a:cubicBezTo>
                  <a:cubicBezTo>
                    <a:pt x="196" y="1612"/>
                    <a:pt x="173" y="1592"/>
                    <a:pt x="148" y="1577"/>
                  </a:cubicBezTo>
                  <a:cubicBezTo>
                    <a:pt x="133" y="1570"/>
                    <a:pt x="117" y="1567"/>
                    <a:pt x="100" y="1562"/>
                  </a:cubicBezTo>
                  <a:cubicBezTo>
                    <a:pt x="82" y="1559"/>
                    <a:pt x="62" y="1554"/>
                    <a:pt x="51" y="1544"/>
                  </a:cubicBezTo>
                  <a:cubicBezTo>
                    <a:pt x="31" y="1526"/>
                    <a:pt x="37" y="1508"/>
                    <a:pt x="57" y="1475"/>
                  </a:cubicBezTo>
                  <a:lnTo>
                    <a:pt x="64" y="1467"/>
                  </a:lnTo>
                  <a:cubicBezTo>
                    <a:pt x="87" y="1425"/>
                    <a:pt x="85" y="1383"/>
                    <a:pt x="59" y="1343"/>
                  </a:cubicBezTo>
                  <a:cubicBezTo>
                    <a:pt x="51" y="1331"/>
                    <a:pt x="41" y="1323"/>
                    <a:pt x="29" y="1315"/>
                  </a:cubicBezTo>
                  <a:cubicBezTo>
                    <a:pt x="16" y="1305"/>
                    <a:pt x="3" y="1295"/>
                    <a:pt x="1" y="1284"/>
                  </a:cubicBezTo>
                  <a:cubicBezTo>
                    <a:pt x="0" y="1275"/>
                    <a:pt x="8" y="1266"/>
                    <a:pt x="14" y="1256"/>
                  </a:cubicBezTo>
                  <a:cubicBezTo>
                    <a:pt x="18" y="1252"/>
                    <a:pt x="19" y="1249"/>
                    <a:pt x="21" y="1246"/>
                  </a:cubicBezTo>
                  <a:cubicBezTo>
                    <a:pt x="36" y="1224"/>
                    <a:pt x="46" y="1203"/>
                    <a:pt x="51" y="1175"/>
                  </a:cubicBezTo>
                  <a:cubicBezTo>
                    <a:pt x="52" y="1167"/>
                    <a:pt x="54" y="1157"/>
                    <a:pt x="56" y="1147"/>
                  </a:cubicBezTo>
                  <a:cubicBezTo>
                    <a:pt x="61" y="1121"/>
                    <a:pt x="64" y="1093"/>
                    <a:pt x="80" y="1071"/>
                  </a:cubicBezTo>
                  <a:cubicBezTo>
                    <a:pt x="90" y="1056"/>
                    <a:pt x="110" y="1050"/>
                    <a:pt x="130" y="1042"/>
                  </a:cubicBezTo>
                  <a:cubicBezTo>
                    <a:pt x="146" y="1035"/>
                    <a:pt x="163" y="1027"/>
                    <a:pt x="177" y="1015"/>
                  </a:cubicBezTo>
                  <a:cubicBezTo>
                    <a:pt x="199" y="997"/>
                    <a:pt x="217" y="974"/>
                    <a:pt x="233" y="953"/>
                  </a:cubicBezTo>
                  <a:cubicBezTo>
                    <a:pt x="245" y="939"/>
                    <a:pt x="255" y="926"/>
                    <a:pt x="266" y="915"/>
                  </a:cubicBezTo>
                  <a:cubicBezTo>
                    <a:pt x="289" y="890"/>
                    <a:pt x="303" y="865"/>
                    <a:pt x="316" y="839"/>
                  </a:cubicBezTo>
                  <a:cubicBezTo>
                    <a:pt x="326" y="824"/>
                    <a:pt x="334" y="808"/>
                    <a:pt x="346" y="793"/>
                  </a:cubicBezTo>
                  <a:cubicBezTo>
                    <a:pt x="355" y="776"/>
                    <a:pt x="370" y="763"/>
                    <a:pt x="385" y="750"/>
                  </a:cubicBezTo>
                  <a:cubicBezTo>
                    <a:pt x="390" y="745"/>
                    <a:pt x="397" y="740"/>
                    <a:pt x="402" y="733"/>
                  </a:cubicBezTo>
                  <a:cubicBezTo>
                    <a:pt x="410" y="727"/>
                    <a:pt x="416" y="719"/>
                    <a:pt x="423" y="709"/>
                  </a:cubicBezTo>
                  <a:cubicBezTo>
                    <a:pt x="426" y="705"/>
                    <a:pt x="430" y="702"/>
                    <a:pt x="431" y="699"/>
                  </a:cubicBezTo>
                  <a:cubicBezTo>
                    <a:pt x="439" y="687"/>
                    <a:pt x="444" y="676"/>
                    <a:pt x="451" y="666"/>
                  </a:cubicBezTo>
                  <a:cubicBezTo>
                    <a:pt x="466" y="640"/>
                    <a:pt x="477" y="618"/>
                    <a:pt x="505" y="598"/>
                  </a:cubicBezTo>
                  <a:cubicBezTo>
                    <a:pt x="538" y="572"/>
                    <a:pt x="565" y="547"/>
                    <a:pt x="589" y="509"/>
                  </a:cubicBezTo>
                  <a:cubicBezTo>
                    <a:pt x="609" y="476"/>
                    <a:pt x="622" y="475"/>
                    <a:pt x="663" y="472"/>
                  </a:cubicBezTo>
                  <a:cubicBezTo>
                    <a:pt x="706" y="470"/>
                    <a:pt x="733" y="460"/>
                    <a:pt x="746" y="414"/>
                  </a:cubicBezTo>
                  <a:lnTo>
                    <a:pt x="749" y="404"/>
                  </a:lnTo>
                  <a:cubicBezTo>
                    <a:pt x="756" y="384"/>
                    <a:pt x="759" y="371"/>
                    <a:pt x="772" y="355"/>
                  </a:cubicBezTo>
                  <a:cubicBezTo>
                    <a:pt x="777" y="346"/>
                    <a:pt x="784" y="340"/>
                    <a:pt x="790" y="333"/>
                  </a:cubicBezTo>
                  <a:cubicBezTo>
                    <a:pt x="800" y="322"/>
                    <a:pt x="812" y="310"/>
                    <a:pt x="820" y="297"/>
                  </a:cubicBezTo>
                  <a:cubicBezTo>
                    <a:pt x="828" y="285"/>
                    <a:pt x="835" y="274"/>
                    <a:pt x="840" y="262"/>
                  </a:cubicBezTo>
                  <a:cubicBezTo>
                    <a:pt x="853" y="239"/>
                    <a:pt x="864" y="219"/>
                    <a:pt x="883" y="203"/>
                  </a:cubicBezTo>
                  <a:cubicBezTo>
                    <a:pt x="904" y="185"/>
                    <a:pt x="932" y="175"/>
                    <a:pt x="958" y="163"/>
                  </a:cubicBezTo>
                  <a:cubicBezTo>
                    <a:pt x="967" y="160"/>
                    <a:pt x="975" y="157"/>
                    <a:pt x="983" y="154"/>
                  </a:cubicBezTo>
                  <a:cubicBezTo>
                    <a:pt x="1021" y="137"/>
                    <a:pt x="1049" y="119"/>
                    <a:pt x="1074" y="94"/>
                  </a:cubicBezTo>
                  <a:cubicBezTo>
                    <a:pt x="1107" y="63"/>
                    <a:pt x="1130" y="43"/>
                    <a:pt x="1171" y="45"/>
                  </a:cubicBezTo>
                  <a:cubicBezTo>
                    <a:pt x="1181" y="46"/>
                    <a:pt x="1194" y="48"/>
                    <a:pt x="1205" y="51"/>
                  </a:cubicBezTo>
                  <a:cubicBezTo>
                    <a:pt x="1235" y="58"/>
                    <a:pt x="1270" y="65"/>
                    <a:pt x="1299" y="46"/>
                  </a:cubicBezTo>
                  <a:cubicBezTo>
                    <a:pt x="1309" y="40"/>
                    <a:pt x="1317" y="33"/>
                    <a:pt x="1326" y="27"/>
                  </a:cubicBezTo>
                  <a:cubicBezTo>
                    <a:pt x="1344" y="10"/>
                    <a:pt x="1357" y="0"/>
                    <a:pt x="1382" y="10"/>
                  </a:cubicBezTo>
                  <a:cubicBezTo>
                    <a:pt x="1398" y="18"/>
                    <a:pt x="1405" y="32"/>
                    <a:pt x="1413" y="46"/>
                  </a:cubicBezTo>
                  <a:cubicBezTo>
                    <a:pt x="1420" y="60"/>
                    <a:pt x="1426" y="73"/>
                    <a:pt x="1438" y="83"/>
                  </a:cubicBezTo>
                  <a:cubicBezTo>
                    <a:pt x="1462" y="106"/>
                    <a:pt x="1497" y="103"/>
                    <a:pt x="1525" y="98"/>
                  </a:cubicBezTo>
                  <a:lnTo>
                    <a:pt x="1540" y="96"/>
                  </a:lnTo>
                  <a:cubicBezTo>
                    <a:pt x="1576" y="93"/>
                    <a:pt x="1606" y="89"/>
                    <a:pt x="1630" y="114"/>
                  </a:cubicBezTo>
                  <a:cubicBezTo>
                    <a:pt x="1634" y="117"/>
                    <a:pt x="1639" y="122"/>
                    <a:pt x="1642" y="126"/>
                  </a:cubicBezTo>
                  <a:cubicBezTo>
                    <a:pt x="1667" y="152"/>
                    <a:pt x="1685" y="172"/>
                    <a:pt x="1736" y="162"/>
                  </a:cubicBezTo>
                  <a:lnTo>
                    <a:pt x="1743" y="160"/>
                  </a:lnTo>
                  <a:cubicBezTo>
                    <a:pt x="1762" y="155"/>
                    <a:pt x="1772" y="154"/>
                    <a:pt x="1790" y="160"/>
                  </a:cubicBezTo>
                  <a:cubicBezTo>
                    <a:pt x="1794" y="162"/>
                    <a:pt x="1795" y="163"/>
                    <a:pt x="1799" y="163"/>
                  </a:cubicBezTo>
                  <a:cubicBezTo>
                    <a:pt x="1810" y="168"/>
                    <a:pt x="1825" y="175"/>
                    <a:pt x="1840" y="172"/>
                  </a:cubicBezTo>
                  <a:cubicBezTo>
                    <a:pt x="1861" y="167"/>
                    <a:pt x="1874" y="150"/>
                    <a:pt x="1886" y="137"/>
                  </a:cubicBezTo>
                  <a:cubicBezTo>
                    <a:pt x="1894" y="126"/>
                    <a:pt x="1902" y="116"/>
                    <a:pt x="1914" y="112"/>
                  </a:cubicBezTo>
                  <a:cubicBezTo>
                    <a:pt x="1924" y="111"/>
                    <a:pt x="1934" y="116"/>
                    <a:pt x="1947" y="122"/>
                  </a:cubicBezTo>
                  <a:cubicBezTo>
                    <a:pt x="1963" y="131"/>
                    <a:pt x="1983" y="140"/>
                    <a:pt x="2009" y="132"/>
                  </a:cubicBezTo>
                  <a:cubicBezTo>
                    <a:pt x="2026" y="127"/>
                    <a:pt x="2039" y="119"/>
                    <a:pt x="2051" y="109"/>
                  </a:cubicBezTo>
                  <a:cubicBezTo>
                    <a:pt x="2059" y="117"/>
                    <a:pt x="2065" y="124"/>
                    <a:pt x="2072" y="132"/>
                  </a:cubicBezTo>
                  <a:cubicBezTo>
                    <a:pt x="2093" y="155"/>
                    <a:pt x="2113" y="177"/>
                    <a:pt x="2128" y="203"/>
                  </a:cubicBezTo>
                  <a:cubicBezTo>
                    <a:pt x="2168" y="274"/>
                    <a:pt x="2179" y="363"/>
                    <a:pt x="2189" y="444"/>
                  </a:cubicBezTo>
                  <a:lnTo>
                    <a:pt x="2192" y="458"/>
                  </a:lnTo>
                  <a:cubicBezTo>
                    <a:pt x="2199" y="508"/>
                    <a:pt x="2197" y="556"/>
                    <a:pt x="2194" y="60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8" name="Freeform 75">
              <a:extLst>
                <a:ext uri="{FF2B5EF4-FFF2-40B4-BE49-F238E27FC236}">
                  <a16:creationId xmlns:a16="http://schemas.microsoft.com/office/drawing/2014/main" id="{E728D830-29C9-4EE1-BF7C-F67299FD7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4645025"/>
              <a:ext cx="236538" cy="168275"/>
            </a:xfrm>
            <a:custGeom>
              <a:avLst/>
              <a:gdLst>
                <a:gd name="T0" fmla="*/ 648 w 655"/>
                <a:gd name="T1" fmla="*/ 208 h 466"/>
                <a:gd name="T2" fmla="*/ 634 w 655"/>
                <a:gd name="T3" fmla="*/ 233 h 466"/>
                <a:gd name="T4" fmla="*/ 621 w 655"/>
                <a:gd name="T5" fmla="*/ 256 h 466"/>
                <a:gd name="T6" fmla="*/ 616 w 655"/>
                <a:gd name="T7" fmla="*/ 302 h 466"/>
                <a:gd name="T8" fmla="*/ 618 w 655"/>
                <a:gd name="T9" fmla="*/ 317 h 466"/>
                <a:gd name="T10" fmla="*/ 583 w 655"/>
                <a:gd name="T11" fmla="*/ 359 h 466"/>
                <a:gd name="T12" fmla="*/ 557 w 655"/>
                <a:gd name="T13" fmla="*/ 378 h 466"/>
                <a:gd name="T14" fmla="*/ 534 w 655"/>
                <a:gd name="T15" fmla="*/ 427 h 466"/>
                <a:gd name="T16" fmla="*/ 511 w 655"/>
                <a:gd name="T17" fmla="*/ 457 h 466"/>
                <a:gd name="T18" fmla="*/ 428 w 655"/>
                <a:gd name="T19" fmla="*/ 364 h 466"/>
                <a:gd name="T20" fmla="*/ 363 w 655"/>
                <a:gd name="T21" fmla="*/ 267 h 466"/>
                <a:gd name="T22" fmla="*/ 354 w 655"/>
                <a:gd name="T23" fmla="*/ 267 h 466"/>
                <a:gd name="T24" fmla="*/ 297 w 655"/>
                <a:gd name="T25" fmla="*/ 308 h 466"/>
                <a:gd name="T26" fmla="*/ 283 w 655"/>
                <a:gd name="T27" fmla="*/ 345 h 466"/>
                <a:gd name="T28" fmla="*/ 282 w 655"/>
                <a:gd name="T29" fmla="*/ 351 h 466"/>
                <a:gd name="T30" fmla="*/ 274 w 655"/>
                <a:gd name="T31" fmla="*/ 366 h 466"/>
                <a:gd name="T32" fmla="*/ 267 w 655"/>
                <a:gd name="T33" fmla="*/ 366 h 466"/>
                <a:gd name="T34" fmla="*/ 260 w 655"/>
                <a:gd name="T35" fmla="*/ 363 h 466"/>
                <a:gd name="T36" fmla="*/ 259 w 655"/>
                <a:gd name="T37" fmla="*/ 354 h 466"/>
                <a:gd name="T38" fmla="*/ 249 w 655"/>
                <a:gd name="T39" fmla="*/ 295 h 466"/>
                <a:gd name="T40" fmla="*/ 226 w 655"/>
                <a:gd name="T41" fmla="*/ 239 h 466"/>
                <a:gd name="T42" fmla="*/ 124 w 655"/>
                <a:gd name="T43" fmla="*/ 208 h 466"/>
                <a:gd name="T44" fmla="*/ 106 w 655"/>
                <a:gd name="T45" fmla="*/ 214 h 466"/>
                <a:gd name="T46" fmla="*/ 43 w 655"/>
                <a:gd name="T47" fmla="*/ 226 h 466"/>
                <a:gd name="T48" fmla="*/ 36 w 655"/>
                <a:gd name="T49" fmla="*/ 211 h 466"/>
                <a:gd name="T50" fmla="*/ 50 w 655"/>
                <a:gd name="T51" fmla="*/ 186 h 466"/>
                <a:gd name="T52" fmla="*/ 56 w 655"/>
                <a:gd name="T53" fmla="*/ 122 h 466"/>
                <a:gd name="T54" fmla="*/ 30 w 655"/>
                <a:gd name="T55" fmla="*/ 96 h 466"/>
                <a:gd name="T56" fmla="*/ 8 w 655"/>
                <a:gd name="T57" fmla="*/ 51 h 466"/>
                <a:gd name="T58" fmla="*/ 28 w 655"/>
                <a:gd name="T59" fmla="*/ 35 h 466"/>
                <a:gd name="T60" fmla="*/ 86 w 655"/>
                <a:gd name="T61" fmla="*/ 51 h 466"/>
                <a:gd name="T62" fmla="*/ 110 w 655"/>
                <a:gd name="T63" fmla="*/ 79 h 466"/>
                <a:gd name="T64" fmla="*/ 199 w 655"/>
                <a:gd name="T65" fmla="*/ 130 h 466"/>
                <a:gd name="T66" fmla="*/ 254 w 655"/>
                <a:gd name="T67" fmla="*/ 61 h 466"/>
                <a:gd name="T68" fmla="*/ 279 w 655"/>
                <a:gd name="T69" fmla="*/ 22 h 466"/>
                <a:gd name="T70" fmla="*/ 316 w 655"/>
                <a:gd name="T71" fmla="*/ 7 h 466"/>
                <a:gd name="T72" fmla="*/ 330 w 655"/>
                <a:gd name="T73" fmla="*/ 27 h 466"/>
                <a:gd name="T74" fmla="*/ 335 w 655"/>
                <a:gd name="T75" fmla="*/ 45 h 466"/>
                <a:gd name="T76" fmla="*/ 395 w 655"/>
                <a:gd name="T77" fmla="*/ 153 h 466"/>
                <a:gd name="T78" fmla="*/ 524 w 655"/>
                <a:gd name="T79" fmla="*/ 145 h 466"/>
                <a:gd name="T80" fmla="*/ 611 w 655"/>
                <a:gd name="T81" fmla="*/ 121 h 466"/>
                <a:gd name="T82" fmla="*/ 648 w 655"/>
                <a:gd name="T83" fmla="*/ 20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5" h="466">
                  <a:moveTo>
                    <a:pt x="648" y="208"/>
                  </a:moveTo>
                  <a:cubicBezTo>
                    <a:pt x="646" y="218"/>
                    <a:pt x="641" y="224"/>
                    <a:pt x="634" y="233"/>
                  </a:cubicBezTo>
                  <a:cubicBezTo>
                    <a:pt x="629" y="241"/>
                    <a:pt x="624" y="247"/>
                    <a:pt x="621" y="256"/>
                  </a:cubicBezTo>
                  <a:cubicBezTo>
                    <a:pt x="613" y="274"/>
                    <a:pt x="615" y="289"/>
                    <a:pt x="616" y="302"/>
                  </a:cubicBezTo>
                  <a:cubicBezTo>
                    <a:pt x="618" y="307"/>
                    <a:pt x="618" y="312"/>
                    <a:pt x="618" y="317"/>
                  </a:cubicBezTo>
                  <a:cubicBezTo>
                    <a:pt x="620" y="340"/>
                    <a:pt x="606" y="348"/>
                    <a:pt x="583" y="359"/>
                  </a:cubicBezTo>
                  <a:cubicBezTo>
                    <a:pt x="573" y="366"/>
                    <a:pt x="565" y="371"/>
                    <a:pt x="557" y="378"/>
                  </a:cubicBezTo>
                  <a:cubicBezTo>
                    <a:pt x="539" y="391"/>
                    <a:pt x="535" y="412"/>
                    <a:pt x="534" y="427"/>
                  </a:cubicBezTo>
                  <a:cubicBezTo>
                    <a:pt x="531" y="448"/>
                    <a:pt x="529" y="455"/>
                    <a:pt x="511" y="457"/>
                  </a:cubicBezTo>
                  <a:cubicBezTo>
                    <a:pt x="455" y="465"/>
                    <a:pt x="443" y="427"/>
                    <a:pt x="428" y="364"/>
                  </a:cubicBezTo>
                  <a:cubicBezTo>
                    <a:pt x="419" y="322"/>
                    <a:pt x="407" y="272"/>
                    <a:pt x="363" y="267"/>
                  </a:cubicBezTo>
                  <a:cubicBezTo>
                    <a:pt x="361" y="267"/>
                    <a:pt x="358" y="267"/>
                    <a:pt x="354" y="267"/>
                  </a:cubicBezTo>
                  <a:cubicBezTo>
                    <a:pt x="331" y="267"/>
                    <a:pt x="310" y="282"/>
                    <a:pt x="297" y="308"/>
                  </a:cubicBezTo>
                  <a:cubicBezTo>
                    <a:pt x="292" y="318"/>
                    <a:pt x="287" y="331"/>
                    <a:pt x="283" y="345"/>
                  </a:cubicBezTo>
                  <a:lnTo>
                    <a:pt x="282" y="351"/>
                  </a:lnTo>
                  <a:cubicBezTo>
                    <a:pt x="279" y="359"/>
                    <a:pt x="279" y="364"/>
                    <a:pt x="274" y="366"/>
                  </a:cubicBezTo>
                  <a:cubicBezTo>
                    <a:pt x="272" y="368"/>
                    <a:pt x="269" y="368"/>
                    <a:pt x="267" y="366"/>
                  </a:cubicBezTo>
                  <a:cubicBezTo>
                    <a:pt x="264" y="366"/>
                    <a:pt x="261" y="364"/>
                    <a:pt x="260" y="363"/>
                  </a:cubicBezTo>
                  <a:cubicBezTo>
                    <a:pt x="259" y="361"/>
                    <a:pt x="259" y="358"/>
                    <a:pt x="259" y="354"/>
                  </a:cubicBezTo>
                  <a:lnTo>
                    <a:pt x="249" y="295"/>
                  </a:lnTo>
                  <a:cubicBezTo>
                    <a:pt x="247" y="274"/>
                    <a:pt x="239" y="257"/>
                    <a:pt x="226" y="239"/>
                  </a:cubicBezTo>
                  <a:cubicBezTo>
                    <a:pt x="201" y="208"/>
                    <a:pt x="165" y="196"/>
                    <a:pt x="124" y="208"/>
                  </a:cubicBezTo>
                  <a:cubicBezTo>
                    <a:pt x="119" y="209"/>
                    <a:pt x="112" y="211"/>
                    <a:pt x="106" y="214"/>
                  </a:cubicBezTo>
                  <a:cubicBezTo>
                    <a:pt x="86" y="223"/>
                    <a:pt x="54" y="234"/>
                    <a:pt x="43" y="226"/>
                  </a:cubicBezTo>
                  <a:cubicBezTo>
                    <a:pt x="41" y="224"/>
                    <a:pt x="38" y="223"/>
                    <a:pt x="36" y="211"/>
                  </a:cubicBezTo>
                  <a:cubicBezTo>
                    <a:pt x="35" y="203"/>
                    <a:pt x="41" y="196"/>
                    <a:pt x="50" y="186"/>
                  </a:cubicBezTo>
                  <a:cubicBezTo>
                    <a:pt x="61" y="173"/>
                    <a:pt x="78" y="153"/>
                    <a:pt x="56" y="122"/>
                  </a:cubicBezTo>
                  <a:cubicBezTo>
                    <a:pt x="50" y="111"/>
                    <a:pt x="40" y="104"/>
                    <a:pt x="30" y="96"/>
                  </a:cubicBezTo>
                  <a:cubicBezTo>
                    <a:pt x="8" y="78"/>
                    <a:pt x="0" y="69"/>
                    <a:pt x="8" y="51"/>
                  </a:cubicBezTo>
                  <a:cubicBezTo>
                    <a:pt x="12" y="43"/>
                    <a:pt x="18" y="37"/>
                    <a:pt x="28" y="35"/>
                  </a:cubicBezTo>
                  <a:cubicBezTo>
                    <a:pt x="46" y="30"/>
                    <a:pt x="71" y="40"/>
                    <a:pt x="86" y="51"/>
                  </a:cubicBezTo>
                  <a:cubicBezTo>
                    <a:pt x="92" y="56"/>
                    <a:pt x="101" y="68"/>
                    <a:pt x="110" y="79"/>
                  </a:cubicBezTo>
                  <a:cubicBezTo>
                    <a:pt x="134" y="109"/>
                    <a:pt x="165" y="147"/>
                    <a:pt x="199" y="130"/>
                  </a:cubicBezTo>
                  <a:cubicBezTo>
                    <a:pt x="224" y="117"/>
                    <a:pt x="239" y="89"/>
                    <a:pt x="254" y="61"/>
                  </a:cubicBezTo>
                  <a:cubicBezTo>
                    <a:pt x="262" y="46"/>
                    <a:pt x="270" y="32"/>
                    <a:pt x="279" y="22"/>
                  </a:cubicBezTo>
                  <a:cubicBezTo>
                    <a:pt x="295" y="4"/>
                    <a:pt x="303" y="0"/>
                    <a:pt x="316" y="7"/>
                  </a:cubicBezTo>
                  <a:cubicBezTo>
                    <a:pt x="325" y="10"/>
                    <a:pt x="326" y="13"/>
                    <a:pt x="330" y="27"/>
                  </a:cubicBezTo>
                  <a:cubicBezTo>
                    <a:pt x="331" y="33"/>
                    <a:pt x="333" y="38"/>
                    <a:pt x="335" y="45"/>
                  </a:cubicBezTo>
                  <a:cubicBezTo>
                    <a:pt x="353" y="96"/>
                    <a:pt x="372" y="132"/>
                    <a:pt x="395" y="153"/>
                  </a:cubicBezTo>
                  <a:cubicBezTo>
                    <a:pt x="442" y="198"/>
                    <a:pt x="488" y="168"/>
                    <a:pt x="524" y="145"/>
                  </a:cubicBezTo>
                  <a:cubicBezTo>
                    <a:pt x="555" y="127"/>
                    <a:pt x="583" y="109"/>
                    <a:pt x="611" y="121"/>
                  </a:cubicBezTo>
                  <a:cubicBezTo>
                    <a:pt x="638" y="132"/>
                    <a:pt x="654" y="180"/>
                    <a:pt x="648" y="20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9" name="Freeform 76">
              <a:extLst>
                <a:ext uri="{FF2B5EF4-FFF2-40B4-BE49-F238E27FC236}">
                  <a16:creationId xmlns:a16="http://schemas.microsoft.com/office/drawing/2014/main" id="{8586649D-B6E1-49D8-B882-F3DC74909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613" y="3513138"/>
              <a:ext cx="1335087" cy="1435100"/>
            </a:xfrm>
            <a:custGeom>
              <a:avLst/>
              <a:gdLst>
                <a:gd name="T0" fmla="*/ 3617 w 3707"/>
                <a:gd name="T1" fmla="*/ 1244 h 3987"/>
                <a:gd name="T2" fmla="*/ 3514 w 3707"/>
                <a:gd name="T3" fmla="*/ 1071 h 3987"/>
                <a:gd name="T4" fmla="*/ 3075 w 3707"/>
                <a:gd name="T5" fmla="*/ 898 h 3987"/>
                <a:gd name="T6" fmla="*/ 2690 w 3707"/>
                <a:gd name="T7" fmla="*/ 1421 h 3987"/>
                <a:gd name="T8" fmla="*/ 2558 w 3707"/>
                <a:gd name="T9" fmla="*/ 1365 h 3987"/>
                <a:gd name="T10" fmla="*/ 2344 w 3707"/>
                <a:gd name="T11" fmla="*/ 1496 h 3987"/>
                <a:gd name="T12" fmla="*/ 2155 w 3707"/>
                <a:gd name="T13" fmla="*/ 1250 h 3987"/>
                <a:gd name="T14" fmla="*/ 2220 w 3707"/>
                <a:gd name="T15" fmla="*/ 878 h 3987"/>
                <a:gd name="T16" fmla="*/ 2061 w 3707"/>
                <a:gd name="T17" fmla="*/ 603 h 3987"/>
                <a:gd name="T18" fmla="*/ 1990 w 3707"/>
                <a:gd name="T19" fmla="*/ 387 h 3987"/>
                <a:gd name="T20" fmla="*/ 1842 w 3707"/>
                <a:gd name="T21" fmla="*/ 192 h 3987"/>
                <a:gd name="T22" fmla="*/ 1805 w 3707"/>
                <a:gd name="T23" fmla="*/ 41 h 3987"/>
                <a:gd name="T24" fmla="*/ 1695 w 3707"/>
                <a:gd name="T25" fmla="*/ 90 h 3987"/>
                <a:gd name="T26" fmla="*/ 1594 w 3707"/>
                <a:gd name="T27" fmla="*/ 248 h 3987"/>
                <a:gd name="T28" fmla="*/ 1550 w 3707"/>
                <a:gd name="T29" fmla="*/ 405 h 3987"/>
                <a:gd name="T30" fmla="*/ 1606 w 3707"/>
                <a:gd name="T31" fmla="*/ 634 h 3987"/>
                <a:gd name="T32" fmla="*/ 1491 w 3707"/>
                <a:gd name="T33" fmla="*/ 851 h 3987"/>
                <a:gd name="T34" fmla="*/ 1421 w 3707"/>
                <a:gd name="T35" fmla="*/ 935 h 3987"/>
                <a:gd name="T36" fmla="*/ 1471 w 3707"/>
                <a:gd name="T37" fmla="*/ 1216 h 3987"/>
                <a:gd name="T38" fmla="*/ 1533 w 3707"/>
                <a:gd name="T39" fmla="*/ 1608 h 3987"/>
                <a:gd name="T40" fmla="*/ 1347 w 3707"/>
                <a:gd name="T41" fmla="*/ 1721 h 3987"/>
                <a:gd name="T42" fmla="*/ 1110 w 3707"/>
                <a:gd name="T43" fmla="*/ 1634 h 3987"/>
                <a:gd name="T44" fmla="*/ 924 w 3707"/>
                <a:gd name="T45" fmla="*/ 1945 h 3987"/>
                <a:gd name="T46" fmla="*/ 776 w 3707"/>
                <a:gd name="T47" fmla="*/ 2089 h 3987"/>
                <a:gd name="T48" fmla="*/ 654 w 3707"/>
                <a:gd name="T49" fmla="*/ 2018 h 3987"/>
                <a:gd name="T50" fmla="*/ 347 w 3707"/>
                <a:gd name="T51" fmla="*/ 2159 h 3987"/>
                <a:gd name="T52" fmla="*/ 354 w 3707"/>
                <a:gd name="T53" fmla="*/ 2492 h 3987"/>
                <a:gd name="T54" fmla="*/ 225 w 3707"/>
                <a:gd name="T55" fmla="*/ 2621 h 3987"/>
                <a:gd name="T56" fmla="*/ 186 w 3707"/>
                <a:gd name="T57" fmla="*/ 2856 h 3987"/>
                <a:gd name="T58" fmla="*/ 31 w 3707"/>
                <a:gd name="T59" fmla="*/ 3082 h 3987"/>
                <a:gd name="T60" fmla="*/ 118 w 3707"/>
                <a:gd name="T61" fmla="*/ 3250 h 3987"/>
                <a:gd name="T62" fmla="*/ 438 w 3707"/>
                <a:gd name="T63" fmla="*/ 3426 h 3987"/>
                <a:gd name="T64" fmla="*/ 716 w 3707"/>
                <a:gd name="T65" fmla="*/ 3428 h 3987"/>
                <a:gd name="T66" fmla="*/ 977 w 3707"/>
                <a:gd name="T67" fmla="*/ 3552 h 3987"/>
                <a:gd name="T68" fmla="*/ 1288 w 3707"/>
                <a:gd name="T69" fmla="*/ 3733 h 3987"/>
                <a:gd name="T70" fmla="*/ 1520 w 3707"/>
                <a:gd name="T71" fmla="*/ 3965 h 3987"/>
                <a:gd name="T72" fmla="*/ 1649 w 3707"/>
                <a:gd name="T73" fmla="*/ 3896 h 3987"/>
                <a:gd name="T74" fmla="*/ 1911 w 3707"/>
                <a:gd name="T75" fmla="*/ 3563 h 3987"/>
                <a:gd name="T76" fmla="*/ 2153 w 3707"/>
                <a:gd name="T77" fmla="*/ 3351 h 3987"/>
                <a:gd name="T78" fmla="*/ 2300 w 3707"/>
                <a:gd name="T79" fmla="*/ 2973 h 3987"/>
                <a:gd name="T80" fmla="*/ 2245 w 3707"/>
                <a:gd name="T81" fmla="*/ 2754 h 3987"/>
                <a:gd name="T82" fmla="*/ 2257 w 3707"/>
                <a:gd name="T83" fmla="*/ 2456 h 3987"/>
                <a:gd name="T84" fmla="*/ 2204 w 3707"/>
                <a:gd name="T85" fmla="*/ 2379 h 3987"/>
                <a:gd name="T86" fmla="*/ 2344 w 3707"/>
                <a:gd name="T87" fmla="*/ 2156 h 3987"/>
                <a:gd name="T88" fmla="*/ 2667 w 3707"/>
                <a:gd name="T89" fmla="*/ 2047 h 3987"/>
                <a:gd name="T90" fmla="*/ 2998 w 3707"/>
                <a:gd name="T91" fmla="*/ 2090 h 3987"/>
                <a:gd name="T92" fmla="*/ 3159 w 3707"/>
                <a:gd name="T93" fmla="*/ 1978 h 3987"/>
                <a:gd name="T94" fmla="*/ 3387 w 3707"/>
                <a:gd name="T95" fmla="*/ 1837 h 3987"/>
                <a:gd name="T96" fmla="*/ 3346 w 3707"/>
                <a:gd name="T97" fmla="*/ 1929 h 3987"/>
                <a:gd name="T98" fmla="*/ 3538 w 3707"/>
                <a:gd name="T99" fmla="*/ 1891 h 3987"/>
                <a:gd name="T100" fmla="*/ 3580 w 3707"/>
                <a:gd name="T101" fmla="*/ 1769 h 3987"/>
                <a:gd name="T102" fmla="*/ 3463 w 3707"/>
                <a:gd name="T103" fmla="*/ 1570 h 3987"/>
                <a:gd name="T104" fmla="*/ 3466 w 3707"/>
                <a:gd name="T105" fmla="*/ 1464 h 3987"/>
                <a:gd name="T106" fmla="*/ 1838 w 3707"/>
                <a:gd name="T107" fmla="*/ 3461 h 3987"/>
                <a:gd name="T108" fmla="*/ 1682 w 3707"/>
                <a:gd name="T109" fmla="*/ 3629 h 3987"/>
                <a:gd name="T110" fmla="*/ 1482 w 3707"/>
                <a:gd name="T111" fmla="*/ 3533 h 3987"/>
                <a:gd name="T112" fmla="*/ 1324 w 3707"/>
                <a:gd name="T113" fmla="*/ 3380 h 3987"/>
                <a:gd name="T114" fmla="*/ 1207 w 3707"/>
                <a:gd name="T115" fmla="*/ 3262 h 3987"/>
                <a:gd name="T116" fmla="*/ 1425 w 3707"/>
                <a:gd name="T117" fmla="*/ 3196 h 3987"/>
                <a:gd name="T118" fmla="*/ 1705 w 3707"/>
                <a:gd name="T119" fmla="*/ 3268 h 3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07" h="3987">
                  <a:moveTo>
                    <a:pt x="3520" y="1392"/>
                  </a:moveTo>
                  <a:cubicBezTo>
                    <a:pt x="3550" y="1380"/>
                    <a:pt x="3575" y="1388"/>
                    <a:pt x="3598" y="1397"/>
                  </a:cubicBezTo>
                  <a:cubicBezTo>
                    <a:pt x="3604" y="1400"/>
                    <a:pt x="3611" y="1402"/>
                    <a:pt x="3619" y="1405"/>
                  </a:cubicBezTo>
                  <a:cubicBezTo>
                    <a:pt x="3652" y="1413"/>
                    <a:pt x="3678" y="1403"/>
                    <a:pt x="3706" y="1388"/>
                  </a:cubicBezTo>
                  <a:cubicBezTo>
                    <a:pt x="3697" y="1364"/>
                    <a:pt x="3683" y="1342"/>
                    <a:pt x="3665" y="1326"/>
                  </a:cubicBezTo>
                  <a:cubicBezTo>
                    <a:pt x="3637" y="1303"/>
                    <a:pt x="3629" y="1273"/>
                    <a:pt x="3617" y="1244"/>
                  </a:cubicBezTo>
                  <a:cubicBezTo>
                    <a:pt x="3616" y="1237"/>
                    <a:pt x="3612" y="1232"/>
                    <a:pt x="3611" y="1225"/>
                  </a:cubicBezTo>
                  <a:cubicBezTo>
                    <a:pt x="3606" y="1211"/>
                    <a:pt x="3599" y="1204"/>
                    <a:pt x="3591" y="1194"/>
                  </a:cubicBezTo>
                  <a:lnTo>
                    <a:pt x="3584" y="1184"/>
                  </a:lnTo>
                  <a:cubicBezTo>
                    <a:pt x="3566" y="1163"/>
                    <a:pt x="3566" y="1151"/>
                    <a:pt x="3565" y="1130"/>
                  </a:cubicBezTo>
                  <a:lnTo>
                    <a:pt x="3563" y="1125"/>
                  </a:lnTo>
                  <a:cubicBezTo>
                    <a:pt x="3561" y="1099"/>
                    <a:pt x="3547" y="1082"/>
                    <a:pt x="3514" y="1071"/>
                  </a:cubicBezTo>
                  <a:cubicBezTo>
                    <a:pt x="3487" y="1061"/>
                    <a:pt x="3474" y="1071"/>
                    <a:pt x="3454" y="1084"/>
                  </a:cubicBezTo>
                  <a:cubicBezTo>
                    <a:pt x="3443" y="1090"/>
                    <a:pt x="3431" y="1099"/>
                    <a:pt x="3416" y="1105"/>
                  </a:cubicBezTo>
                  <a:cubicBezTo>
                    <a:pt x="3382" y="1118"/>
                    <a:pt x="3334" y="1123"/>
                    <a:pt x="3304" y="1097"/>
                  </a:cubicBezTo>
                  <a:cubicBezTo>
                    <a:pt x="3286" y="1079"/>
                    <a:pt x="3281" y="1051"/>
                    <a:pt x="3276" y="1024"/>
                  </a:cubicBezTo>
                  <a:cubicBezTo>
                    <a:pt x="3275" y="1008"/>
                    <a:pt x="3271" y="993"/>
                    <a:pt x="3267" y="982"/>
                  </a:cubicBezTo>
                  <a:cubicBezTo>
                    <a:pt x="3237" y="919"/>
                    <a:pt x="3150" y="894"/>
                    <a:pt x="3075" y="898"/>
                  </a:cubicBezTo>
                  <a:cubicBezTo>
                    <a:pt x="3003" y="901"/>
                    <a:pt x="2973" y="921"/>
                    <a:pt x="2937" y="988"/>
                  </a:cubicBezTo>
                  <a:cubicBezTo>
                    <a:pt x="2917" y="1023"/>
                    <a:pt x="2904" y="1052"/>
                    <a:pt x="2893" y="1094"/>
                  </a:cubicBezTo>
                  <a:cubicBezTo>
                    <a:pt x="2883" y="1130"/>
                    <a:pt x="2863" y="1166"/>
                    <a:pt x="2830" y="1204"/>
                  </a:cubicBezTo>
                  <a:cubicBezTo>
                    <a:pt x="2802" y="1239"/>
                    <a:pt x="2785" y="1262"/>
                    <a:pt x="2789" y="1298"/>
                  </a:cubicBezTo>
                  <a:cubicBezTo>
                    <a:pt x="2794" y="1352"/>
                    <a:pt x="2771" y="1369"/>
                    <a:pt x="2729" y="1392"/>
                  </a:cubicBezTo>
                  <a:cubicBezTo>
                    <a:pt x="2715" y="1400"/>
                    <a:pt x="2701" y="1408"/>
                    <a:pt x="2690" y="1421"/>
                  </a:cubicBezTo>
                  <a:cubicBezTo>
                    <a:pt x="2688" y="1421"/>
                    <a:pt x="2688" y="1423"/>
                    <a:pt x="2687" y="1425"/>
                  </a:cubicBezTo>
                  <a:cubicBezTo>
                    <a:pt x="2682" y="1431"/>
                    <a:pt x="2672" y="1444"/>
                    <a:pt x="2654" y="1443"/>
                  </a:cubicBezTo>
                  <a:cubicBezTo>
                    <a:pt x="2624" y="1443"/>
                    <a:pt x="2622" y="1412"/>
                    <a:pt x="2621" y="1395"/>
                  </a:cubicBezTo>
                  <a:lnTo>
                    <a:pt x="2621" y="1392"/>
                  </a:lnTo>
                  <a:cubicBezTo>
                    <a:pt x="2617" y="1354"/>
                    <a:pt x="2608" y="1331"/>
                    <a:pt x="2593" y="1329"/>
                  </a:cubicBezTo>
                  <a:cubicBezTo>
                    <a:pt x="2583" y="1328"/>
                    <a:pt x="2568" y="1349"/>
                    <a:pt x="2558" y="1365"/>
                  </a:cubicBezTo>
                  <a:cubicBezTo>
                    <a:pt x="2550" y="1379"/>
                    <a:pt x="2542" y="1392"/>
                    <a:pt x="2532" y="1398"/>
                  </a:cubicBezTo>
                  <a:cubicBezTo>
                    <a:pt x="2500" y="1423"/>
                    <a:pt x="2449" y="1431"/>
                    <a:pt x="2405" y="1436"/>
                  </a:cubicBezTo>
                  <a:cubicBezTo>
                    <a:pt x="2400" y="1438"/>
                    <a:pt x="2397" y="1438"/>
                    <a:pt x="2392" y="1438"/>
                  </a:cubicBezTo>
                  <a:cubicBezTo>
                    <a:pt x="2379" y="1438"/>
                    <a:pt x="2370" y="1440"/>
                    <a:pt x="2364" y="1446"/>
                  </a:cubicBezTo>
                  <a:cubicBezTo>
                    <a:pt x="2360" y="1449"/>
                    <a:pt x="2359" y="1458"/>
                    <a:pt x="2357" y="1466"/>
                  </a:cubicBezTo>
                  <a:cubicBezTo>
                    <a:pt x="2354" y="1476"/>
                    <a:pt x="2352" y="1486"/>
                    <a:pt x="2344" y="1496"/>
                  </a:cubicBezTo>
                  <a:cubicBezTo>
                    <a:pt x="2323" y="1522"/>
                    <a:pt x="2270" y="1543"/>
                    <a:pt x="2234" y="1530"/>
                  </a:cubicBezTo>
                  <a:cubicBezTo>
                    <a:pt x="2212" y="1522"/>
                    <a:pt x="2201" y="1504"/>
                    <a:pt x="2189" y="1487"/>
                  </a:cubicBezTo>
                  <a:cubicBezTo>
                    <a:pt x="2183" y="1477"/>
                    <a:pt x="2176" y="1468"/>
                    <a:pt x="2168" y="1461"/>
                  </a:cubicBezTo>
                  <a:cubicBezTo>
                    <a:pt x="2133" y="1433"/>
                    <a:pt x="2127" y="1423"/>
                    <a:pt x="2135" y="1375"/>
                  </a:cubicBezTo>
                  <a:cubicBezTo>
                    <a:pt x="2136" y="1360"/>
                    <a:pt x="2138" y="1347"/>
                    <a:pt x="2140" y="1332"/>
                  </a:cubicBezTo>
                  <a:cubicBezTo>
                    <a:pt x="2143" y="1304"/>
                    <a:pt x="2146" y="1280"/>
                    <a:pt x="2155" y="1250"/>
                  </a:cubicBezTo>
                  <a:cubicBezTo>
                    <a:pt x="2161" y="1229"/>
                    <a:pt x="2159" y="1207"/>
                    <a:pt x="2158" y="1184"/>
                  </a:cubicBezTo>
                  <a:cubicBezTo>
                    <a:pt x="2156" y="1166"/>
                    <a:pt x="2155" y="1146"/>
                    <a:pt x="2158" y="1128"/>
                  </a:cubicBezTo>
                  <a:cubicBezTo>
                    <a:pt x="2161" y="1100"/>
                    <a:pt x="2171" y="1074"/>
                    <a:pt x="2179" y="1047"/>
                  </a:cubicBezTo>
                  <a:cubicBezTo>
                    <a:pt x="2186" y="1028"/>
                    <a:pt x="2194" y="1006"/>
                    <a:pt x="2199" y="985"/>
                  </a:cubicBezTo>
                  <a:cubicBezTo>
                    <a:pt x="2201" y="975"/>
                    <a:pt x="2204" y="965"/>
                    <a:pt x="2207" y="952"/>
                  </a:cubicBezTo>
                  <a:cubicBezTo>
                    <a:pt x="2215" y="927"/>
                    <a:pt x="2227" y="894"/>
                    <a:pt x="2220" y="878"/>
                  </a:cubicBezTo>
                  <a:cubicBezTo>
                    <a:pt x="2215" y="870"/>
                    <a:pt x="2204" y="866"/>
                    <a:pt x="2184" y="863"/>
                  </a:cubicBezTo>
                  <a:cubicBezTo>
                    <a:pt x="2176" y="861"/>
                    <a:pt x="2166" y="860"/>
                    <a:pt x="2158" y="856"/>
                  </a:cubicBezTo>
                  <a:cubicBezTo>
                    <a:pt x="2118" y="840"/>
                    <a:pt x="2108" y="817"/>
                    <a:pt x="2102" y="784"/>
                  </a:cubicBezTo>
                  <a:cubicBezTo>
                    <a:pt x="2099" y="759"/>
                    <a:pt x="2087" y="746"/>
                    <a:pt x="2074" y="730"/>
                  </a:cubicBezTo>
                  <a:cubicBezTo>
                    <a:pt x="2067" y="721"/>
                    <a:pt x="2059" y="713"/>
                    <a:pt x="2054" y="703"/>
                  </a:cubicBezTo>
                  <a:cubicBezTo>
                    <a:pt x="2029" y="669"/>
                    <a:pt x="2046" y="634"/>
                    <a:pt x="2061" y="603"/>
                  </a:cubicBezTo>
                  <a:cubicBezTo>
                    <a:pt x="2079" y="566"/>
                    <a:pt x="2087" y="545"/>
                    <a:pt x="2061" y="522"/>
                  </a:cubicBezTo>
                  <a:cubicBezTo>
                    <a:pt x="2051" y="514"/>
                    <a:pt x="2033" y="509"/>
                    <a:pt x="2016" y="504"/>
                  </a:cubicBezTo>
                  <a:cubicBezTo>
                    <a:pt x="1990" y="497"/>
                    <a:pt x="1965" y="491"/>
                    <a:pt x="1957" y="469"/>
                  </a:cubicBezTo>
                  <a:cubicBezTo>
                    <a:pt x="1950" y="454"/>
                    <a:pt x="1955" y="438"/>
                    <a:pt x="1972" y="415"/>
                  </a:cubicBezTo>
                  <a:cubicBezTo>
                    <a:pt x="1975" y="412"/>
                    <a:pt x="1978" y="407"/>
                    <a:pt x="1982" y="403"/>
                  </a:cubicBezTo>
                  <a:cubicBezTo>
                    <a:pt x="1988" y="397"/>
                    <a:pt x="1991" y="395"/>
                    <a:pt x="1990" y="387"/>
                  </a:cubicBezTo>
                  <a:cubicBezTo>
                    <a:pt x="1990" y="380"/>
                    <a:pt x="1985" y="370"/>
                    <a:pt x="1980" y="362"/>
                  </a:cubicBezTo>
                  <a:cubicBezTo>
                    <a:pt x="1977" y="357"/>
                    <a:pt x="1973" y="352"/>
                    <a:pt x="1972" y="347"/>
                  </a:cubicBezTo>
                  <a:cubicBezTo>
                    <a:pt x="1965" y="331"/>
                    <a:pt x="1960" y="316"/>
                    <a:pt x="1955" y="300"/>
                  </a:cubicBezTo>
                  <a:cubicBezTo>
                    <a:pt x="1950" y="285"/>
                    <a:pt x="1945" y="270"/>
                    <a:pt x="1940" y="257"/>
                  </a:cubicBezTo>
                  <a:cubicBezTo>
                    <a:pt x="1930" y="234"/>
                    <a:pt x="1917" y="207"/>
                    <a:pt x="1894" y="196"/>
                  </a:cubicBezTo>
                  <a:cubicBezTo>
                    <a:pt x="1878" y="188"/>
                    <a:pt x="1861" y="191"/>
                    <a:pt x="1842" y="192"/>
                  </a:cubicBezTo>
                  <a:cubicBezTo>
                    <a:pt x="1830" y="194"/>
                    <a:pt x="1817" y="196"/>
                    <a:pt x="1802" y="194"/>
                  </a:cubicBezTo>
                  <a:lnTo>
                    <a:pt x="1802" y="194"/>
                  </a:lnTo>
                  <a:cubicBezTo>
                    <a:pt x="1772" y="191"/>
                    <a:pt x="1762" y="174"/>
                    <a:pt x="1759" y="166"/>
                  </a:cubicBezTo>
                  <a:cubicBezTo>
                    <a:pt x="1753" y="148"/>
                    <a:pt x="1759" y="127"/>
                    <a:pt x="1776" y="108"/>
                  </a:cubicBezTo>
                  <a:cubicBezTo>
                    <a:pt x="1782" y="102"/>
                    <a:pt x="1789" y="97"/>
                    <a:pt x="1794" y="92"/>
                  </a:cubicBezTo>
                  <a:cubicBezTo>
                    <a:pt x="1814" y="74"/>
                    <a:pt x="1818" y="69"/>
                    <a:pt x="1805" y="41"/>
                  </a:cubicBezTo>
                  <a:cubicBezTo>
                    <a:pt x="1804" y="36"/>
                    <a:pt x="1800" y="31"/>
                    <a:pt x="1799" y="24"/>
                  </a:cubicBezTo>
                  <a:cubicBezTo>
                    <a:pt x="1795" y="18"/>
                    <a:pt x="1792" y="8"/>
                    <a:pt x="1789" y="0"/>
                  </a:cubicBezTo>
                  <a:cubicBezTo>
                    <a:pt x="1784" y="16"/>
                    <a:pt x="1777" y="31"/>
                    <a:pt x="1767" y="44"/>
                  </a:cubicBezTo>
                  <a:cubicBezTo>
                    <a:pt x="1754" y="61"/>
                    <a:pt x="1738" y="69"/>
                    <a:pt x="1721" y="77"/>
                  </a:cubicBezTo>
                  <a:cubicBezTo>
                    <a:pt x="1716" y="79"/>
                    <a:pt x="1711" y="82"/>
                    <a:pt x="1706" y="84"/>
                  </a:cubicBezTo>
                  <a:cubicBezTo>
                    <a:pt x="1701" y="87"/>
                    <a:pt x="1698" y="89"/>
                    <a:pt x="1695" y="90"/>
                  </a:cubicBezTo>
                  <a:cubicBezTo>
                    <a:pt x="1687" y="97"/>
                    <a:pt x="1678" y="102"/>
                    <a:pt x="1669" y="105"/>
                  </a:cubicBezTo>
                  <a:cubicBezTo>
                    <a:pt x="1657" y="108"/>
                    <a:pt x="1645" y="108"/>
                    <a:pt x="1636" y="108"/>
                  </a:cubicBezTo>
                  <a:cubicBezTo>
                    <a:pt x="1627" y="108"/>
                    <a:pt x="1619" y="108"/>
                    <a:pt x="1613" y="110"/>
                  </a:cubicBezTo>
                  <a:cubicBezTo>
                    <a:pt x="1576" y="120"/>
                    <a:pt x="1575" y="168"/>
                    <a:pt x="1575" y="189"/>
                  </a:cubicBezTo>
                  <a:cubicBezTo>
                    <a:pt x="1576" y="201"/>
                    <a:pt x="1580" y="211"/>
                    <a:pt x="1585" y="222"/>
                  </a:cubicBezTo>
                  <a:cubicBezTo>
                    <a:pt x="1589" y="230"/>
                    <a:pt x="1593" y="239"/>
                    <a:pt x="1594" y="248"/>
                  </a:cubicBezTo>
                  <a:cubicBezTo>
                    <a:pt x="1603" y="280"/>
                    <a:pt x="1588" y="291"/>
                    <a:pt x="1578" y="300"/>
                  </a:cubicBezTo>
                  <a:cubicBezTo>
                    <a:pt x="1573" y="303"/>
                    <a:pt x="1568" y="306"/>
                    <a:pt x="1565" y="314"/>
                  </a:cubicBezTo>
                  <a:cubicBezTo>
                    <a:pt x="1561" y="319"/>
                    <a:pt x="1563" y="324"/>
                    <a:pt x="1563" y="332"/>
                  </a:cubicBezTo>
                  <a:cubicBezTo>
                    <a:pt x="1565" y="341"/>
                    <a:pt x="1566" y="349"/>
                    <a:pt x="1565" y="359"/>
                  </a:cubicBezTo>
                  <a:cubicBezTo>
                    <a:pt x="1561" y="369"/>
                    <a:pt x="1557" y="375"/>
                    <a:pt x="1555" y="382"/>
                  </a:cubicBezTo>
                  <a:cubicBezTo>
                    <a:pt x="1548" y="392"/>
                    <a:pt x="1547" y="395"/>
                    <a:pt x="1550" y="405"/>
                  </a:cubicBezTo>
                  <a:cubicBezTo>
                    <a:pt x="1557" y="420"/>
                    <a:pt x="1570" y="431"/>
                    <a:pt x="1585" y="443"/>
                  </a:cubicBezTo>
                  <a:cubicBezTo>
                    <a:pt x="1606" y="463"/>
                    <a:pt x="1632" y="486"/>
                    <a:pt x="1629" y="522"/>
                  </a:cubicBezTo>
                  <a:cubicBezTo>
                    <a:pt x="1627" y="543"/>
                    <a:pt x="1617" y="558"/>
                    <a:pt x="1608" y="571"/>
                  </a:cubicBezTo>
                  <a:cubicBezTo>
                    <a:pt x="1606" y="575"/>
                    <a:pt x="1603" y="580"/>
                    <a:pt x="1601" y="583"/>
                  </a:cubicBezTo>
                  <a:cubicBezTo>
                    <a:pt x="1591" y="596"/>
                    <a:pt x="1593" y="599"/>
                    <a:pt x="1598" y="611"/>
                  </a:cubicBezTo>
                  <a:cubicBezTo>
                    <a:pt x="1601" y="617"/>
                    <a:pt x="1604" y="624"/>
                    <a:pt x="1606" y="634"/>
                  </a:cubicBezTo>
                  <a:cubicBezTo>
                    <a:pt x="1613" y="665"/>
                    <a:pt x="1598" y="682"/>
                    <a:pt x="1583" y="697"/>
                  </a:cubicBezTo>
                  <a:cubicBezTo>
                    <a:pt x="1580" y="702"/>
                    <a:pt x="1576" y="705"/>
                    <a:pt x="1573" y="708"/>
                  </a:cubicBezTo>
                  <a:cubicBezTo>
                    <a:pt x="1561" y="723"/>
                    <a:pt x="1558" y="738"/>
                    <a:pt x="1555" y="754"/>
                  </a:cubicBezTo>
                  <a:cubicBezTo>
                    <a:pt x="1553" y="766"/>
                    <a:pt x="1550" y="777"/>
                    <a:pt x="1545" y="789"/>
                  </a:cubicBezTo>
                  <a:cubicBezTo>
                    <a:pt x="1537" y="809"/>
                    <a:pt x="1524" y="820"/>
                    <a:pt x="1510" y="833"/>
                  </a:cubicBezTo>
                  <a:cubicBezTo>
                    <a:pt x="1504" y="838"/>
                    <a:pt x="1497" y="843"/>
                    <a:pt x="1491" y="851"/>
                  </a:cubicBezTo>
                  <a:lnTo>
                    <a:pt x="1484" y="860"/>
                  </a:lnTo>
                  <a:cubicBezTo>
                    <a:pt x="1473" y="873"/>
                    <a:pt x="1461" y="886"/>
                    <a:pt x="1444" y="898"/>
                  </a:cubicBezTo>
                  <a:cubicBezTo>
                    <a:pt x="1438" y="901"/>
                    <a:pt x="1433" y="904"/>
                    <a:pt x="1428" y="906"/>
                  </a:cubicBezTo>
                  <a:cubicBezTo>
                    <a:pt x="1416" y="911"/>
                    <a:pt x="1415" y="912"/>
                    <a:pt x="1413" y="919"/>
                  </a:cubicBezTo>
                  <a:cubicBezTo>
                    <a:pt x="1413" y="919"/>
                    <a:pt x="1415" y="922"/>
                    <a:pt x="1416" y="924"/>
                  </a:cubicBezTo>
                  <a:cubicBezTo>
                    <a:pt x="1418" y="929"/>
                    <a:pt x="1420" y="932"/>
                    <a:pt x="1421" y="935"/>
                  </a:cubicBezTo>
                  <a:cubicBezTo>
                    <a:pt x="1428" y="959"/>
                    <a:pt x="1421" y="967"/>
                    <a:pt x="1410" y="980"/>
                  </a:cubicBezTo>
                  <a:cubicBezTo>
                    <a:pt x="1405" y="985"/>
                    <a:pt x="1400" y="990"/>
                    <a:pt x="1397" y="993"/>
                  </a:cubicBezTo>
                  <a:cubicBezTo>
                    <a:pt x="1387" y="1005"/>
                    <a:pt x="1380" y="1011"/>
                    <a:pt x="1377" y="1028"/>
                  </a:cubicBezTo>
                  <a:cubicBezTo>
                    <a:pt x="1374" y="1044"/>
                    <a:pt x="1374" y="1062"/>
                    <a:pt x="1379" y="1085"/>
                  </a:cubicBezTo>
                  <a:cubicBezTo>
                    <a:pt x="1387" y="1145"/>
                    <a:pt x="1407" y="1189"/>
                    <a:pt x="1430" y="1209"/>
                  </a:cubicBezTo>
                  <a:cubicBezTo>
                    <a:pt x="1441" y="1219"/>
                    <a:pt x="1454" y="1217"/>
                    <a:pt x="1471" y="1216"/>
                  </a:cubicBezTo>
                  <a:cubicBezTo>
                    <a:pt x="1492" y="1216"/>
                    <a:pt x="1522" y="1212"/>
                    <a:pt x="1535" y="1252"/>
                  </a:cubicBezTo>
                  <a:cubicBezTo>
                    <a:pt x="1558" y="1321"/>
                    <a:pt x="1527" y="1357"/>
                    <a:pt x="1489" y="1385"/>
                  </a:cubicBezTo>
                  <a:cubicBezTo>
                    <a:pt x="1469" y="1402"/>
                    <a:pt x="1456" y="1413"/>
                    <a:pt x="1458" y="1433"/>
                  </a:cubicBezTo>
                  <a:cubicBezTo>
                    <a:pt x="1458" y="1451"/>
                    <a:pt x="1466" y="1456"/>
                    <a:pt x="1486" y="1466"/>
                  </a:cubicBezTo>
                  <a:cubicBezTo>
                    <a:pt x="1491" y="1468"/>
                    <a:pt x="1494" y="1471"/>
                    <a:pt x="1499" y="1473"/>
                  </a:cubicBezTo>
                  <a:cubicBezTo>
                    <a:pt x="1548" y="1501"/>
                    <a:pt x="1561" y="1557"/>
                    <a:pt x="1533" y="1608"/>
                  </a:cubicBezTo>
                  <a:cubicBezTo>
                    <a:pt x="1527" y="1621"/>
                    <a:pt x="1519" y="1631"/>
                    <a:pt x="1509" y="1641"/>
                  </a:cubicBezTo>
                  <a:cubicBezTo>
                    <a:pt x="1502" y="1649"/>
                    <a:pt x="1494" y="1657"/>
                    <a:pt x="1489" y="1665"/>
                  </a:cubicBezTo>
                  <a:cubicBezTo>
                    <a:pt x="1484" y="1675"/>
                    <a:pt x="1484" y="1685"/>
                    <a:pt x="1484" y="1697"/>
                  </a:cubicBezTo>
                  <a:cubicBezTo>
                    <a:pt x="1484" y="1705"/>
                    <a:pt x="1484" y="1716"/>
                    <a:pt x="1481" y="1728"/>
                  </a:cubicBezTo>
                  <a:cubicBezTo>
                    <a:pt x="1476" y="1744"/>
                    <a:pt x="1464" y="1753"/>
                    <a:pt x="1456" y="1756"/>
                  </a:cubicBezTo>
                  <a:cubicBezTo>
                    <a:pt x="1425" y="1767"/>
                    <a:pt x="1382" y="1741"/>
                    <a:pt x="1347" y="1721"/>
                  </a:cubicBezTo>
                  <a:cubicBezTo>
                    <a:pt x="1337" y="1715"/>
                    <a:pt x="1329" y="1710"/>
                    <a:pt x="1324" y="1708"/>
                  </a:cubicBezTo>
                  <a:cubicBezTo>
                    <a:pt x="1280" y="1688"/>
                    <a:pt x="1235" y="1664"/>
                    <a:pt x="1209" y="1614"/>
                  </a:cubicBezTo>
                  <a:cubicBezTo>
                    <a:pt x="1207" y="1611"/>
                    <a:pt x="1206" y="1608"/>
                    <a:pt x="1204" y="1604"/>
                  </a:cubicBezTo>
                  <a:cubicBezTo>
                    <a:pt x="1199" y="1593"/>
                    <a:pt x="1197" y="1588"/>
                    <a:pt x="1187" y="1586"/>
                  </a:cubicBezTo>
                  <a:cubicBezTo>
                    <a:pt x="1173" y="1583"/>
                    <a:pt x="1151" y="1591"/>
                    <a:pt x="1127" y="1613"/>
                  </a:cubicBezTo>
                  <a:lnTo>
                    <a:pt x="1110" y="1634"/>
                  </a:lnTo>
                  <a:cubicBezTo>
                    <a:pt x="1107" y="1644"/>
                    <a:pt x="1110" y="1654"/>
                    <a:pt x="1117" y="1667"/>
                  </a:cubicBezTo>
                  <a:cubicBezTo>
                    <a:pt x="1122" y="1683"/>
                    <a:pt x="1128" y="1700"/>
                    <a:pt x="1125" y="1723"/>
                  </a:cubicBezTo>
                  <a:cubicBezTo>
                    <a:pt x="1122" y="1743"/>
                    <a:pt x="1107" y="1759"/>
                    <a:pt x="1094" y="1776"/>
                  </a:cubicBezTo>
                  <a:cubicBezTo>
                    <a:pt x="1089" y="1781"/>
                    <a:pt x="1084" y="1787"/>
                    <a:pt x="1079" y="1792"/>
                  </a:cubicBezTo>
                  <a:cubicBezTo>
                    <a:pt x="1062" y="1815"/>
                    <a:pt x="1047" y="1835"/>
                    <a:pt x="1016" y="1850"/>
                  </a:cubicBezTo>
                  <a:cubicBezTo>
                    <a:pt x="985" y="1865"/>
                    <a:pt x="949" y="1901"/>
                    <a:pt x="924" y="1945"/>
                  </a:cubicBezTo>
                  <a:cubicBezTo>
                    <a:pt x="917" y="1957"/>
                    <a:pt x="914" y="1967"/>
                    <a:pt x="909" y="1977"/>
                  </a:cubicBezTo>
                  <a:cubicBezTo>
                    <a:pt x="902" y="1990"/>
                    <a:pt x="898" y="2003"/>
                    <a:pt x="889" y="2016"/>
                  </a:cubicBezTo>
                  <a:cubicBezTo>
                    <a:pt x="876" y="2038"/>
                    <a:pt x="876" y="2047"/>
                    <a:pt x="881" y="2074"/>
                  </a:cubicBezTo>
                  <a:cubicBezTo>
                    <a:pt x="884" y="2089"/>
                    <a:pt x="891" y="2141"/>
                    <a:pt x="868" y="2158"/>
                  </a:cubicBezTo>
                  <a:cubicBezTo>
                    <a:pt x="860" y="2164"/>
                    <a:pt x="846" y="2168"/>
                    <a:pt x="825" y="2156"/>
                  </a:cubicBezTo>
                  <a:cubicBezTo>
                    <a:pt x="800" y="2141"/>
                    <a:pt x="787" y="2113"/>
                    <a:pt x="776" y="2089"/>
                  </a:cubicBezTo>
                  <a:cubicBezTo>
                    <a:pt x="772" y="2082"/>
                    <a:pt x="771" y="2075"/>
                    <a:pt x="767" y="2071"/>
                  </a:cubicBezTo>
                  <a:cubicBezTo>
                    <a:pt x="759" y="2056"/>
                    <a:pt x="751" y="2043"/>
                    <a:pt x="741" y="2029"/>
                  </a:cubicBezTo>
                  <a:cubicBezTo>
                    <a:pt x="734" y="2020"/>
                    <a:pt x="728" y="2011"/>
                    <a:pt x="721" y="2001"/>
                  </a:cubicBezTo>
                  <a:cubicBezTo>
                    <a:pt x="720" y="1998"/>
                    <a:pt x="718" y="1995"/>
                    <a:pt x="716" y="1993"/>
                  </a:cubicBezTo>
                  <a:cubicBezTo>
                    <a:pt x="708" y="1978"/>
                    <a:pt x="706" y="1975"/>
                    <a:pt x="693" y="1977"/>
                  </a:cubicBezTo>
                  <a:cubicBezTo>
                    <a:pt x="675" y="1978"/>
                    <a:pt x="667" y="1993"/>
                    <a:pt x="654" y="2018"/>
                  </a:cubicBezTo>
                  <a:cubicBezTo>
                    <a:pt x="644" y="2036"/>
                    <a:pt x="634" y="2056"/>
                    <a:pt x="614" y="2066"/>
                  </a:cubicBezTo>
                  <a:cubicBezTo>
                    <a:pt x="576" y="2085"/>
                    <a:pt x="532" y="2077"/>
                    <a:pt x="494" y="2069"/>
                  </a:cubicBezTo>
                  <a:cubicBezTo>
                    <a:pt x="481" y="2066"/>
                    <a:pt x="468" y="2062"/>
                    <a:pt x="456" y="2061"/>
                  </a:cubicBezTo>
                  <a:lnTo>
                    <a:pt x="454" y="2061"/>
                  </a:lnTo>
                  <a:cubicBezTo>
                    <a:pt x="407" y="2056"/>
                    <a:pt x="380" y="2077"/>
                    <a:pt x="359" y="2131"/>
                  </a:cubicBezTo>
                  <a:cubicBezTo>
                    <a:pt x="356" y="2141"/>
                    <a:pt x="352" y="2150"/>
                    <a:pt x="347" y="2159"/>
                  </a:cubicBezTo>
                  <a:cubicBezTo>
                    <a:pt x="329" y="2202"/>
                    <a:pt x="311" y="2247"/>
                    <a:pt x="318" y="2291"/>
                  </a:cubicBezTo>
                  <a:cubicBezTo>
                    <a:pt x="321" y="2313"/>
                    <a:pt x="329" y="2323"/>
                    <a:pt x="347" y="2341"/>
                  </a:cubicBezTo>
                  <a:cubicBezTo>
                    <a:pt x="369" y="2362"/>
                    <a:pt x="370" y="2379"/>
                    <a:pt x="375" y="2403"/>
                  </a:cubicBezTo>
                  <a:lnTo>
                    <a:pt x="380" y="2421"/>
                  </a:lnTo>
                  <a:cubicBezTo>
                    <a:pt x="385" y="2444"/>
                    <a:pt x="389" y="2459"/>
                    <a:pt x="365" y="2484"/>
                  </a:cubicBezTo>
                  <a:cubicBezTo>
                    <a:pt x="362" y="2487"/>
                    <a:pt x="357" y="2491"/>
                    <a:pt x="354" y="2492"/>
                  </a:cubicBezTo>
                  <a:cubicBezTo>
                    <a:pt x="351" y="2496"/>
                    <a:pt x="347" y="2497"/>
                    <a:pt x="346" y="2500"/>
                  </a:cubicBezTo>
                  <a:cubicBezTo>
                    <a:pt x="342" y="2505"/>
                    <a:pt x="341" y="2510"/>
                    <a:pt x="339" y="2519"/>
                  </a:cubicBezTo>
                  <a:cubicBezTo>
                    <a:pt x="339" y="2525"/>
                    <a:pt x="337" y="2532"/>
                    <a:pt x="334" y="2538"/>
                  </a:cubicBezTo>
                  <a:cubicBezTo>
                    <a:pt x="321" y="2568"/>
                    <a:pt x="308" y="2571"/>
                    <a:pt x="285" y="2575"/>
                  </a:cubicBezTo>
                  <a:cubicBezTo>
                    <a:pt x="280" y="2576"/>
                    <a:pt x="276" y="2576"/>
                    <a:pt x="272" y="2578"/>
                  </a:cubicBezTo>
                  <a:cubicBezTo>
                    <a:pt x="245" y="2581"/>
                    <a:pt x="237" y="2591"/>
                    <a:pt x="225" y="2621"/>
                  </a:cubicBezTo>
                  <a:cubicBezTo>
                    <a:pt x="224" y="2626"/>
                    <a:pt x="220" y="2632"/>
                    <a:pt x="217" y="2639"/>
                  </a:cubicBezTo>
                  <a:cubicBezTo>
                    <a:pt x="211" y="2654"/>
                    <a:pt x="202" y="2672"/>
                    <a:pt x="202" y="2683"/>
                  </a:cubicBezTo>
                  <a:cubicBezTo>
                    <a:pt x="202" y="2695"/>
                    <a:pt x="206" y="2705"/>
                    <a:pt x="211" y="2716"/>
                  </a:cubicBezTo>
                  <a:cubicBezTo>
                    <a:pt x="217" y="2731"/>
                    <a:pt x="224" y="2748"/>
                    <a:pt x="222" y="2767"/>
                  </a:cubicBezTo>
                  <a:cubicBezTo>
                    <a:pt x="220" y="2789"/>
                    <a:pt x="211" y="2804"/>
                    <a:pt x="202" y="2820"/>
                  </a:cubicBezTo>
                  <a:cubicBezTo>
                    <a:pt x="196" y="2832"/>
                    <a:pt x="189" y="2843"/>
                    <a:pt x="186" y="2856"/>
                  </a:cubicBezTo>
                  <a:cubicBezTo>
                    <a:pt x="184" y="2868"/>
                    <a:pt x="184" y="2881"/>
                    <a:pt x="186" y="2894"/>
                  </a:cubicBezTo>
                  <a:cubicBezTo>
                    <a:pt x="186" y="2912"/>
                    <a:pt x="188" y="2930"/>
                    <a:pt x="181" y="2950"/>
                  </a:cubicBezTo>
                  <a:cubicBezTo>
                    <a:pt x="174" y="2972"/>
                    <a:pt x="164" y="2995"/>
                    <a:pt x="156" y="3013"/>
                  </a:cubicBezTo>
                  <a:cubicBezTo>
                    <a:pt x="138" y="3049"/>
                    <a:pt x="117" y="3049"/>
                    <a:pt x="84" y="3046"/>
                  </a:cubicBezTo>
                  <a:cubicBezTo>
                    <a:pt x="62" y="3044"/>
                    <a:pt x="59" y="3049"/>
                    <a:pt x="47" y="3064"/>
                  </a:cubicBezTo>
                  <a:cubicBezTo>
                    <a:pt x="43" y="3070"/>
                    <a:pt x="38" y="3077"/>
                    <a:pt x="31" y="3082"/>
                  </a:cubicBezTo>
                  <a:cubicBezTo>
                    <a:pt x="26" y="3089"/>
                    <a:pt x="21" y="3094"/>
                    <a:pt x="15" y="3097"/>
                  </a:cubicBezTo>
                  <a:cubicBezTo>
                    <a:pt x="1" y="3108"/>
                    <a:pt x="0" y="3108"/>
                    <a:pt x="6" y="3118"/>
                  </a:cubicBezTo>
                  <a:cubicBezTo>
                    <a:pt x="13" y="3127"/>
                    <a:pt x="21" y="3135"/>
                    <a:pt x="31" y="3141"/>
                  </a:cubicBezTo>
                  <a:cubicBezTo>
                    <a:pt x="41" y="3148"/>
                    <a:pt x="51" y="3156"/>
                    <a:pt x="57" y="3166"/>
                  </a:cubicBezTo>
                  <a:cubicBezTo>
                    <a:pt x="67" y="3178"/>
                    <a:pt x="74" y="3189"/>
                    <a:pt x="82" y="3201"/>
                  </a:cubicBezTo>
                  <a:cubicBezTo>
                    <a:pt x="94" y="3219"/>
                    <a:pt x="104" y="3235"/>
                    <a:pt x="118" y="3250"/>
                  </a:cubicBezTo>
                  <a:cubicBezTo>
                    <a:pt x="128" y="3260"/>
                    <a:pt x="140" y="3270"/>
                    <a:pt x="151" y="3280"/>
                  </a:cubicBezTo>
                  <a:cubicBezTo>
                    <a:pt x="158" y="3285"/>
                    <a:pt x="166" y="3291"/>
                    <a:pt x="173" y="3298"/>
                  </a:cubicBezTo>
                  <a:cubicBezTo>
                    <a:pt x="225" y="3275"/>
                    <a:pt x="273" y="3311"/>
                    <a:pt x="313" y="3344"/>
                  </a:cubicBezTo>
                  <a:cubicBezTo>
                    <a:pt x="319" y="3349"/>
                    <a:pt x="328" y="3355"/>
                    <a:pt x="336" y="3360"/>
                  </a:cubicBezTo>
                  <a:cubicBezTo>
                    <a:pt x="351" y="3372"/>
                    <a:pt x="365" y="3382"/>
                    <a:pt x="384" y="3392"/>
                  </a:cubicBezTo>
                  <a:cubicBezTo>
                    <a:pt x="402" y="3402"/>
                    <a:pt x="420" y="3413"/>
                    <a:pt x="438" y="3426"/>
                  </a:cubicBezTo>
                  <a:cubicBezTo>
                    <a:pt x="471" y="3453"/>
                    <a:pt x="492" y="3463"/>
                    <a:pt x="527" y="3454"/>
                  </a:cubicBezTo>
                  <a:cubicBezTo>
                    <a:pt x="566" y="3444"/>
                    <a:pt x="598" y="3443"/>
                    <a:pt x="614" y="3499"/>
                  </a:cubicBezTo>
                  <a:cubicBezTo>
                    <a:pt x="614" y="3499"/>
                    <a:pt x="614" y="3500"/>
                    <a:pt x="614" y="3502"/>
                  </a:cubicBezTo>
                  <a:cubicBezTo>
                    <a:pt x="616" y="3500"/>
                    <a:pt x="616" y="3500"/>
                    <a:pt x="617" y="3500"/>
                  </a:cubicBezTo>
                  <a:cubicBezTo>
                    <a:pt x="641" y="3487"/>
                    <a:pt x="669" y="3468"/>
                    <a:pt x="700" y="3443"/>
                  </a:cubicBezTo>
                  <a:cubicBezTo>
                    <a:pt x="705" y="3440"/>
                    <a:pt x="710" y="3435"/>
                    <a:pt x="716" y="3428"/>
                  </a:cubicBezTo>
                  <a:cubicBezTo>
                    <a:pt x="743" y="3403"/>
                    <a:pt x="781" y="3369"/>
                    <a:pt x="815" y="3385"/>
                  </a:cubicBezTo>
                  <a:cubicBezTo>
                    <a:pt x="838" y="3393"/>
                    <a:pt x="845" y="3418"/>
                    <a:pt x="850" y="3436"/>
                  </a:cubicBezTo>
                  <a:cubicBezTo>
                    <a:pt x="851" y="3443"/>
                    <a:pt x="853" y="3448"/>
                    <a:pt x="855" y="3453"/>
                  </a:cubicBezTo>
                  <a:cubicBezTo>
                    <a:pt x="863" y="3474"/>
                    <a:pt x="881" y="3487"/>
                    <a:pt x="899" y="3504"/>
                  </a:cubicBezTo>
                  <a:lnTo>
                    <a:pt x="902" y="3507"/>
                  </a:lnTo>
                  <a:cubicBezTo>
                    <a:pt x="926" y="3525"/>
                    <a:pt x="952" y="3538"/>
                    <a:pt x="977" y="3552"/>
                  </a:cubicBezTo>
                  <a:cubicBezTo>
                    <a:pt x="1010" y="3568"/>
                    <a:pt x="1043" y="3584"/>
                    <a:pt x="1071" y="3612"/>
                  </a:cubicBezTo>
                  <a:cubicBezTo>
                    <a:pt x="1077" y="3619"/>
                    <a:pt x="1084" y="3627"/>
                    <a:pt x="1090" y="3636"/>
                  </a:cubicBezTo>
                  <a:cubicBezTo>
                    <a:pt x="1105" y="3652"/>
                    <a:pt x="1120" y="3669"/>
                    <a:pt x="1138" y="3678"/>
                  </a:cubicBezTo>
                  <a:cubicBezTo>
                    <a:pt x="1155" y="3687"/>
                    <a:pt x="1169" y="3687"/>
                    <a:pt x="1186" y="3685"/>
                  </a:cubicBezTo>
                  <a:cubicBezTo>
                    <a:pt x="1196" y="3685"/>
                    <a:pt x="1206" y="3683"/>
                    <a:pt x="1217" y="3685"/>
                  </a:cubicBezTo>
                  <a:cubicBezTo>
                    <a:pt x="1252" y="3687"/>
                    <a:pt x="1270" y="3711"/>
                    <a:pt x="1288" y="3733"/>
                  </a:cubicBezTo>
                  <a:cubicBezTo>
                    <a:pt x="1291" y="3738"/>
                    <a:pt x="1296" y="3743"/>
                    <a:pt x="1300" y="3748"/>
                  </a:cubicBezTo>
                  <a:cubicBezTo>
                    <a:pt x="1316" y="3767"/>
                    <a:pt x="1334" y="3779"/>
                    <a:pt x="1356" y="3792"/>
                  </a:cubicBezTo>
                  <a:cubicBezTo>
                    <a:pt x="1395" y="3815"/>
                    <a:pt x="1398" y="3833"/>
                    <a:pt x="1402" y="3874"/>
                  </a:cubicBezTo>
                  <a:cubicBezTo>
                    <a:pt x="1403" y="3888"/>
                    <a:pt x="1407" y="3896"/>
                    <a:pt x="1412" y="3901"/>
                  </a:cubicBezTo>
                  <a:cubicBezTo>
                    <a:pt x="1415" y="3906"/>
                    <a:pt x="1425" y="3907"/>
                    <a:pt x="1436" y="3906"/>
                  </a:cubicBezTo>
                  <a:cubicBezTo>
                    <a:pt x="1494" y="3901"/>
                    <a:pt x="1505" y="3911"/>
                    <a:pt x="1520" y="3965"/>
                  </a:cubicBezTo>
                  <a:cubicBezTo>
                    <a:pt x="1524" y="3980"/>
                    <a:pt x="1529" y="3983"/>
                    <a:pt x="1530" y="3985"/>
                  </a:cubicBezTo>
                  <a:cubicBezTo>
                    <a:pt x="1538" y="3986"/>
                    <a:pt x="1555" y="3977"/>
                    <a:pt x="1566" y="3968"/>
                  </a:cubicBezTo>
                  <a:cubicBezTo>
                    <a:pt x="1575" y="3963"/>
                    <a:pt x="1581" y="3958"/>
                    <a:pt x="1589" y="3954"/>
                  </a:cubicBezTo>
                  <a:cubicBezTo>
                    <a:pt x="1598" y="3950"/>
                    <a:pt x="1606" y="3947"/>
                    <a:pt x="1614" y="3945"/>
                  </a:cubicBezTo>
                  <a:cubicBezTo>
                    <a:pt x="1631" y="3940"/>
                    <a:pt x="1639" y="3937"/>
                    <a:pt x="1645" y="3925"/>
                  </a:cubicBezTo>
                  <a:cubicBezTo>
                    <a:pt x="1649" y="3917"/>
                    <a:pt x="1649" y="3907"/>
                    <a:pt x="1649" y="3896"/>
                  </a:cubicBezTo>
                  <a:cubicBezTo>
                    <a:pt x="1647" y="3881"/>
                    <a:pt x="1647" y="3860"/>
                    <a:pt x="1664" y="3843"/>
                  </a:cubicBezTo>
                  <a:cubicBezTo>
                    <a:pt x="1677" y="3828"/>
                    <a:pt x="1695" y="3820"/>
                    <a:pt x="1713" y="3812"/>
                  </a:cubicBezTo>
                  <a:cubicBezTo>
                    <a:pt x="1723" y="3809"/>
                    <a:pt x="1733" y="3804"/>
                    <a:pt x="1739" y="3799"/>
                  </a:cubicBezTo>
                  <a:cubicBezTo>
                    <a:pt x="1764" y="3784"/>
                    <a:pt x="1786" y="3766"/>
                    <a:pt x="1804" y="3743"/>
                  </a:cubicBezTo>
                  <a:cubicBezTo>
                    <a:pt x="1823" y="3720"/>
                    <a:pt x="1838" y="3688"/>
                    <a:pt x="1853" y="3659"/>
                  </a:cubicBezTo>
                  <a:cubicBezTo>
                    <a:pt x="1870" y="3626"/>
                    <a:pt x="1886" y="3591"/>
                    <a:pt x="1911" y="3563"/>
                  </a:cubicBezTo>
                  <a:cubicBezTo>
                    <a:pt x="1924" y="3548"/>
                    <a:pt x="1940" y="3538"/>
                    <a:pt x="1957" y="3527"/>
                  </a:cubicBezTo>
                  <a:cubicBezTo>
                    <a:pt x="1968" y="3517"/>
                    <a:pt x="1980" y="3509"/>
                    <a:pt x="1991" y="3499"/>
                  </a:cubicBezTo>
                  <a:cubicBezTo>
                    <a:pt x="2008" y="3484"/>
                    <a:pt x="2024" y="3468"/>
                    <a:pt x="2039" y="3451"/>
                  </a:cubicBezTo>
                  <a:cubicBezTo>
                    <a:pt x="2047" y="3443"/>
                    <a:pt x="2056" y="3435"/>
                    <a:pt x="2064" y="3426"/>
                  </a:cubicBezTo>
                  <a:cubicBezTo>
                    <a:pt x="2087" y="3403"/>
                    <a:pt x="2115" y="3377"/>
                    <a:pt x="2146" y="3354"/>
                  </a:cubicBezTo>
                  <a:lnTo>
                    <a:pt x="2153" y="3351"/>
                  </a:lnTo>
                  <a:cubicBezTo>
                    <a:pt x="2176" y="3332"/>
                    <a:pt x="2197" y="3318"/>
                    <a:pt x="2207" y="3291"/>
                  </a:cubicBezTo>
                  <a:cubicBezTo>
                    <a:pt x="2217" y="3271"/>
                    <a:pt x="2222" y="3245"/>
                    <a:pt x="2225" y="3222"/>
                  </a:cubicBezTo>
                  <a:cubicBezTo>
                    <a:pt x="2229" y="3209"/>
                    <a:pt x="2230" y="3196"/>
                    <a:pt x="2234" y="3184"/>
                  </a:cubicBezTo>
                  <a:cubicBezTo>
                    <a:pt x="2242" y="3150"/>
                    <a:pt x="2252" y="3115"/>
                    <a:pt x="2263" y="3075"/>
                  </a:cubicBezTo>
                  <a:lnTo>
                    <a:pt x="2270" y="3059"/>
                  </a:lnTo>
                  <a:cubicBezTo>
                    <a:pt x="2278" y="3031"/>
                    <a:pt x="2286" y="3001"/>
                    <a:pt x="2300" y="2973"/>
                  </a:cubicBezTo>
                  <a:cubicBezTo>
                    <a:pt x="2301" y="2968"/>
                    <a:pt x="2303" y="2963"/>
                    <a:pt x="2306" y="2958"/>
                  </a:cubicBezTo>
                  <a:cubicBezTo>
                    <a:pt x="2314" y="2942"/>
                    <a:pt x="2324" y="2926"/>
                    <a:pt x="2321" y="2912"/>
                  </a:cubicBezTo>
                  <a:cubicBezTo>
                    <a:pt x="2319" y="2902"/>
                    <a:pt x="2311" y="2899"/>
                    <a:pt x="2298" y="2893"/>
                  </a:cubicBezTo>
                  <a:cubicBezTo>
                    <a:pt x="2288" y="2889"/>
                    <a:pt x="2276" y="2884"/>
                    <a:pt x="2268" y="2876"/>
                  </a:cubicBezTo>
                  <a:cubicBezTo>
                    <a:pt x="2250" y="2858"/>
                    <a:pt x="2247" y="2833"/>
                    <a:pt x="2245" y="2809"/>
                  </a:cubicBezTo>
                  <a:cubicBezTo>
                    <a:pt x="2243" y="2790"/>
                    <a:pt x="2243" y="2772"/>
                    <a:pt x="2245" y="2754"/>
                  </a:cubicBezTo>
                  <a:cubicBezTo>
                    <a:pt x="2247" y="2723"/>
                    <a:pt x="2248" y="2693"/>
                    <a:pt x="2235" y="2665"/>
                  </a:cubicBezTo>
                  <a:lnTo>
                    <a:pt x="2234" y="2660"/>
                  </a:lnTo>
                  <a:cubicBezTo>
                    <a:pt x="2220" y="2631"/>
                    <a:pt x="2211" y="2609"/>
                    <a:pt x="2217" y="2571"/>
                  </a:cubicBezTo>
                  <a:cubicBezTo>
                    <a:pt x="2219" y="2561"/>
                    <a:pt x="2219" y="2552"/>
                    <a:pt x="2220" y="2540"/>
                  </a:cubicBezTo>
                  <a:cubicBezTo>
                    <a:pt x="2222" y="2520"/>
                    <a:pt x="2224" y="2499"/>
                    <a:pt x="2230" y="2481"/>
                  </a:cubicBezTo>
                  <a:cubicBezTo>
                    <a:pt x="2235" y="2469"/>
                    <a:pt x="2245" y="2463"/>
                    <a:pt x="2257" y="2456"/>
                  </a:cubicBezTo>
                  <a:cubicBezTo>
                    <a:pt x="2263" y="2451"/>
                    <a:pt x="2276" y="2443"/>
                    <a:pt x="2275" y="2438"/>
                  </a:cubicBezTo>
                  <a:cubicBezTo>
                    <a:pt x="2275" y="2435"/>
                    <a:pt x="2263" y="2430"/>
                    <a:pt x="2257" y="2426"/>
                  </a:cubicBezTo>
                  <a:cubicBezTo>
                    <a:pt x="2250" y="2423"/>
                    <a:pt x="2245" y="2421"/>
                    <a:pt x="2240" y="2416"/>
                  </a:cubicBezTo>
                  <a:cubicBezTo>
                    <a:pt x="2235" y="2413"/>
                    <a:pt x="2234" y="2407"/>
                    <a:pt x="2230" y="2402"/>
                  </a:cubicBezTo>
                  <a:cubicBezTo>
                    <a:pt x="2229" y="2398"/>
                    <a:pt x="2227" y="2395"/>
                    <a:pt x="2225" y="2393"/>
                  </a:cubicBezTo>
                  <a:cubicBezTo>
                    <a:pt x="2220" y="2388"/>
                    <a:pt x="2212" y="2384"/>
                    <a:pt x="2204" y="2379"/>
                  </a:cubicBezTo>
                  <a:cubicBezTo>
                    <a:pt x="2192" y="2372"/>
                    <a:pt x="2179" y="2365"/>
                    <a:pt x="2173" y="2351"/>
                  </a:cubicBezTo>
                  <a:cubicBezTo>
                    <a:pt x="2156" y="2323"/>
                    <a:pt x="2169" y="2288"/>
                    <a:pt x="2187" y="2267"/>
                  </a:cubicBezTo>
                  <a:cubicBezTo>
                    <a:pt x="2209" y="2239"/>
                    <a:pt x="2242" y="2224"/>
                    <a:pt x="2265" y="2214"/>
                  </a:cubicBezTo>
                  <a:cubicBezTo>
                    <a:pt x="2271" y="2212"/>
                    <a:pt x="2281" y="2209"/>
                    <a:pt x="2290" y="2207"/>
                  </a:cubicBezTo>
                  <a:cubicBezTo>
                    <a:pt x="2303" y="2206"/>
                    <a:pt x="2316" y="2202"/>
                    <a:pt x="2326" y="2196"/>
                  </a:cubicBezTo>
                  <a:cubicBezTo>
                    <a:pt x="2337" y="2186"/>
                    <a:pt x="2341" y="2171"/>
                    <a:pt x="2344" y="2156"/>
                  </a:cubicBezTo>
                  <a:cubicBezTo>
                    <a:pt x="2349" y="2133"/>
                    <a:pt x="2356" y="2100"/>
                    <a:pt x="2413" y="2107"/>
                  </a:cubicBezTo>
                  <a:cubicBezTo>
                    <a:pt x="2426" y="2108"/>
                    <a:pt x="2443" y="2113"/>
                    <a:pt x="2459" y="2118"/>
                  </a:cubicBezTo>
                  <a:cubicBezTo>
                    <a:pt x="2494" y="2130"/>
                    <a:pt x="2530" y="2141"/>
                    <a:pt x="2550" y="2122"/>
                  </a:cubicBezTo>
                  <a:cubicBezTo>
                    <a:pt x="2556" y="2115"/>
                    <a:pt x="2560" y="2103"/>
                    <a:pt x="2563" y="2092"/>
                  </a:cubicBezTo>
                  <a:cubicBezTo>
                    <a:pt x="2566" y="2079"/>
                    <a:pt x="2570" y="2064"/>
                    <a:pt x="2583" y="2052"/>
                  </a:cubicBezTo>
                  <a:cubicBezTo>
                    <a:pt x="2609" y="2026"/>
                    <a:pt x="2642" y="2038"/>
                    <a:pt x="2667" y="2047"/>
                  </a:cubicBezTo>
                  <a:lnTo>
                    <a:pt x="2678" y="2051"/>
                  </a:lnTo>
                  <a:cubicBezTo>
                    <a:pt x="2698" y="2059"/>
                    <a:pt x="2720" y="2056"/>
                    <a:pt x="2741" y="2054"/>
                  </a:cubicBezTo>
                  <a:cubicBezTo>
                    <a:pt x="2772" y="2051"/>
                    <a:pt x="2804" y="2047"/>
                    <a:pt x="2833" y="2069"/>
                  </a:cubicBezTo>
                  <a:lnTo>
                    <a:pt x="2840" y="2072"/>
                  </a:lnTo>
                  <a:cubicBezTo>
                    <a:pt x="2881" y="2103"/>
                    <a:pt x="2893" y="2112"/>
                    <a:pt x="2939" y="2089"/>
                  </a:cubicBezTo>
                  <a:cubicBezTo>
                    <a:pt x="2967" y="2075"/>
                    <a:pt x="2983" y="2082"/>
                    <a:pt x="2998" y="2090"/>
                  </a:cubicBezTo>
                  <a:cubicBezTo>
                    <a:pt x="3005" y="2092"/>
                    <a:pt x="3011" y="2095"/>
                    <a:pt x="3019" y="2097"/>
                  </a:cubicBezTo>
                  <a:cubicBezTo>
                    <a:pt x="3033" y="2100"/>
                    <a:pt x="3036" y="2097"/>
                    <a:pt x="3044" y="2084"/>
                  </a:cubicBezTo>
                  <a:cubicBezTo>
                    <a:pt x="3049" y="2077"/>
                    <a:pt x="3054" y="2071"/>
                    <a:pt x="3062" y="2064"/>
                  </a:cubicBezTo>
                  <a:cubicBezTo>
                    <a:pt x="3074" y="2052"/>
                    <a:pt x="3089" y="2049"/>
                    <a:pt x="3103" y="2044"/>
                  </a:cubicBezTo>
                  <a:cubicBezTo>
                    <a:pt x="3115" y="2041"/>
                    <a:pt x="3125" y="2038"/>
                    <a:pt x="3133" y="2033"/>
                  </a:cubicBezTo>
                  <a:cubicBezTo>
                    <a:pt x="3150" y="2021"/>
                    <a:pt x="3155" y="2005"/>
                    <a:pt x="3159" y="1978"/>
                  </a:cubicBezTo>
                  <a:cubicBezTo>
                    <a:pt x="3159" y="1973"/>
                    <a:pt x="3161" y="1970"/>
                    <a:pt x="3161" y="1965"/>
                  </a:cubicBezTo>
                  <a:cubicBezTo>
                    <a:pt x="3166" y="1940"/>
                    <a:pt x="3169" y="1912"/>
                    <a:pt x="3199" y="1894"/>
                  </a:cubicBezTo>
                  <a:cubicBezTo>
                    <a:pt x="3209" y="1889"/>
                    <a:pt x="3217" y="1886"/>
                    <a:pt x="3225" y="1883"/>
                  </a:cubicBezTo>
                  <a:cubicBezTo>
                    <a:pt x="3239" y="1876"/>
                    <a:pt x="3250" y="1873"/>
                    <a:pt x="3260" y="1863"/>
                  </a:cubicBezTo>
                  <a:cubicBezTo>
                    <a:pt x="3311" y="1810"/>
                    <a:pt x="3342" y="1792"/>
                    <a:pt x="3365" y="1800"/>
                  </a:cubicBezTo>
                  <a:cubicBezTo>
                    <a:pt x="3374" y="1804"/>
                    <a:pt x="3385" y="1812"/>
                    <a:pt x="3387" y="1837"/>
                  </a:cubicBezTo>
                  <a:cubicBezTo>
                    <a:pt x="3388" y="1856"/>
                    <a:pt x="3370" y="1873"/>
                    <a:pt x="3354" y="1889"/>
                  </a:cubicBezTo>
                  <a:cubicBezTo>
                    <a:pt x="3349" y="1893"/>
                    <a:pt x="3344" y="1899"/>
                    <a:pt x="3339" y="1904"/>
                  </a:cubicBezTo>
                  <a:lnTo>
                    <a:pt x="3339" y="1904"/>
                  </a:lnTo>
                  <a:cubicBezTo>
                    <a:pt x="3332" y="1909"/>
                    <a:pt x="3329" y="1916"/>
                    <a:pt x="3329" y="1917"/>
                  </a:cubicBezTo>
                  <a:cubicBezTo>
                    <a:pt x="3329" y="1919"/>
                    <a:pt x="3331" y="1922"/>
                    <a:pt x="3344" y="1929"/>
                  </a:cubicBezTo>
                  <a:lnTo>
                    <a:pt x="3346" y="1929"/>
                  </a:lnTo>
                  <a:lnTo>
                    <a:pt x="3346" y="1929"/>
                  </a:lnTo>
                  <a:cubicBezTo>
                    <a:pt x="3359" y="1934"/>
                    <a:pt x="3379" y="1932"/>
                    <a:pt x="3395" y="1930"/>
                  </a:cubicBezTo>
                  <a:cubicBezTo>
                    <a:pt x="3407" y="1930"/>
                    <a:pt x="3416" y="1929"/>
                    <a:pt x="3426" y="1929"/>
                  </a:cubicBezTo>
                  <a:lnTo>
                    <a:pt x="3440" y="1929"/>
                  </a:lnTo>
                  <a:cubicBezTo>
                    <a:pt x="3468" y="1930"/>
                    <a:pt x="3492" y="1932"/>
                    <a:pt x="3512" y="1917"/>
                  </a:cubicBezTo>
                  <a:cubicBezTo>
                    <a:pt x="3520" y="1909"/>
                    <a:pt x="3530" y="1901"/>
                    <a:pt x="3538" y="1891"/>
                  </a:cubicBezTo>
                  <a:cubicBezTo>
                    <a:pt x="3548" y="1881"/>
                    <a:pt x="3558" y="1870"/>
                    <a:pt x="3571" y="1861"/>
                  </a:cubicBezTo>
                  <a:lnTo>
                    <a:pt x="3573" y="1860"/>
                  </a:lnTo>
                  <a:cubicBezTo>
                    <a:pt x="3593" y="1843"/>
                    <a:pt x="3599" y="1838"/>
                    <a:pt x="3593" y="1822"/>
                  </a:cubicBezTo>
                  <a:cubicBezTo>
                    <a:pt x="3593" y="1817"/>
                    <a:pt x="3589" y="1814"/>
                    <a:pt x="3588" y="1810"/>
                  </a:cubicBezTo>
                  <a:cubicBezTo>
                    <a:pt x="3584" y="1804"/>
                    <a:pt x="3581" y="1797"/>
                    <a:pt x="3580" y="1787"/>
                  </a:cubicBezTo>
                  <a:cubicBezTo>
                    <a:pt x="3578" y="1781"/>
                    <a:pt x="3580" y="1774"/>
                    <a:pt x="3580" y="1769"/>
                  </a:cubicBezTo>
                  <a:cubicBezTo>
                    <a:pt x="3581" y="1762"/>
                    <a:pt x="3583" y="1759"/>
                    <a:pt x="3581" y="1756"/>
                  </a:cubicBezTo>
                  <a:cubicBezTo>
                    <a:pt x="3578" y="1751"/>
                    <a:pt x="3570" y="1749"/>
                    <a:pt x="3556" y="1748"/>
                  </a:cubicBezTo>
                  <a:cubicBezTo>
                    <a:pt x="3548" y="1748"/>
                    <a:pt x="3540" y="1746"/>
                    <a:pt x="3532" y="1743"/>
                  </a:cubicBezTo>
                  <a:cubicBezTo>
                    <a:pt x="3496" y="1726"/>
                    <a:pt x="3440" y="1649"/>
                    <a:pt x="3451" y="1604"/>
                  </a:cubicBezTo>
                  <a:cubicBezTo>
                    <a:pt x="3453" y="1598"/>
                    <a:pt x="3454" y="1593"/>
                    <a:pt x="3458" y="1588"/>
                  </a:cubicBezTo>
                  <a:cubicBezTo>
                    <a:pt x="3459" y="1581"/>
                    <a:pt x="3463" y="1576"/>
                    <a:pt x="3463" y="1570"/>
                  </a:cubicBezTo>
                  <a:cubicBezTo>
                    <a:pt x="3463" y="1565"/>
                    <a:pt x="3463" y="1561"/>
                    <a:pt x="3461" y="1557"/>
                  </a:cubicBezTo>
                  <a:cubicBezTo>
                    <a:pt x="3459" y="1548"/>
                    <a:pt x="3458" y="1538"/>
                    <a:pt x="3459" y="1529"/>
                  </a:cubicBezTo>
                  <a:cubicBezTo>
                    <a:pt x="3461" y="1522"/>
                    <a:pt x="3464" y="1517"/>
                    <a:pt x="3466" y="1512"/>
                  </a:cubicBezTo>
                  <a:cubicBezTo>
                    <a:pt x="3468" y="1507"/>
                    <a:pt x="3469" y="1502"/>
                    <a:pt x="3471" y="1499"/>
                  </a:cubicBezTo>
                  <a:cubicBezTo>
                    <a:pt x="3471" y="1494"/>
                    <a:pt x="3469" y="1489"/>
                    <a:pt x="3469" y="1482"/>
                  </a:cubicBezTo>
                  <a:cubicBezTo>
                    <a:pt x="3468" y="1477"/>
                    <a:pt x="3466" y="1471"/>
                    <a:pt x="3466" y="1464"/>
                  </a:cubicBezTo>
                  <a:cubicBezTo>
                    <a:pt x="3466" y="1431"/>
                    <a:pt x="3486" y="1403"/>
                    <a:pt x="3520" y="1392"/>
                  </a:cubicBezTo>
                  <a:close/>
                  <a:moveTo>
                    <a:pt x="1868" y="3360"/>
                  </a:moveTo>
                  <a:cubicBezTo>
                    <a:pt x="1865" y="3375"/>
                    <a:pt x="1856" y="3385"/>
                    <a:pt x="1850" y="3395"/>
                  </a:cubicBezTo>
                  <a:cubicBezTo>
                    <a:pt x="1846" y="3400"/>
                    <a:pt x="1842" y="3407"/>
                    <a:pt x="1838" y="3413"/>
                  </a:cubicBezTo>
                  <a:cubicBezTo>
                    <a:pt x="1833" y="3423"/>
                    <a:pt x="1835" y="3431"/>
                    <a:pt x="1837" y="3444"/>
                  </a:cubicBezTo>
                  <a:cubicBezTo>
                    <a:pt x="1837" y="3449"/>
                    <a:pt x="1838" y="3454"/>
                    <a:pt x="1838" y="3461"/>
                  </a:cubicBezTo>
                  <a:cubicBezTo>
                    <a:pt x="1838" y="3466"/>
                    <a:pt x="1838" y="3469"/>
                    <a:pt x="1838" y="3474"/>
                  </a:cubicBezTo>
                  <a:cubicBezTo>
                    <a:pt x="1835" y="3504"/>
                    <a:pt x="1810" y="3519"/>
                    <a:pt x="1790" y="3530"/>
                  </a:cubicBezTo>
                  <a:cubicBezTo>
                    <a:pt x="1782" y="3533"/>
                    <a:pt x="1774" y="3538"/>
                    <a:pt x="1767" y="3543"/>
                  </a:cubicBezTo>
                  <a:cubicBezTo>
                    <a:pt x="1758" y="3552"/>
                    <a:pt x="1756" y="3563"/>
                    <a:pt x="1754" y="3576"/>
                  </a:cubicBezTo>
                  <a:cubicBezTo>
                    <a:pt x="1751" y="3598"/>
                    <a:pt x="1746" y="3624"/>
                    <a:pt x="1708" y="3629"/>
                  </a:cubicBezTo>
                  <a:cubicBezTo>
                    <a:pt x="1698" y="3631"/>
                    <a:pt x="1690" y="3631"/>
                    <a:pt x="1682" y="3629"/>
                  </a:cubicBezTo>
                  <a:cubicBezTo>
                    <a:pt x="1621" y="3624"/>
                    <a:pt x="1608" y="3565"/>
                    <a:pt x="1596" y="3515"/>
                  </a:cubicBezTo>
                  <a:cubicBezTo>
                    <a:pt x="1586" y="3469"/>
                    <a:pt x="1578" y="3440"/>
                    <a:pt x="1548" y="3440"/>
                  </a:cubicBezTo>
                  <a:cubicBezTo>
                    <a:pt x="1530" y="3440"/>
                    <a:pt x="1519" y="3456"/>
                    <a:pt x="1514" y="3468"/>
                  </a:cubicBezTo>
                  <a:cubicBezTo>
                    <a:pt x="1509" y="3476"/>
                    <a:pt x="1505" y="3486"/>
                    <a:pt x="1502" y="3497"/>
                  </a:cubicBezTo>
                  <a:lnTo>
                    <a:pt x="1501" y="3504"/>
                  </a:lnTo>
                  <a:cubicBezTo>
                    <a:pt x="1499" y="3514"/>
                    <a:pt x="1496" y="3525"/>
                    <a:pt x="1482" y="3533"/>
                  </a:cubicBezTo>
                  <a:cubicBezTo>
                    <a:pt x="1474" y="3540"/>
                    <a:pt x="1463" y="3542"/>
                    <a:pt x="1453" y="3538"/>
                  </a:cubicBezTo>
                  <a:cubicBezTo>
                    <a:pt x="1443" y="3535"/>
                    <a:pt x="1435" y="3528"/>
                    <a:pt x="1430" y="3519"/>
                  </a:cubicBezTo>
                  <a:cubicBezTo>
                    <a:pt x="1428" y="3514"/>
                    <a:pt x="1428" y="3509"/>
                    <a:pt x="1426" y="3505"/>
                  </a:cubicBezTo>
                  <a:lnTo>
                    <a:pt x="1418" y="3444"/>
                  </a:lnTo>
                  <a:cubicBezTo>
                    <a:pt x="1415" y="3430"/>
                    <a:pt x="1410" y="3415"/>
                    <a:pt x="1398" y="3402"/>
                  </a:cubicBezTo>
                  <a:cubicBezTo>
                    <a:pt x="1377" y="3372"/>
                    <a:pt x="1346" y="3374"/>
                    <a:pt x="1324" y="3380"/>
                  </a:cubicBezTo>
                  <a:cubicBezTo>
                    <a:pt x="1319" y="3380"/>
                    <a:pt x="1314" y="3384"/>
                    <a:pt x="1308" y="3385"/>
                  </a:cubicBezTo>
                  <a:cubicBezTo>
                    <a:pt x="1281" y="3395"/>
                    <a:pt x="1245" y="3408"/>
                    <a:pt x="1222" y="3395"/>
                  </a:cubicBezTo>
                  <a:cubicBezTo>
                    <a:pt x="1212" y="3387"/>
                    <a:pt x="1206" y="3375"/>
                    <a:pt x="1204" y="3359"/>
                  </a:cubicBezTo>
                  <a:cubicBezTo>
                    <a:pt x="1202" y="3339"/>
                    <a:pt x="1214" y="3326"/>
                    <a:pt x="1224" y="3314"/>
                  </a:cubicBezTo>
                  <a:cubicBezTo>
                    <a:pt x="1235" y="3303"/>
                    <a:pt x="1239" y="3296"/>
                    <a:pt x="1229" y="3281"/>
                  </a:cubicBezTo>
                  <a:cubicBezTo>
                    <a:pt x="1224" y="3275"/>
                    <a:pt x="1216" y="3268"/>
                    <a:pt x="1207" y="3262"/>
                  </a:cubicBezTo>
                  <a:cubicBezTo>
                    <a:pt x="1187" y="3245"/>
                    <a:pt x="1161" y="3224"/>
                    <a:pt x="1178" y="3186"/>
                  </a:cubicBezTo>
                  <a:cubicBezTo>
                    <a:pt x="1186" y="3169"/>
                    <a:pt x="1199" y="3159"/>
                    <a:pt x="1216" y="3155"/>
                  </a:cubicBezTo>
                  <a:cubicBezTo>
                    <a:pt x="1242" y="3148"/>
                    <a:pt x="1275" y="3161"/>
                    <a:pt x="1296" y="3176"/>
                  </a:cubicBezTo>
                  <a:cubicBezTo>
                    <a:pt x="1304" y="3183"/>
                    <a:pt x="1314" y="3196"/>
                    <a:pt x="1324" y="3209"/>
                  </a:cubicBezTo>
                  <a:cubicBezTo>
                    <a:pt x="1342" y="3230"/>
                    <a:pt x="1365" y="3260"/>
                    <a:pt x="1382" y="3252"/>
                  </a:cubicBezTo>
                  <a:cubicBezTo>
                    <a:pt x="1398" y="3243"/>
                    <a:pt x="1412" y="3219"/>
                    <a:pt x="1425" y="3196"/>
                  </a:cubicBezTo>
                  <a:cubicBezTo>
                    <a:pt x="1433" y="3178"/>
                    <a:pt x="1441" y="3163"/>
                    <a:pt x="1453" y="3151"/>
                  </a:cubicBezTo>
                  <a:cubicBezTo>
                    <a:pt x="1464" y="3138"/>
                    <a:pt x="1487" y="3113"/>
                    <a:pt x="1522" y="3128"/>
                  </a:cubicBezTo>
                  <a:cubicBezTo>
                    <a:pt x="1542" y="3136"/>
                    <a:pt x="1547" y="3153"/>
                    <a:pt x="1548" y="3166"/>
                  </a:cubicBezTo>
                  <a:cubicBezTo>
                    <a:pt x="1550" y="3171"/>
                    <a:pt x="1552" y="3176"/>
                    <a:pt x="1553" y="3181"/>
                  </a:cubicBezTo>
                  <a:cubicBezTo>
                    <a:pt x="1570" y="3229"/>
                    <a:pt x="1588" y="3262"/>
                    <a:pt x="1608" y="3281"/>
                  </a:cubicBezTo>
                  <a:cubicBezTo>
                    <a:pt x="1637" y="3308"/>
                    <a:pt x="1664" y="3295"/>
                    <a:pt x="1705" y="3268"/>
                  </a:cubicBezTo>
                  <a:cubicBezTo>
                    <a:pt x="1738" y="3248"/>
                    <a:pt x="1774" y="3225"/>
                    <a:pt x="1815" y="3243"/>
                  </a:cubicBezTo>
                  <a:cubicBezTo>
                    <a:pt x="1855" y="3260"/>
                    <a:pt x="1878" y="3321"/>
                    <a:pt x="1868" y="3360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0" name="Freeform 77">
              <a:extLst>
                <a:ext uri="{FF2B5EF4-FFF2-40B4-BE49-F238E27FC236}">
                  <a16:creationId xmlns:a16="http://schemas.microsoft.com/office/drawing/2014/main" id="{FD60BF94-2A4D-4C1B-8C9E-0AD4AC4C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2288" y="4167188"/>
              <a:ext cx="1125537" cy="892175"/>
            </a:xfrm>
            <a:custGeom>
              <a:avLst/>
              <a:gdLst>
                <a:gd name="T0" fmla="*/ 1679 w 3127"/>
                <a:gd name="T1" fmla="*/ 2430 h 2477"/>
                <a:gd name="T2" fmla="*/ 1490 w 3127"/>
                <a:gd name="T3" fmla="*/ 2354 h 2477"/>
                <a:gd name="T4" fmla="*/ 1142 w 3127"/>
                <a:gd name="T5" fmla="*/ 2414 h 2477"/>
                <a:gd name="T6" fmla="*/ 719 w 3127"/>
                <a:gd name="T7" fmla="*/ 2267 h 2477"/>
                <a:gd name="T8" fmla="*/ 450 w 3127"/>
                <a:gd name="T9" fmla="*/ 2074 h 2477"/>
                <a:gd name="T10" fmla="*/ 145 w 3127"/>
                <a:gd name="T11" fmla="*/ 1964 h 2477"/>
                <a:gd name="T12" fmla="*/ 15 w 3127"/>
                <a:gd name="T13" fmla="*/ 1827 h 2477"/>
                <a:gd name="T14" fmla="*/ 42 w 3127"/>
                <a:gd name="T15" fmla="*/ 1743 h 2477"/>
                <a:gd name="T16" fmla="*/ 83 w 3127"/>
                <a:gd name="T17" fmla="*/ 1708 h 2477"/>
                <a:gd name="T18" fmla="*/ 269 w 3127"/>
                <a:gd name="T19" fmla="*/ 1588 h 2477"/>
                <a:gd name="T20" fmla="*/ 348 w 3127"/>
                <a:gd name="T21" fmla="*/ 1707 h 2477"/>
                <a:gd name="T22" fmla="*/ 589 w 3127"/>
                <a:gd name="T23" fmla="*/ 1881 h 2477"/>
                <a:gd name="T24" fmla="*/ 742 w 3127"/>
                <a:gd name="T25" fmla="*/ 1944 h 2477"/>
                <a:gd name="T26" fmla="*/ 900 w 3127"/>
                <a:gd name="T27" fmla="*/ 2112 h 2477"/>
                <a:gd name="T28" fmla="*/ 1043 w 3127"/>
                <a:gd name="T29" fmla="*/ 2170 h 2477"/>
                <a:gd name="T30" fmla="*/ 1137 w 3127"/>
                <a:gd name="T31" fmla="*/ 2076 h 2477"/>
                <a:gd name="T32" fmla="*/ 1285 w 3127"/>
                <a:gd name="T33" fmla="*/ 1941 h 2477"/>
                <a:gd name="T34" fmla="*/ 1472 w 3127"/>
                <a:gd name="T35" fmla="*/ 1699 h 2477"/>
                <a:gd name="T36" fmla="*/ 1630 w 3127"/>
                <a:gd name="T37" fmla="*/ 1550 h 2477"/>
                <a:gd name="T38" fmla="*/ 1752 w 3127"/>
                <a:gd name="T39" fmla="*/ 1264 h 2477"/>
                <a:gd name="T40" fmla="*/ 1809 w 3127"/>
                <a:gd name="T41" fmla="*/ 1086 h 2477"/>
                <a:gd name="T42" fmla="*/ 1733 w 3127"/>
                <a:gd name="T43" fmla="*/ 936 h 2477"/>
                <a:gd name="T44" fmla="*/ 1709 w 3127"/>
                <a:gd name="T45" fmla="*/ 723 h 2477"/>
                <a:gd name="T46" fmla="*/ 1729 w 3127"/>
                <a:gd name="T47" fmla="*/ 582 h 2477"/>
                <a:gd name="T48" fmla="*/ 1679 w 3127"/>
                <a:gd name="T49" fmla="*/ 536 h 2477"/>
                <a:gd name="T50" fmla="*/ 1758 w 3127"/>
                <a:gd name="T51" fmla="*/ 414 h 2477"/>
                <a:gd name="T52" fmla="*/ 1913 w 3127"/>
                <a:gd name="T53" fmla="*/ 323 h 2477"/>
                <a:gd name="T54" fmla="*/ 2121 w 3127"/>
                <a:gd name="T55" fmla="*/ 252 h 2477"/>
                <a:gd name="T56" fmla="*/ 2285 w 3127"/>
                <a:gd name="T57" fmla="*/ 274 h 2477"/>
                <a:gd name="T58" fmla="*/ 2528 w 3127"/>
                <a:gd name="T59" fmla="*/ 279 h 2477"/>
                <a:gd name="T60" fmla="*/ 2648 w 3127"/>
                <a:gd name="T61" fmla="*/ 163 h 2477"/>
                <a:gd name="T62" fmla="*/ 2742 w 3127"/>
                <a:gd name="T63" fmla="*/ 59 h 2477"/>
                <a:gd name="T64" fmla="*/ 2765 w 3127"/>
                <a:gd name="T65" fmla="*/ 96 h 2477"/>
                <a:gd name="T66" fmla="*/ 2740 w 3127"/>
                <a:gd name="T67" fmla="*/ 175 h 2477"/>
                <a:gd name="T68" fmla="*/ 2801 w 3127"/>
                <a:gd name="T69" fmla="*/ 295 h 2477"/>
                <a:gd name="T70" fmla="*/ 2874 w 3127"/>
                <a:gd name="T71" fmla="*/ 471 h 2477"/>
                <a:gd name="T72" fmla="*/ 3017 w 3127"/>
                <a:gd name="T73" fmla="*/ 573 h 2477"/>
                <a:gd name="T74" fmla="*/ 3102 w 3127"/>
                <a:gd name="T75" fmla="*/ 750 h 2477"/>
                <a:gd name="T76" fmla="*/ 2895 w 3127"/>
                <a:gd name="T77" fmla="*/ 914 h 2477"/>
                <a:gd name="T78" fmla="*/ 2773 w 3127"/>
                <a:gd name="T79" fmla="*/ 1069 h 2477"/>
                <a:gd name="T80" fmla="*/ 2747 w 3127"/>
                <a:gd name="T81" fmla="*/ 1274 h 2477"/>
                <a:gd name="T82" fmla="*/ 2704 w 3127"/>
                <a:gd name="T83" fmla="*/ 1504 h 2477"/>
                <a:gd name="T84" fmla="*/ 2542 w 3127"/>
                <a:gd name="T85" fmla="*/ 1590 h 2477"/>
                <a:gd name="T86" fmla="*/ 2455 w 3127"/>
                <a:gd name="T87" fmla="*/ 1620 h 2477"/>
                <a:gd name="T88" fmla="*/ 2267 w 3127"/>
                <a:gd name="T89" fmla="*/ 1847 h 2477"/>
                <a:gd name="T90" fmla="*/ 2144 w 3127"/>
                <a:gd name="T91" fmla="*/ 1880 h 2477"/>
                <a:gd name="T92" fmla="*/ 1979 w 3127"/>
                <a:gd name="T93" fmla="*/ 1961 h 2477"/>
                <a:gd name="T94" fmla="*/ 1880 w 3127"/>
                <a:gd name="T95" fmla="*/ 1967 h 2477"/>
                <a:gd name="T96" fmla="*/ 1855 w 3127"/>
                <a:gd name="T97" fmla="*/ 2092 h 2477"/>
                <a:gd name="T98" fmla="*/ 1799 w 3127"/>
                <a:gd name="T99" fmla="*/ 2171 h 2477"/>
                <a:gd name="T100" fmla="*/ 1885 w 3127"/>
                <a:gd name="T101" fmla="*/ 2265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27" h="2477">
                  <a:moveTo>
                    <a:pt x="1821" y="2318"/>
                  </a:moveTo>
                  <a:cubicBezTo>
                    <a:pt x="1778" y="2343"/>
                    <a:pt x="1760" y="2387"/>
                    <a:pt x="1750" y="2435"/>
                  </a:cubicBezTo>
                  <a:cubicBezTo>
                    <a:pt x="1743" y="2435"/>
                    <a:pt x="1737" y="2435"/>
                    <a:pt x="1730" y="2435"/>
                  </a:cubicBezTo>
                  <a:cubicBezTo>
                    <a:pt x="1712" y="2437"/>
                    <a:pt x="1694" y="2438"/>
                    <a:pt x="1679" y="2430"/>
                  </a:cubicBezTo>
                  <a:cubicBezTo>
                    <a:pt x="1664" y="2423"/>
                    <a:pt x="1654" y="2412"/>
                    <a:pt x="1645" y="2399"/>
                  </a:cubicBezTo>
                  <a:cubicBezTo>
                    <a:pt x="1636" y="2389"/>
                    <a:pt x="1626" y="2377"/>
                    <a:pt x="1613" y="2367"/>
                  </a:cubicBezTo>
                  <a:cubicBezTo>
                    <a:pt x="1587" y="2348"/>
                    <a:pt x="1554" y="2348"/>
                    <a:pt x="1524" y="2351"/>
                  </a:cubicBezTo>
                  <a:cubicBezTo>
                    <a:pt x="1513" y="2351"/>
                    <a:pt x="1501" y="2353"/>
                    <a:pt x="1490" y="2354"/>
                  </a:cubicBezTo>
                  <a:cubicBezTo>
                    <a:pt x="1468" y="2358"/>
                    <a:pt x="1447" y="2361"/>
                    <a:pt x="1425" y="2359"/>
                  </a:cubicBezTo>
                  <a:lnTo>
                    <a:pt x="1394" y="2356"/>
                  </a:lnTo>
                  <a:cubicBezTo>
                    <a:pt x="1373" y="2353"/>
                    <a:pt x="1351" y="2351"/>
                    <a:pt x="1328" y="2351"/>
                  </a:cubicBezTo>
                  <a:cubicBezTo>
                    <a:pt x="1266" y="2351"/>
                    <a:pt x="1208" y="2371"/>
                    <a:pt x="1142" y="2414"/>
                  </a:cubicBezTo>
                  <a:cubicBezTo>
                    <a:pt x="1083" y="2451"/>
                    <a:pt x="1037" y="2476"/>
                    <a:pt x="972" y="2458"/>
                  </a:cubicBezTo>
                  <a:cubicBezTo>
                    <a:pt x="954" y="2453"/>
                    <a:pt x="935" y="2448"/>
                    <a:pt x="915" y="2445"/>
                  </a:cubicBezTo>
                  <a:cubicBezTo>
                    <a:pt x="864" y="2433"/>
                    <a:pt x="811" y="2420"/>
                    <a:pt x="773" y="2394"/>
                  </a:cubicBezTo>
                  <a:cubicBezTo>
                    <a:pt x="732" y="2364"/>
                    <a:pt x="722" y="2315"/>
                    <a:pt x="719" y="2267"/>
                  </a:cubicBezTo>
                  <a:cubicBezTo>
                    <a:pt x="715" y="2218"/>
                    <a:pt x="710" y="2142"/>
                    <a:pt x="636" y="2115"/>
                  </a:cubicBezTo>
                  <a:cubicBezTo>
                    <a:pt x="613" y="2107"/>
                    <a:pt x="589" y="2107"/>
                    <a:pt x="565" y="2107"/>
                  </a:cubicBezTo>
                  <a:cubicBezTo>
                    <a:pt x="552" y="2107"/>
                    <a:pt x="539" y="2107"/>
                    <a:pt x="528" y="2105"/>
                  </a:cubicBezTo>
                  <a:cubicBezTo>
                    <a:pt x="498" y="2102"/>
                    <a:pt x="475" y="2091"/>
                    <a:pt x="450" y="2074"/>
                  </a:cubicBezTo>
                  <a:cubicBezTo>
                    <a:pt x="412" y="2049"/>
                    <a:pt x="371" y="2043"/>
                    <a:pt x="332" y="2036"/>
                  </a:cubicBezTo>
                  <a:cubicBezTo>
                    <a:pt x="300" y="2033"/>
                    <a:pt x="271" y="2028"/>
                    <a:pt x="243" y="2017"/>
                  </a:cubicBezTo>
                  <a:cubicBezTo>
                    <a:pt x="213" y="2003"/>
                    <a:pt x="183" y="1987"/>
                    <a:pt x="154" y="1969"/>
                  </a:cubicBezTo>
                  <a:cubicBezTo>
                    <a:pt x="152" y="1967"/>
                    <a:pt x="149" y="1965"/>
                    <a:pt x="145" y="1964"/>
                  </a:cubicBezTo>
                  <a:cubicBezTo>
                    <a:pt x="126" y="1951"/>
                    <a:pt x="101" y="1933"/>
                    <a:pt x="75" y="1939"/>
                  </a:cubicBezTo>
                  <a:cubicBezTo>
                    <a:pt x="66" y="1941"/>
                    <a:pt x="60" y="1946"/>
                    <a:pt x="55" y="1949"/>
                  </a:cubicBezTo>
                  <a:cubicBezTo>
                    <a:pt x="38" y="1933"/>
                    <a:pt x="23" y="1914"/>
                    <a:pt x="12" y="1893"/>
                  </a:cubicBezTo>
                  <a:cubicBezTo>
                    <a:pt x="0" y="1868"/>
                    <a:pt x="0" y="1853"/>
                    <a:pt x="15" y="1827"/>
                  </a:cubicBezTo>
                  <a:cubicBezTo>
                    <a:pt x="19" y="1824"/>
                    <a:pt x="20" y="1820"/>
                    <a:pt x="23" y="1817"/>
                  </a:cubicBezTo>
                  <a:cubicBezTo>
                    <a:pt x="30" y="1807"/>
                    <a:pt x="37" y="1797"/>
                    <a:pt x="40" y="1784"/>
                  </a:cubicBezTo>
                  <a:cubicBezTo>
                    <a:pt x="42" y="1774"/>
                    <a:pt x="42" y="1766"/>
                    <a:pt x="40" y="1760"/>
                  </a:cubicBezTo>
                  <a:cubicBezTo>
                    <a:pt x="40" y="1753"/>
                    <a:pt x="40" y="1748"/>
                    <a:pt x="42" y="1743"/>
                  </a:cubicBezTo>
                  <a:cubicBezTo>
                    <a:pt x="43" y="1732"/>
                    <a:pt x="48" y="1725"/>
                    <a:pt x="58" y="1720"/>
                  </a:cubicBezTo>
                  <a:cubicBezTo>
                    <a:pt x="63" y="1717"/>
                    <a:pt x="68" y="1715"/>
                    <a:pt x="75" y="1712"/>
                  </a:cubicBezTo>
                  <a:cubicBezTo>
                    <a:pt x="78" y="1710"/>
                    <a:pt x="79" y="1708"/>
                    <a:pt x="83" y="1708"/>
                  </a:cubicBezTo>
                  <a:lnTo>
                    <a:pt x="83" y="1708"/>
                  </a:lnTo>
                  <a:cubicBezTo>
                    <a:pt x="86" y="1707"/>
                    <a:pt x="89" y="1705"/>
                    <a:pt x="93" y="1704"/>
                  </a:cubicBezTo>
                  <a:cubicBezTo>
                    <a:pt x="117" y="1689"/>
                    <a:pt x="145" y="1669"/>
                    <a:pt x="178" y="1644"/>
                  </a:cubicBezTo>
                  <a:cubicBezTo>
                    <a:pt x="183" y="1639"/>
                    <a:pt x="190" y="1634"/>
                    <a:pt x="196" y="1628"/>
                  </a:cubicBezTo>
                  <a:cubicBezTo>
                    <a:pt x="218" y="1608"/>
                    <a:pt x="248" y="1580"/>
                    <a:pt x="269" y="1588"/>
                  </a:cubicBezTo>
                  <a:cubicBezTo>
                    <a:pt x="277" y="1593"/>
                    <a:pt x="282" y="1605"/>
                    <a:pt x="287" y="1623"/>
                  </a:cubicBezTo>
                  <a:cubicBezTo>
                    <a:pt x="289" y="1629"/>
                    <a:pt x="290" y="1638"/>
                    <a:pt x="292" y="1643"/>
                  </a:cubicBezTo>
                  <a:cubicBezTo>
                    <a:pt x="304" y="1671"/>
                    <a:pt x="325" y="1687"/>
                    <a:pt x="345" y="1704"/>
                  </a:cubicBezTo>
                  <a:lnTo>
                    <a:pt x="348" y="1707"/>
                  </a:lnTo>
                  <a:cubicBezTo>
                    <a:pt x="373" y="1727"/>
                    <a:pt x="401" y="1741"/>
                    <a:pt x="427" y="1755"/>
                  </a:cubicBezTo>
                  <a:cubicBezTo>
                    <a:pt x="458" y="1771"/>
                    <a:pt x="490" y="1788"/>
                    <a:pt x="514" y="1812"/>
                  </a:cubicBezTo>
                  <a:cubicBezTo>
                    <a:pt x="521" y="1817"/>
                    <a:pt x="528" y="1825"/>
                    <a:pt x="533" y="1832"/>
                  </a:cubicBezTo>
                  <a:cubicBezTo>
                    <a:pt x="549" y="1850"/>
                    <a:pt x="565" y="1870"/>
                    <a:pt x="589" y="1881"/>
                  </a:cubicBezTo>
                  <a:cubicBezTo>
                    <a:pt x="610" y="1893"/>
                    <a:pt x="631" y="1893"/>
                    <a:pt x="649" y="1891"/>
                  </a:cubicBezTo>
                  <a:cubicBezTo>
                    <a:pt x="659" y="1891"/>
                    <a:pt x="668" y="1890"/>
                    <a:pt x="678" y="1891"/>
                  </a:cubicBezTo>
                  <a:cubicBezTo>
                    <a:pt x="701" y="1895"/>
                    <a:pt x="714" y="1909"/>
                    <a:pt x="729" y="1929"/>
                  </a:cubicBezTo>
                  <a:cubicBezTo>
                    <a:pt x="734" y="1934"/>
                    <a:pt x="737" y="1939"/>
                    <a:pt x="742" y="1944"/>
                  </a:cubicBezTo>
                  <a:cubicBezTo>
                    <a:pt x="762" y="1967"/>
                    <a:pt x="781" y="1980"/>
                    <a:pt x="804" y="1993"/>
                  </a:cubicBezTo>
                  <a:cubicBezTo>
                    <a:pt x="834" y="2012"/>
                    <a:pt x="836" y="2021"/>
                    <a:pt x="837" y="2056"/>
                  </a:cubicBezTo>
                  <a:cubicBezTo>
                    <a:pt x="839" y="2077"/>
                    <a:pt x="846" y="2091"/>
                    <a:pt x="855" y="2101"/>
                  </a:cubicBezTo>
                  <a:cubicBezTo>
                    <a:pt x="867" y="2110"/>
                    <a:pt x="880" y="2114"/>
                    <a:pt x="900" y="2112"/>
                  </a:cubicBezTo>
                  <a:cubicBezTo>
                    <a:pt x="946" y="2109"/>
                    <a:pt x="946" y="2109"/>
                    <a:pt x="958" y="2152"/>
                  </a:cubicBezTo>
                  <a:cubicBezTo>
                    <a:pt x="963" y="2171"/>
                    <a:pt x="971" y="2185"/>
                    <a:pt x="984" y="2190"/>
                  </a:cubicBezTo>
                  <a:cubicBezTo>
                    <a:pt x="987" y="2190"/>
                    <a:pt x="989" y="2191"/>
                    <a:pt x="992" y="2191"/>
                  </a:cubicBezTo>
                  <a:cubicBezTo>
                    <a:pt x="1010" y="2193"/>
                    <a:pt x="1028" y="2181"/>
                    <a:pt x="1043" y="2170"/>
                  </a:cubicBezTo>
                  <a:cubicBezTo>
                    <a:pt x="1050" y="2165"/>
                    <a:pt x="1056" y="2160"/>
                    <a:pt x="1063" y="2158"/>
                  </a:cubicBezTo>
                  <a:cubicBezTo>
                    <a:pt x="1070" y="2155"/>
                    <a:pt x="1076" y="2152"/>
                    <a:pt x="1084" y="2150"/>
                  </a:cubicBezTo>
                  <a:cubicBezTo>
                    <a:pt x="1099" y="2147"/>
                    <a:pt x="1121" y="2140"/>
                    <a:pt x="1131" y="2117"/>
                  </a:cubicBezTo>
                  <a:cubicBezTo>
                    <a:pt x="1137" y="2102"/>
                    <a:pt x="1137" y="2089"/>
                    <a:pt x="1137" y="2076"/>
                  </a:cubicBezTo>
                  <a:cubicBezTo>
                    <a:pt x="1137" y="2059"/>
                    <a:pt x="1137" y="2049"/>
                    <a:pt x="1145" y="2041"/>
                  </a:cubicBezTo>
                  <a:cubicBezTo>
                    <a:pt x="1154" y="2031"/>
                    <a:pt x="1170" y="2023"/>
                    <a:pt x="1187" y="2017"/>
                  </a:cubicBezTo>
                  <a:cubicBezTo>
                    <a:pt x="1196" y="2012"/>
                    <a:pt x="1208" y="2007"/>
                    <a:pt x="1216" y="2002"/>
                  </a:cubicBezTo>
                  <a:cubicBezTo>
                    <a:pt x="1243" y="1985"/>
                    <a:pt x="1266" y="1964"/>
                    <a:pt x="1285" y="1941"/>
                  </a:cubicBezTo>
                  <a:cubicBezTo>
                    <a:pt x="1308" y="1913"/>
                    <a:pt x="1325" y="1881"/>
                    <a:pt x="1340" y="1850"/>
                  </a:cubicBezTo>
                  <a:cubicBezTo>
                    <a:pt x="1355" y="1817"/>
                    <a:pt x="1369" y="1786"/>
                    <a:pt x="1392" y="1761"/>
                  </a:cubicBezTo>
                  <a:cubicBezTo>
                    <a:pt x="1404" y="1750"/>
                    <a:pt x="1419" y="1738"/>
                    <a:pt x="1434" y="1728"/>
                  </a:cubicBezTo>
                  <a:cubicBezTo>
                    <a:pt x="1447" y="1718"/>
                    <a:pt x="1460" y="1710"/>
                    <a:pt x="1472" y="1699"/>
                  </a:cubicBezTo>
                  <a:cubicBezTo>
                    <a:pt x="1488" y="1682"/>
                    <a:pt x="1505" y="1666"/>
                    <a:pt x="1521" y="1649"/>
                  </a:cubicBezTo>
                  <a:cubicBezTo>
                    <a:pt x="1529" y="1641"/>
                    <a:pt x="1537" y="1633"/>
                    <a:pt x="1546" y="1624"/>
                  </a:cubicBezTo>
                  <a:cubicBezTo>
                    <a:pt x="1567" y="1603"/>
                    <a:pt x="1595" y="1577"/>
                    <a:pt x="1625" y="1555"/>
                  </a:cubicBezTo>
                  <a:lnTo>
                    <a:pt x="1630" y="1550"/>
                  </a:lnTo>
                  <a:cubicBezTo>
                    <a:pt x="1654" y="1534"/>
                    <a:pt x="1681" y="1514"/>
                    <a:pt x="1694" y="1483"/>
                  </a:cubicBezTo>
                  <a:cubicBezTo>
                    <a:pt x="1705" y="1458"/>
                    <a:pt x="1709" y="1432"/>
                    <a:pt x="1714" y="1407"/>
                  </a:cubicBezTo>
                  <a:cubicBezTo>
                    <a:pt x="1717" y="1394"/>
                    <a:pt x="1719" y="1382"/>
                    <a:pt x="1722" y="1371"/>
                  </a:cubicBezTo>
                  <a:cubicBezTo>
                    <a:pt x="1730" y="1336"/>
                    <a:pt x="1740" y="1302"/>
                    <a:pt x="1752" y="1264"/>
                  </a:cubicBezTo>
                  <a:lnTo>
                    <a:pt x="1757" y="1246"/>
                  </a:lnTo>
                  <a:cubicBezTo>
                    <a:pt x="1765" y="1219"/>
                    <a:pt x="1773" y="1191"/>
                    <a:pt x="1785" y="1165"/>
                  </a:cubicBezTo>
                  <a:cubicBezTo>
                    <a:pt x="1786" y="1160"/>
                    <a:pt x="1790" y="1155"/>
                    <a:pt x="1793" y="1150"/>
                  </a:cubicBezTo>
                  <a:cubicBezTo>
                    <a:pt x="1803" y="1132"/>
                    <a:pt x="1814" y="1109"/>
                    <a:pt x="1809" y="1086"/>
                  </a:cubicBezTo>
                  <a:cubicBezTo>
                    <a:pt x="1803" y="1061"/>
                    <a:pt x="1785" y="1054"/>
                    <a:pt x="1770" y="1050"/>
                  </a:cubicBezTo>
                  <a:cubicBezTo>
                    <a:pt x="1762" y="1046"/>
                    <a:pt x="1753" y="1043"/>
                    <a:pt x="1748" y="1038"/>
                  </a:cubicBezTo>
                  <a:cubicBezTo>
                    <a:pt x="1737" y="1026"/>
                    <a:pt x="1735" y="1005"/>
                    <a:pt x="1733" y="985"/>
                  </a:cubicBezTo>
                  <a:cubicBezTo>
                    <a:pt x="1732" y="969"/>
                    <a:pt x="1732" y="952"/>
                    <a:pt x="1733" y="936"/>
                  </a:cubicBezTo>
                  <a:cubicBezTo>
                    <a:pt x="1735" y="903"/>
                    <a:pt x="1737" y="868"/>
                    <a:pt x="1722" y="835"/>
                  </a:cubicBezTo>
                  <a:lnTo>
                    <a:pt x="1719" y="829"/>
                  </a:lnTo>
                  <a:cubicBezTo>
                    <a:pt x="1707" y="801"/>
                    <a:pt x="1699" y="786"/>
                    <a:pt x="1704" y="756"/>
                  </a:cubicBezTo>
                  <a:cubicBezTo>
                    <a:pt x="1707" y="746"/>
                    <a:pt x="1707" y="735"/>
                    <a:pt x="1709" y="723"/>
                  </a:cubicBezTo>
                  <a:cubicBezTo>
                    <a:pt x="1710" y="704"/>
                    <a:pt x="1712" y="684"/>
                    <a:pt x="1719" y="669"/>
                  </a:cubicBezTo>
                  <a:cubicBezTo>
                    <a:pt x="1719" y="667"/>
                    <a:pt x="1729" y="661"/>
                    <a:pt x="1733" y="657"/>
                  </a:cubicBezTo>
                  <a:cubicBezTo>
                    <a:pt x="1748" y="648"/>
                    <a:pt x="1768" y="634"/>
                    <a:pt x="1763" y="613"/>
                  </a:cubicBezTo>
                  <a:cubicBezTo>
                    <a:pt x="1760" y="595"/>
                    <a:pt x="1742" y="587"/>
                    <a:pt x="1729" y="582"/>
                  </a:cubicBezTo>
                  <a:cubicBezTo>
                    <a:pt x="1725" y="580"/>
                    <a:pt x="1722" y="578"/>
                    <a:pt x="1720" y="578"/>
                  </a:cubicBezTo>
                  <a:cubicBezTo>
                    <a:pt x="1719" y="577"/>
                    <a:pt x="1717" y="573"/>
                    <a:pt x="1715" y="570"/>
                  </a:cubicBezTo>
                  <a:cubicBezTo>
                    <a:pt x="1714" y="565"/>
                    <a:pt x="1710" y="560"/>
                    <a:pt x="1707" y="557"/>
                  </a:cubicBezTo>
                  <a:cubicBezTo>
                    <a:pt x="1699" y="547"/>
                    <a:pt x="1689" y="542"/>
                    <a:pt x="1679" y="536"/>
                  </a:cubicBezTo>
                  <a:cubicBezTo>
                    <a:pt x="1671" y="531"/>
                    <a:pt x="1661" y="526"/>
                    <a:pt x="1658" y="517"/>
                  </a:cubicBezTo>
                  <a:cubicBezTo>
                    <a:pt x="1648" y="501"/>
                    <a:pt x="1658" y="478"/>
                    <a:pt x="1669" y="463"/>
                  </a:cubicBezTo>
                  <a:cubicBezTo>
                    <a:pt x="1687" y="440"/>
                    <a:pt x="1715" y="427"/>
                    <a:pt x="1735" y="419"/>
                  </a:cubicBezTo>
                  <a:cubicBezTo>
                    <a:pt x="1743" y="417"/>
                    <a:pt x="1750" y="415"/>
                    <a:pt x="1758" y="414"/>
                  </a:cubicBezTo>
                  <a:cubicBezTo>
                    <a:pt x="1773" y="410"/>
                    <a:pt x="1791" y="407"/>
                    <a:pt x="1804" y="395"/>
                  </a:cubicBezTo>
                  <a:cubicBezTo>
                    <a:pt x="1824" y="381"/>
                    <a:pt x="1827" y="359"/>
                    <a:pt x="1832" y="341"/>
                  </a:cubicBezTo>
                  <a:cubicBezTo>
                    <a:pt x="1836" y="318"/>
                    <a:pt x="1839" y="308"/>
                    <a:pt x="1872" y="313"/>
                  </a:cubicBezTo>
                  <a:cubicBezTo>
                    <a:pt x="1883" y="313"/>
                    <a:pt x="1898" y="318"/>
                    <a:pt x="1913" y="323"/>
                  </a:cubicBezTo>
                  <a:cubicBezTo>
                    <a:pt x="1951" y="336"/>
                    <a:pt x="1999" y="351"/>
                    <a:pt x="2032" y="320"/>
                  </a:cubicBezTo>
                  <a:cubicBezTo>
                    <a:pt x="2043" y="308"/>
                    <a:pt x="2047" y="292"/>
                    <a:pt x="2050" y="279"/>
                  </a:cubicBezTo>
                  <a:cubicBezTo>
                    <a:pt x="2053" y="267"/>
                    <a:pt x="2056" y="257"/>
                    <a:pt x="2063" y="251"/>
                  </a:cubicBezTo>
                  <a:cubicBezTo>
                    <a:pt x="2076" y="237"/>
                    <a:pt x="2094" y="242"/>
                    <a:pt x="2121" y="252"/>
                  </a:cubicBezTo>
                  <a:cubicBezTo>
                    <a:pt x="2124" y="254"/>
                    <a:pt x="2129" y="255"/>
                    <a:pt x="2132" y="255"/>
                  </a:cubicBezTo>
                  <a:cubicBezTo>
                    <a:pt x="2159" y="264"/>
                    <a:pt x="2183" y="262"/>
                    <a:pt x="2206" y="259"/>
                  </a:cubicBezTo>
                  <a:cubicBezTo>
                    <a:pt x="2234" y="257"/>
                    <a:pt x="2259" y="254"/>
                    <a:pt x="2280" y="270"/>
                  </a:cubicBezTo>
                  <a:lnTo>
                    <a:pt x="2285" y="274"/>
                  </a:lnTo>
                  <a:cubicBezTo>
                    <a:pt x="2330" y="307"/>
                    <a:pt x="2353" y="323"/>
                    <a:pt x="2414" y="293"/>
                  </a:cubicBezTo>
                  <a:cubicBezTo>
                    <a:pt x="2430" y="285"/>
                    <a:pt x="2435" y="287"/>
                    <a:pt x="2450" y="293"/>
                  </a:cubicBezTo>
                  <a:cubicBezTo>
                    <a:pt x="2457" y="297"/>
                    <a:pt x="2465" y="300"/>
                    <a:pt x="2476" y="303"/>
                  </a:cubicBezTo>
                  <a:cubicBezTo>
                    <a:pt x="2506" y="308"/>
                    <a:pt x="2519" y="292"/>
                    <a:pt x="2528" y="279"/>
                  </a:cubicBezTo>
                  <a:cubicBezTo>
                    <a:pt x="2532" y="274"/>
                    <a:pt x="2536" y="267"/>
                    <a:pt x="2541" y="264"/>
                  </a:cubicBezTo>
                  <a:cubicBezTo>
                    <a:pt x="2549" y="257"/>
                    <a:pt x="2560" y="254"/>
                    <a:pt x="2572" y="251"/>
                  </a:cubicBezTo>
                  <a:cubicBezTo>
                    <a:pt x="2585" y="246"/>
                    <a:pt x="2600" y="242"/>
                    <a:pt x="2612" y="232"/>
                  </a:cubicBezTo>
                  <a:cubicBezTo>
                    <a:pt x="2636" y="214"/>
                    <a:pt x="2643" y="188"/>
                    <a:pt x="2648" y="163"/>
                  </a:cubicBezTo>
                  <a:cubicBezTo>
                    <a:pt x="2648" y="158"/>
                    <a:pt x="2649" y="153"/>
                    <a:pt x="2649" y="148"/>
                  </a:cubicBezTo>
                  <a:cubicBezTo>
                    <a:pt x="2654" y="124"/>
                    <a:pt x="2658" y="107"/>
                    <a:pt x="2674" y="97"/>
                  </a:cubicBezTo>
                  <a:cubicBezTo>
                    <a:pt x="2682" y="92"/>
                    <a:pt x="2691" y="89"/>
                    <a:pt x="2697" y="86"/>
                  </a:cubicBezTo>
                  <a:cubicBezTo>
                    <a:pt x="2712" y="81"/>
                    <a:pt x="2727" y="74"/>
                    <a:pt x="2742" y="59"/>
                  </a:cubicBezTo>
                  <a:cubicBezTo>
                    <a:pt x="2799" y="0"/>
                    <a:pt x="2817" y="5"/>
                    <a:pt x="2817" y="5"/>
                  </a:cubicBezTo>
                  <a:cubicBezTo>
                    <a:pt x="2821" y="5"/>
                    <a:pt x="2822" y="10"/>
                    <a:pt x="2824" y="18"/>
                  </a:cubicBezTo>
                  <a:cubicBezTo>
                    <a:pt x="2824" y="26"/>
                    <a:pt x="2808" y="40"/>
                    <a:pt x="2798" y="50"/>
                  </a:cubicBezTo>
                  <a:cubicBezTo>
                    <a:pt x="2783" y="63"/>
                    <a:pt x="2766" y="79"/>
                    <a:pt x="2765" y="96"/>
                  </a:cubicBezTo>
                  <a:cubicBezTo>
                    <a:pt x="2757" y="101"/>
                    <a:pt x="2748" y="106"/>
                    <a:pt x="2743" y="115"/>
                  </a:cubicBezTo>
                  <a:cubicBezTo>
                    <a:pt x="2735" y="129"/>
                    <a:pt x="2737" y="140"/>
                    <a:pt x="2738" y="148"/>
                  </a:cubicBezTo>
                  <a:lnTo>
                    <a:pt x="2738" y="155"/>
                  </a:lnTo>
                  <a:cubicBezTo>
                    <a:pt x="2740" y="162"/>
                    <a:pt x="2740" y="168"/>
                    <a:pt x="2740" y="175"/>
                  </a:cubicBezTo>
                  <a:cubicBezTo>
                    <a:pt x="2740" y="183"/>
                    <a:pt x="2740" y="191"/>
                    <a:pt x="2742" y="199"/>
                  </a:cubicBezTo>
                  <a:cubicBezTo>
                    <a:pt x="2743" y="224"/>
                    <a:pt x="2758" y="231"/>
                    <a:pt x="2770" y="237"/>
                  </a:cubicBezTo>
                  <a:cubicBezTo>
                    <a:pt x="2778" y="242"/>
                    <a:pt x="2783" y="246"/>
                    <a:pt x="2788" y="252"/>
                  </a:cubicBezTo>
                  <a:cubicBezTo>
                    <a:pt x="2794" y="262"/>
                    <a:pt x="2798" y="279"/>
                    <a:pt x="2801" y="295"/>
                  </a:cubicBezTo>
                  <a:cubicBezTo>
                    <a:pt x="2804" y="311"/>
                    <a:pt x="2808" y="328"/>
                    <a:pt x="2816" y="343"/>
                  </a:cubicBezTo>
                  <a:cubicBezTo>
                    <a:pt x="2821" y="351"/>
                    <a:pt x="2824" y="359"/>
                    <a:pt x="2829" y="367"/>
                  </a:cubicBezTo>
                  <a:cubicBezTo>
                    <a:pt x="2842" y="394"/>
                    <a:pt x="2855" y="419"/>
                    <a:pt x="2865" y="447"/>
                  </a:cubicBezTo>
                  <a:cubicBezTo>
                    <a:pt x="2869" y="453"/>
                    <a:pt x="2870" y="461"/>
                    <a:pt x="2874" y="471"/>
                  </a:cubicBezTo>
                  <a:cubicBezTo>
                    <a:pt x="2880" y="494"/>
                    <a:pt x="2887" y="522"/>
                    <a:pt x="2906" y="540"/>
                  </a:cubicBezTo>
                  <a:cubicBezTo>
                    <a:pt x="2926" y="560"/>
                    <a:pt x="2949" y="560"/>
                    <a:pt x="2969" y="560"/>
                  </a:cubicBezTo>
                  <a:cubicBezTo>
                    <a:pt x="2979" y="559"/>
                    <a:pt x="2990" y="559"/>
                    <a:pt x="3000" y="562"/>
                  </a:cubicBezTo>
                  <a:cubicBezTo>
                    <a:pt x="3009" y="565"/>
                    <a:pt x="3010" y="568"/>
                    <a:pt x="3017" y="573"/>
                  </a:cubicBezTo>
                  <a:cubicBezTo>
                    <a:pt x="3020" y="578"/>
                    <a:pt x="3023" y="582"/>
                    <a:pt x="3028" y="587"/>
                  </a:cubicBezTo>
                  <a:cubicBezTo>
                    <a:pt x="3037" y="595"/>
                    <a:pt x="3046" y="598"/>
                    <a:pt x="3056" y="603"/>
                  </a:cubicBezTo>
                  <a:cubicBezTo>
                    <a:pt x="3061" y="605"/>
                    <a:pt x="3065" y="606"/>
                    <a:pt x="3070" y="610"/>
                  </a:cubicBezTo>
                  <a:cubicBezTo>
                    <a:pt x="3116" y="634"/>
                    <a:pt x="3126" y="705"/>
                    <a:pt x="3102" y="750"/>
                  </a:cubicBezTo>
                  <a:cubicBezTo>
                    <a:pt x="3088" y="776"/>
                    <a:pt x="3061" y="784"/>
                    <a:pt x="3030" y="794"/>
                  </a:cubicBezTo>
                  <a:cubicBezTo>
                    <a:pt x="3004" y="802"/>
                    <a:pt x="2972" y="812"/>
                    <a:pt x="2949" y="839"/>
                  </a:cubicBezTo>
                  <a:cubicBezTo>
                    <a:pt x="2939" y="850"/>
                    <a:pt x="2931" y="862"/>
                    <a:pt x="2925" y="875"/>
                  </a:cubicBezTo>
                  <a:cubicBezTo>
                    <a:pt x="2916" y="888"/>
                    <a:pt x="2906" y="903"/>
                    <a:pt x="2895" y="914"/>
                  </a:cubicBezTo>
                  <a:cubicBezTo>
                    <a:pt x="2878" y="929"/>
                    <a:pt x="2870" y="947"/>
                    <a:pt x="2864" y="965"/>
                  </a:cubicBezTo>
                  <a:cubicBezTo>
                    <a:pt x="2857" y="979"/>
                    <a:pt x="2852" y="992"/>
                    <a:pt x="2842" y="1003"/>
                  </a:cubicBezTo>
                  <a:cubicBezTo>
                    <a:pt x="2831" y="1018"/>
                    <a:pt x="2814" y="1033"/>
                    <a:pt x="2798" y="1046"/>
                  </a:cubicBezTo>
                  <a:cubicBezTo>
                    <a:pt x="2789" y="1054"/>
                    <a:pt x="2780" y="1061"/>
                    <a:pt x="2773" y="1069"/>
                  </a:cubicBezTo>
                  <a:cubicBezTo>
                    <a:pt x="2766" y="1078"/>
                    <a:pt x="2755" y="1082"/>
                    <a:pt x="2743" y="1089"/>
                  </a:cubicBezTo>
                  <a:cubicBezTo>
                    <a:pt x="2727" y="1101"/>
                    <a:pt x="2710" y="1110"/>
                    <a:pt x="2699" y="1129"/>
                  </a:cubicBezTo>
                  <a:cubicBezTo>
                    <a:pt x="2681" y="1158"/>
                    <a:pt x="2682" y="1208"/>
                    <a:pt x="2702" y="1239"/>
                  </a:cubicBezTo>
                  <a:cubicBezTo>
                    <a:pt x="2714" y="1257"/>
                    <a:pt x="2732" y="1265"/>
                    <a:pt x="2747" y="1274"/>
                  </a:cubicBezTo>
                  <a:cubicBezTo>
                    <a:pt x="2758" y="1278"/>
                    <a:pt x="2770" y="1285"/>
                    <a:pt x="2778" y="1293"/>
                  </a:cubicBezTo>
                  <a:cubicBezTo>
                    <a:pt x="2817" y="1336"/>
                    <a:pt x="2791" y="1400"/>
                    <a:pt x="2763" y="1435"/>
                  </a:cubicBezTo>
                  <a:cubicBezTo>
                    <a:pt x="2758" y="1442"/>
                    <a:pt x="2753" y="1448"/>
                    <a:pt x="2748" y="1456"/>
                  </a:cubicBezTo>
                  <a:cubicBezTo>
                    <a:pt x="2733" y="1475"/>
                    <a:pt x="2720" y="1494"/>
                    <a:pt x="2704" y="1504"/>
                  </a:cubicBezTo>
                  <a:cubicBezTo>
                    <a:pt x="2692" y="1511"/>
                    <a:pt x="2681" y="1516"/>
                    <a:pt x="2669" y="1521"/>
                  </a:cubicBezTo>
                  <a:cubicBezTo>
                    <a:pt x="2651" y="1527"/>
                    <a:pt x="2633" y="1534"/>
                    <a:pt x="2615" y="1549"/>
                  </a:cubicBezTo>
                  <a:cubicBezTo>
                    <a:pt x="2602" y="1559"/>
                    <a:pt x="2589" y="1567"/>
                    <a:pt x="2574" y="1573"/>
                  </a:cubicBezTo>
                  <a:cubicBezTo>
                    <a:pt x="2564" y="1578"/>
                    <a:pt x="2554" y="1583"/>
                    <a:pt x="2542" y="1590"/>
                  </a:cubicBezTo>
                  <a:cubicBezTo>
                    <a:pt x="2539" y="1593"/>
                    <a:pt x="2534" y="1595"/>
                    <a:pt x="2531" y="1598"/>
                  </a:cubicBezTo>
                  <a:cubicBezTo>
                    <a:pt x="2521" y="1605"/>
                    <a:pt x="2516" y="1608"/>
                    <a:pt x="2504" y="1610"/>
                  </a:cubicBezTo>
                  <a:cubicBezTo>
                    <a:pt x="2500" y="1610"/>
                    <a:pt x="2496" y="1610"/>
                    <a:pt x="2493" y="1610"/>
                  </a:cubicBezTo>
                  <a:cubicBezTo>
                    <a:pt x="2481" y="1610"/>
                    <a:pt x="2470" y="1610"/>
                    <a:pt x="2455" y="1620"/>
                  </a:cubicBezTo>
                  <a:cubicBezTo>
                    <a:pt x="2432" y="1634"/>
                    <a:pt x="2422" y="1661"/>
                    <a:pt x="2412" y="1682"/>
                  </a:cubicBezTo>
                  <a:cubicBezTo>
                    <a:pt x="2411" y="1689"/>
                    <a:pt x="2407" y="1695"/>
                    <a:pt x="2406" y="1700"/>
                  </a:cubicBezTo>
                  <a:cubicBezTo>
                    <a:pt x="2391" y="1733"/>
                    <a:pt x="2369" y="1746"/>
                    <a:pt x="2340" y="1766"/>
                  </a:cubicBezTo>
                  <a:cubicBezTo>
                    <a:pt x="2307" y="1789"/>
                    <a:pt x="2287" y="1811"/>
                    <a:pt x="2267" y="1847"/>
                  </a:cubicBezTo>
                  <a:lnTo>
                    <a:pt x="2262" y="1855"/>
                  </a:lnTo>
                  <a:cubicBezTo>
                    <a:pt x="2252" y="1875"/>
                    <a:pt x="2239" y="1900"/>
                    <a:pt x="2221" y="1901"/>
                  </a:cubicBezTo>
                  <a:cubicBezTo>
                    <a:pt x="2213" y="1901"/>
                    <a:pt x="2205" y="1896"/>
                    <a:pt x="2193" y="1891"/>
                  </a:cubicBezTo>
                  <a:cubicBezTo>
                    <a:pt x="2180" y="1885"/>
                    <a:pt x="2163" y="1877"/>
                    <a:pt x="2144" y="1880"/>
                  </a:cubicBezTo>
                  <a:cubicBezTo>
                    <a:pt x="2117" y="1883"/>
                    <a:pt x="2099" y="1903"/>
                    <a:pt x="2083" y="1921"/>
                  </a:cubicBezTo>
                  <a:cubicBezTo>
                    <a:pt x="2076" y="1928"/>
                    <a:pt x="2068" y="1934"/>
                    <a:pt x="2061" y="1939"/>
                  </a:cubicBezTo>
                  <a:cubicBezTo>
                    <a:pt x="2037" y="1961"/>
                    <a:pt x="2012" y="1970"/>
                    <a:pt x="1994" y="1969"/>
                  </a:cubicBezTo>
                  <a:cubicBezTo>
                    <a:pt x="1989" y="1967"/>
                    <a:pt x="1986" y="1965"/>
                    <a:pt x="1979" y="1961"/>
                  </a:cubicBezTo>
                  <a:cubicBezTo>
                    <a:pt x="1974" y="1956"/>
                    <a:pt x="1967" y="1951"/>
                    <a:pt x="1958" y="1949"/>
                  </a:cubicBezTo>
                  <a:cubicBezTo>
                    <a:pt x="1939" y="1944"/>
                    <a:pt x="1928" y="1951"/>
                    <a:pt x="1918" y="1957"/>
                  </a:cubicBezTo>
                  <a:cubicBezTo>
                    <a:pt x="1915" y="1959"/>
                    <a:pt x="1911" y="1962"/>
                    <a:pt x="1906" y="1962"/>
                  </a:cubicBezTo>
                  <a:cubicBezTo>
                    <a:pt x="1900" y="1965"/>
                    <a:pt x="1890" y="1967"/>
                    <a:pt x="1880" y="1967"/>
                  </a:cubicBezTo>
                  <a:cubicBezTo>
                    <a:pt x="1864" y="1969"/>
                    <a:pt x="1846" y="1970"/>
                    <a:pt x="1834" y="1985"/>
                  </a:cubicBezTo>
                  <a:cubicBezTo>
                    <a:pt x="1827" y="1993"/>
                    <a:pt x="1826" y="2007"/>
                    <a:pt x="1829" y="2023"/>
                  </a:cubicBezTo>
                  <a:cubicBezTo>
                    <a:pt x="1831" y="2035"/>
                    <a:pt x="1837" y="2046"/>
                    <a:pt x="1844" y="2056"/>
                  </a:cubicBezTo>
                  <a:cubicBezTo>
                    <a:pt x="1852" y="2073"/>
                    <a:pt x="1859" y="2084"/>
                    <a:pt x="1855" y="2092"/>
                  </a:cubicBezTo>
                  <a:cubicBezTo>
                    <a:pt x="1854" y="2096"/>
                    <a:pt x="1847" y="2099"/>
                    <a:pt x="1842" y="2102"/>
                  </a:cubicBezTo>
                  <a:cubicBezTo>
                    <a:pt x="1837" y="2105"/>
                    <a:pt x="1832" y="2109"/>
                    <a:pt x="1827" y="2114"/>
                  </a:cubicBezTo>
                  <a:cubicBezTo>
                    <a:pt x="1816" y="2125"/>
                    <a:pt x="1809" y="2140"/>
                    <a:pt x="1806" y="2155"/>
                  </a:cubicBezTo>
                  <a:cubicBezTo>
                    <a:pt x="1803" y="2160"/>
                    <a:pt x="1801" y="2166"/>
                    <a:pt x="1799" y="2171"/>
                  </a:cubicBezTo>
                  <a:cubicBezTo>
                    <a:pt x="1790" y="2190"/>
                    <a:pt x="1783" y="2209"/>
                    <a:pt x="1790" y="2226"/>
                  </a:cubicBezTo>
                  <a:cubicBezTo>
                    <a:pt x="1798" y="2241"/>
                    <a:pt x="1819" y="2247"/>
                    <a:pt x="1836" y="2250"/>
                  </a:cubicBezTo>
                  <a:cubicBezTo>
                    <a:pt x="1839" y="2250"/>
                    <a:pt x="1842" y="2252"/>
                    <a:pt x="1847" y="2252"/>
                  </a:cubicBezTo>
                  <a:cubicBezTo>
                    <a:pt x="1860" y="2254"/>
                    <a:pt x="1882" y="2257"/>
                    <a:pt x="1885" y="2265"/>
                  </a:cubicBezTo>
                  <a:cubicBezTo>
                    <a:pt x="1887" y="2267"/>
                    <a:pt x="1887" y="2272"/>
                    <a:pt x="1885" y="2277"/>
                  </a:cubicBezTo>
                  <a:cubicBezTo>
                    <a:pt x="1880" y="2288"/>
                    <a:pt x="1859" y="2298"/>
                    <a:pt x="1842" y="2306"/>
                  </a:cubicBezTo>
                  <a:cubicBezTo>
                    <a:pt x="1834" y="2310"/>
                    <a:pt x="1826" y="2313"/>
                    <a:pt x="1821" y="231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1" name="Freeform 78">
              <a:extLst>
                <a:ext uri="{FF2B5EF4-FFF2-40B4-BE49-F238E27FC236}">
                  <a16:creationId xmlns:a16="http://schemas.microsoft.com/office/drawing/2014/main" id="{173CEDBB-DB4E-4BBD-9EFD-9FC697684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850" y="4772025"/>
              <a:ext cx="225425" cy="155575"/>
            </a:xfrm>
            <a:custGeom>
              <a:avLst/>
              <a:gdLst>
                <a:gd name="T0" fmla="*/ 620 w 624"/>
                <a:gd name="T1" fmla="*/ 256 h 434"/>
                <a:gd name="T2" fmla="*/ 617 w 624"/>
                <a:gd name="T3" fmla="*/ 285 h 434"/>
                <a:gd name="T4" fmla="*/ 542 w 624"/>
                <a:gd name="T5" fmla="*/ 310 h 434"/>
                <a:gd name="T6" fmla="*/ 529 w 624"/>
                <a:gd name="T7" fmla="*/ 312 h 434"/>
                <a:gd name="T8" fmla="*/ 424 w 624"/>
                <a:gd name="T9" fmla="*/ 349 h 434"/>
                <a:gd name="T10" fmla="*/ 320 w 624"/>
                <a:gd name="T11" fmla="*/ 400 h 434"/>
                <a:gd name="T12" fmla="*/ 292 w 624"/>
                <a:gd name="T13" fmla="*/ 396 h 434"/>
                <a:gd name="T14" fmla="*/ 236 w 624"/>
                <a:gd name="T15" fmla="*/ 400 h 434"/>
                <a:gd name="T16" fmla="*/ 218 w 624"/>
                <a:gd name="T17" fmla="*/ 414 h 434"/>
                <a:gd name="T18" fmla="*/ 183 w 624"/>
                <a:gd name="T19" fmla="*/ 427 h 434"/>
                <a:gd name="T20" fmla="*/ 178 w 624"/>
                <a:gd name="T21" fmla="*/ 415 h 434"/>
                <a:gd name="T22" fmla="*/ 155 w 624"/>
                <a:gd name="T23" fmla="*/ 384 h 434"/>
                <a:gd name="T24" fmla="*/ 139 w 624"/>
                <a:gd name="T25" fmla="*/ 379 h 434"/>
                <a:gd name="T26" fmla="*/ 116 w 624"/>
                <a:gd name="T27" fmla="*/ 389 h 434"/>
                <a:gd name="T28" fmla="*/ 108 w 624"/>
                <a:gd name="T29" fmla="*/ 397 h 434"/>
                <a:gd name="T30" fmla="*/ 83 w 624"/>
                <a:gd name="T31" fmla="*/ 405 h 434"/>
                <a:gd name="T32" fmla="*/ 78 w 624"/>
                <a:gd name="T33" fmla="*/ 396 h 434"/>
                <a:gd name="T34" fmla="*/ 71 w 624"/>
                <a:gd name="T35" fmla="*/ 386 h 434"/>
                <a:gd name="T36" fmla="*/ 48 w 624"/>
                <a:gd name="T37" fmla="*/ 361 h 434"/>
                <a:gd name="T38" fmla="*/ 25 w 624"/>
                <a:gd name="T39" fmla="*/ 349 h 434"/>
                <a:gd name="T40" fmla="*/ 9 w 624"/>
                <a:gd name="T41" fmla="*/ 310 h 434"/>
                <a:gd name="T42" fmla="*/ 35 w 624"/>
                <a:gd name="T43" fmla="*/ 262 h 434"/>
                <a:gd name="T44" fmla="*/ 55 w 624"/>
                <a:gd name="T45" fmla="*/ 270 h 434"/>
                <a:gd name="T46" fmla="*/ 70 w 624"/>
                <a:gd name="T47" fmla="*/ 285 h 434"/>
                <a:gd name="T48" fmla="*/ 116 w 624"/>
                <a:gd name="T49" fmla="*/ 310 h 434"/>
                <a:gd name="T50" fmla="*/ 150 w 624"/>
                <a:gd name="T51" fmla="*/ 285 h 434"/>
                <a:gd name="T52" fmla="*/ 159 w 624"/>
                <a:gd name="T53" fmla="*/ 270 h 434"/>
                <a:gd name="T54" fmla="*/ 173 w 624"/>
                <a:gd name="T55" fmla="*/ 254 h 434"/>
                <a:gd name="T56" fmla="*/ 193 w 624"/>
                <a:gd name="T57" fmla="*/ 256 h 434"/>
                <a:gd name="T58" fmla="*/ 218 w 624"/>
                <a:gd name="T59" fmla="*/ 257 h 434"/>
                <a:gd name="T60" fmla="*/ 243 w 624"/>
                <a:gd name="T61" fmla="*/ 247 h 434"/>
                <a:gd name="T62" fmla="*/ 246 w 624"/>
                <a:gd name="T63" fmla="*/ 219 h 434"/>
                <a:gd name="T64" fmla="*/ 243 w 624"/>
                <a:gd name="T65" fmla="*/ 209 h 434"/>
                <a:gd name="T66" fmla="*/ 241 w 624"/>
                <a:gd name="T67" fmla="*/ 196 h 434"/>
                <a:gd name="T68" fmla="*/ 239 w 624"/>
                <a:gd name="T69" fmla="*/ 162 h 434"/>
                <a:gd name="T70" fmla="*/ 261 w 624"/>
                <a:gd name="T71" fmla="*/ 135 h 434"/>
                <a:gd name="T72" fmla="*/ 272 w 624"/>
                <a:gd name="T73" fmla="*/ 140 h 434"/>
                <a:gd name="T74" fmla="*/ 287 w 624"/>
                <a:gd name="T75" fmla="*/ 153 h 434"/>
                <a:gd name="T76" fmla="*/ 328 w 624"/>
                <a:gd name="T77" fmla="*/ 157 h 434"/>
                <a:gd name="T78" fmla="*/ 360 w 624"/>
                <a:gd name="T79" fmla="*/ 92 h 434"/>
                <a:gd name="T80" fmla="*/ 412 w 624"/>
                <a:gd name="T81" fmla="*/ 13 h 434"/>
                <a:gd name="T82" fmla="*/ 514 w 624"/>
                <a:gd name="T83" fmla="*/ 33 h 434"/>
                <a:gd name="T84" fmla="*/ 539 w 624"/>
                <a:gd name="T85" fmla="*/ 43 h 434"/>
                <a:gd name="T86" fmla="*/ 615 w 624"/>
                <a:gd name="T87" fmla="*/ 94 h 434"/>
                <a:gd name="T88" fmla="*/ 600 w 624"/>
                <a:gd name="T89" fmla="*/ 145 h 434"/>
                <a:gd name="T90" fmla="*/ 584 w 624"/>
                <a:gd name="T91" fmla="*/ 142 h 434"/>
                <a:gd name="T92" fmla="*/ 549 w 624"/>
                <a:gd name="T93" fmla="*/ 142 h 434"/>
                <a:gd name="T94" fmla="*/ 523 w 624"/>
                <a:gd name="T95" fmla="*/ 172 h 434"/>
                <a:gd name="T96" fmla="*/ 592 w 624"/>
                <a:gd name="T97" fmla="*/ 229 h 434"/>
                <a:gd name="T98" fmla="*/ 620 w 624"/>
                <a:gd name="T99" fmla="*/ 25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4" h="434">
                  <a:moveTo>
                    <a:pt x="620" y="256"/>
                  </a:moveTo>
                  <a:cubicBezTo>
                    <a:pt x="623" y="265"/>
                    <a:pt x="622" y="275"/>
                    <a:pt x="617" y="285"/>
                  </a:cubicBezTo>
                  <a:cubicBezTo>
                    <a:pt x="602" y="310"/>
                    <a:pt x="574" y="310"/>
                    <a:pt x="542" y="310"/>
                  </a:cubicBezTo>
                  <a:lnTo>
                    <a:pt x="529" y="312"/>
                  </a:lnTo>
                  <a:cubicBezTo>
                    <a:pt x="486" y="312"/>
                    <a:pt x="453" y="325"/>
                    <a:pt x="424" y="349"/>
                  </a:cubicBezTo>
                  <a:cubicBezTo>
                    <a:pt x="384" y="382"/>
                    <a:pt x="351" y="399"/>
                    <a:pt x="320" y="400"/>
                  </a:cubicBezTo>
                  <a:cubicBezTo>
                    <a:pt x="310" y="400"/>
                    <a:pt x="302" y="399"/>
                    <a:pt x="292" y="396"/>
                  </a:cubicBezTo>
                  <a:cubicBezTo>
                    <a:pt x="277" y="391"/>
                    <a:pt x="259" y="384"/>
                    <a:pt x="236" y="400"/>
                  </a:cubicBezTo>
                  <a:cubicBezTo>
                    <a:pt x="229" y="404"/>
                    <a:pt x="223" y="409"/>
                    <a:pt x="218" y="414"/>
                  </a:cubicBezTo>
                  <a:cubicBezTo>
                    <a:pt x="198" y="432"/>
                    <a:pt x="192" y="433"/>
                    <a:pt x="183" y="427"/>
                  </a:cubicBezTo>
                  <a:cubicBezTo>
                    <a:pt x="182" y="425"/>
                    <a:pt x="180" y="420"/>
                    <a:pt x="178" y="415"/>
                  </a:cubicBezTo>
                  <a:cubicBezTo>
                    <a:pt x="175" y="405"/>
                    <a:pt x="170" y="392"/>
                    <a:pt x="155" y="384"/>
                  </a:cubicBezTo>
                  <a:cubicBezTo>
                    <a:pt x="150" y="381"/>
                    <a:pt x="144" y="381"/>
                    <a:pt x="139" y="379"/>
                  </a:cubicBezTo>
                  <a:cubicBezTo>
                    <a:pt x="129" y="379"/>
                    <a:pt x="122" y="384"/>
                    <a:pt x="116" y="389"/>
                  </a:cubicBezTo>
                  <a:cubicBezTo>
                    <a:pt x="114" y="392"/>
                    <a:pt x="111" y="394"/>
                    <a:pt x="108" y="397"/>
                  </a:cubicBezTo>
                  <a:cubicBezTo>
                    <a:pt x="94" y="404"/>
                    <a:pt x="88" y="405"/>
                    <a:pt x="83" y="405"/>
                  </a:cubicBezTo>
                  <a:cubicBezTo>
                    <a:pt x="81" y="402"/>
                    <a:pt x="80" y="399"/>
                    <a:pt x="78" y="396"/>
                  </a:cubicBezTo>
                  <a:cubicBezTo>
                    <a:pt x="75" y="392"/>
                    <a:pt x="73" y="389"/>
                    <a:pt x="71" y="386"/>
                  </a:cubicBezTo>
                  <a:cubicBezTo>
                    <a:pt x="66" y="377"/>
                    <a:pt x="61" y="369"/>
                    <a:pt x="48" y="361"/>
                  </a:cubicBezTo>
                  <a:cubicBezTo>
                    <a:pt x="40" y="356"/>
                    <a:pt x="32" y="353"/>
                    <a:pt x="25" y="349"/>
                  </a:cubicBezTo>
                  <a:cubicBezTo>
                    <a:pt x="4" y="340"/>
                    <a:pt x="0" y="338"/>
                    <a:pt x="9" y="310"/>
                  </a:cubicBezTo>
                  <a:cubicBezTo>
                    <a:pt x="12" y="298"/>
                    <a:pt x="22" y="265"/>
                    <a:pt x="35" y="262"/>
                  </a:cubicBezTo>
                  <a:cubicBezTo>
                    <a:pt x="42" y="260"/>
                    <a:pt x="50" y="265"/>
                    <a:pt x="55" y="270"/>
                  </a:cubicBezTo>
                  <a:cubicBezTo>
                    <a:pt x="61" y="275"/>
                    <a:pt x="66" y="280"/>
                    <a:pt x="70" y="285"/>
                  </a:cubicBezTo>
                  <a:cubicBezTo>
                    <a:pt x="84" y="298"/>
                    <a:pt x="98" y="312"/>
                    <a:pt x="116" y="310"/>
                  </a:cubicBezTo>
                  <a:cubicBezTo>
                    <a:pt x="129" y="310"/>
                    <a:pt x="140" y="302"/>
                    <a:pt x="150" y="285"/>
                  </a:cubicBezTo>
                  <a:cubicBezTo>
                    <a:pt x="154" y="280"/>
                    <a:pt x="157" y="275"/>
                    <a:pt x="159" y="270"/>
                  </a:cubicBezTo>
                  <a:cubicBezTo>
                    <a:pt x="164" y="260"/>
                    <a:pt x="167" y="257"/>
                    <a:pt x="173" y="254"/>
                  </a:cubicBezTo>
                  <a:cubicBezTo>
                    <a:pt x="180" y="252"/>
                    <a:pt x="185" y="252"/>
                    <a:pt x="193" y="256"/>
                  </a:cubicBezTo>
                  <a:cubicBezTo>
                    <a:pt x="200" y="257"/>
                    <a:pt x="208" y="259"/>
                    <a:pt x="218" y="257"/>
                  </a:cubicBezTo>
                  <a:cubicBezTo>
                    <a:pt x="226" y="257"/>
                    <a:pt x="236" y="256"/>
                    <a:pt x="243" y="247"/>
                  </a:cubicBezTo>
                  <a:cubicBezTo>
                    <a:pt x="249" y="239"/>
                    <a:pt x="248" y="229"/>
                    <a:pt x="246" y="219"/>
                  </a:cubicBezTo>
                  <a:cubicBezTo>
                    <a:pt x="244" y="216"/>
                    <a:pt x="244" y="213"/>
                    <a:pt x="243" y="209"/>
                  </a:cubicBezTo>
                  <a:cubicBezTo>
                    <a:pt x="243" y="204"/>
                    <a:pt x="243" y="201"/>
                    <a:pt x="241" y="196"/>
                  </a:cubicBezTo>
                  <a:cubicBezTo>
                    <a:pt x="239" y="185"/>
                    <a:pt x="238" y="172"/>
                    <a:pt x="239" y="162"/>
                  </a:cubicBezTo>
                  <a:cubicBezTo>
                    <a:pt x="243" y="153"/>
                    <a:pt x="248" y="137"/>
                    <a:pt x="261" y="135"/>
                  </a:cubicBezTo>
                  <a:cubicBezTo>
                    <a:pt x="267" y="135"/>
                    <a:pt x="267" y="137"/>
                    <a:pt x="272" y="140"/>
                  </a:cubicBezTo>
                  <a:cubicBezTo>
                    <a:pt x="276" y="145"/>
                    <a:pt x="281" y="148"/>
                    <a:pt x="287" y="153"/>
                  </a:cubicBezTo>
                  <a:cubicBezTo>
                    <a:pt x="302" y="160"/>
                    <a:pt x="317" y="162"/>
                    <a:pt x="328" y="157"/>
                  </a:cubicBezTo>
                  <a:cubicBezTo>
                    <a:pt x="350" y="145"/>
                    <a:pt x="355" y="117"/>
                    <a:pt x="360" y="92"/>
                  </a:cubicBezTo>
                  <a:cubicBezTo>
                    <a:pt x="366" y="63"/>
                    <a:pt x="384" y="25"/>
                    <a:pt x="412" y="13"/>
                  </a:cubicBezTo>
                  <a:cubicBezTo>
                    <a:pt x="444" y="0"/>
                    <a:pt x="485" y="20"/>
                    <a:pt x="514" y="33"/>
                  </a:cubicBezTo>
                  <a:cubicBezTo>
                    <a:pt x="521" y="36"/>
                    <a:pt x="529" y="40"/>
                    <a:pt x="539" y="43"/>
                  </a:cubicBezTo>
                  <a:cubicBezTo>
                    <a:pt x="567" y="55"/>
                    <a:pt x="612" y="73"/>
                    <a:pt x="615" y="94"/>
                  </a:cubicBezTo>
                  <a:cubicBezTo>
                    <a:pt x="617" y="112"/>
                    <a:pt x="607" y="142"/>
                    <a:pt x="600" y="145"/>
                  </a:cubicBezTo>
                  <a:cubicBezTo>
                    <a:pt x="597" y="145"/>
                    <a:pt x="590" y="143"/>
                    <a:pt x="584" y="142"/>
                  </a:cubicBezTo>
                  <a:cubicBezTo>
                    <a:pt x="574" y="140"/>
                    <a:pt x="562" y="135"/>
                    <a:pt x="549" y="142"/>
                  </a:cubicBezTo>
                  <a:cubicBezTo>
                    <a:pt x="531" y="148"/>
                    <a:pt x="523" y="158"/>
                    <a:pt x="523" y="172"/>
                  </a:cubicBezTo>
                  <a:cubicBezTo>
                    <a:pt x="523" y="191"/>
                    <a:pt x="546" y="211"/>
                    <a:pt x="592" y="229"/>
                  </a:cubicBezTo>
                  <a:cubicBezTo>
                    <a:pt x="607" y="236"/>
                    <a:pt x="617" y="246"/>
                    <a:pt x="620" y="25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2" name="Freeform 79">
              <a:extLst>
                <a:ext uri="{FF2B5EF4-FFF2-40B4-BE49-F238E27FC236}">
                  <a16:creationId xmlns:a16="http://schemas.microsoft.com/office/drawing/2014/main" id="{F5230AF7-D47F-4DA6-863F-C6513F581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4019550"/>
              <a:ext cx="835025" cy="1084263"/>
            </a:xfrm>
            <a:custGeom>
              <a:avLst/>
              <a:gdLst>
                <a:gd name="T0" fmla="*/ 2239 w 2321"/>
                <a:gd name="T1" fmla="*/ 1633 h 3013"/>
                <a:gd name="T2" fmla="*/ 2084 w 2321"/>
                <a:gd name="T3" fmla="*/ 1503 h 3013"/>
                <a:gd name="T4" fmla="*/ 2302 w 2321"/>
                <a:gd name="T5" fmla="*/ 1152 h 3013"/>
                <a:gd name="T6" fmla="*/ 2205 w 2321"/>
                <a:gd name="T7" fmla="*/ 1010 h 3013"/>
                <a:gd name="T8" fmla="*/ 2213 w 2321"/>
                <a:gd name="T9" fmla="*/ 923 h 3013"/>
                <a:gd name="T10" fmla="*/ 2152 w 2321"/>
                <a:gd name="T11" fmla="*/ 789 h 3013"/>
                <a:gd name="T12" fmla="*/ 2132 w 2321"/>
                <a:gd name="T13" fmla="*/ 702 h 3013"/>
                <a:gd name="T14" fmla="*/ 1995 w 2321"/>
                <a:gd name="T15" fmla="*/ 628 h 3013"/>
                <a:gd name="T16" fmla="*/ 1799 w 2321"/>
                <a:gd name="T17" fmla="*/ 616 h 3013"/>
                <a:gd name="T18" fmla="*/ 1789 w 2321"/>
                <a:gd name="T19" fmla="*/ 503 h 3013"/>
                <a:gd name="T20" fmla="*/ 1666 w 2321"/>
                <a:gd name="T21" fmla="*/ 425 h 3013"/>
                <a:gd name="T22" fmla="*/ 1623 w 2321"/>
                <a:gd name="T23" fmla="*/ 336 h 3013"/>
                <a:gd name="T24" fmla="*/ 1427 w 2321"/>
                <a:gd name="T25" fmla="*/ 109 h 3013"/>
                <a:gd name="T26" fmla="*/ 1275 w 2321"/>
                <a:gd name="T27" fmla="*/ 13 h 3013"/>
                <a:gd name="T28" fmla="*/ 1183 w 2321"/>
                <a:gd name="T29" fmla="*/ 93 h 3013"/>
                <a:gd name="T30" fmla="*/ 1175 w 2321"/>
                <a:gd name="T31" fmla="*/ 162 h 3013"/>
                <a:gd name="T32" fmla="*/ 1246 w 2321"/>
                <a:gd name="T33" fmla="*/ 313 h 3013"/>
                <a:gd name="T34" fmla="*/ 1297 w 2321"/>
                <a:gd name="T35" fmla="*/ 389 h 3013"/>
                <a:gd name="T36" fmla="*/ 1213 w 2321"/>
                <a:gd name="T37" fmla="*/ 529 h 3013"/>
                <a:gd name="T38" fmla="*/ 1018 w 2321"/>
                <a:gd name="T39" fmla="*/ 544 h 3013"/>
                <a:gd name="T40" fmla="*/ 989 w 2321"/>
                <a:gd name="T41" fmla="*/ 564 h 3013"/>
                <a:gd name="T42" fmla="*/ 1033 w 2321"/>
                <a:gd name="T43" fmla="*/ 648 h 3013"/>
                <a:gd name="T44" fmla="*/ 1114 w 2321"/>
                <a:gd name="T45" fmla="*/ 849 h 3013"/>
                <a:gd name="T46" fmla="*/ 1231 w 2321"/>
                <a:gd name="T47" fmla="*/ 949 h 3013"/>
                <a:gd name="T48" fmla="*/ 1307 w 2321"/>
                <a:gd name="T49" fmla="*/ 999 h 3013"/>
                <a:gd name="T50" fmla="*/ 1172 w 2321"/>
                <a:gd name="T51" fmla="*/ 1300 h 3013"/>
                <a:gd name="T52" fmla="*/ 1040 w 2321"/>
                <a:gd name="T53" fmla="*/ 1478 h 3013"/>
                <a:gd name="T54" fmla="*/ 948 w 2321"/>
                <a:gd name="T55" fmla="*/ 1636 h 3013"/>
                <a:gd name="T56" fmla="*/ 994 w 2321"/>
                <a:gd name="T57" fmla="*/ 1883 h 3013"/>
                <a:gd name="T58" fmla="*/ 809 w 2321"/>
                <a:gd name="T59" fmla="*/ 2008 h 3013"/>
                <a:gd name="T60" fmla="*/ 717 w 2321"/>
                <a:gd name="T61" fmla="*/ 2048 h 3013"/>
                <a:gd name="T62" fmla="*/ 579 w 2321"/>
                <a:gd name="T63" fmla="*/ 2201 h 3013"/>
                <a:gd name="T64" fmla="*/ 406 w 2321"/>
                <a:gd name="T65" fmla="*/ 2326 h 3013"/>
                <a:gd name="T66" fmla="*/ 214 w 2321"/>
                <a:gd name="T67" fmla="*/ 2405 h 3013"/>
                <a:gd name="T68" fmla="*/ 140 w 2321"/>
                <a:gd name="T69" fmla="*/ 2399 h 3013"/>
                <a:gd name="T70" fmla="*/ 89 w 2321"/>
                <a:gd name="T71" fmla="*/ 2455 h 3013"/>
                <a:gd name="T72" fmla="*/ 55 w 2321"/>
                <a:gd name="T73" fmla="*/ 2575 h 3013"/>
                <a:gd name="T74" fmla="*/ 76 w 2321"/>
                <a:gd name="T75" fmla="*/ 2638 h 3013"/>
                <a:gd name="T76" fmla="*/ 58 w 2321"/>
                <a:gd name="T77" fmla="*/ 2751 h 3013"/>
                <a:gd name="T78" fmla="*/ 325 w 2321"/>
                <a:gd name="T79" fmla="*/ 3007 h 3013"/>
                <a:gd name="T80" fmla="*/ 727 w 2321"/>
                <a:gd name="T81" fmla="*/ 2913 h 3013"/>
                <a:gd name="T82" fmla="*/ 984 w 2321"/>
                <a:gd name="T83" fmla="*/ 2799 h 3013"/>
                <a:gd name="T84" fmla="*/ 1412 w 2321"/>
                <a:gd name="T85" fmla="*/ 2529 h 3013"/>
                <a:gd name="T86" fmla="*/ 1733 w 2321"/>
                <a:gd name="T87" fmla="*/ 2524 h 3013"/>
                <a:gd name="T88" fmla="*/ 2020 w 2321"/>
                <a:gd name="T89" fmla="*/ 2468 h 3013"/>
                <a:gd name="T90" fmla="*/ 2153 w 2321"/>
                <a:gd name="T91" fmla="*/ 2237 h 3013"/>
                <a:gd name="T92" fmla="*/ 1483 w 2321"/>
                <a:gd name="T93" fmla="*/ 2387 h 3013"/>
                <a:gd name="T94" fmla="*/ 1167 w 2321"/>
                <a:gd name="T95" fmla="*/ 2516 h 3013"/>
                <a:gd name="T96" fmla="*/ 1033 w 2321"/>
                <a:gd name="T97" fmla="*/ 2546 h 3013"/>
                <a:gd name="T98" fmla="*/ 982 w 2321"/>
                <a:gd name="T99" fmla="*/ 2494 h 3013"/>
                <a:gd name="T100" fmla="*/ 921 w 2321"/>
                <a:gd name="T101" fmla="*/ 2519 h 3013"/>
                <a:gd name="T102" fmla="*/ 880 w 2321"/>
                <a:gd name="T103" fmla="*/ 2473 h 3013"/>
                <a:gd name="T104" fmla="*/ 916 w 2321"/>
                <a:gd name="T105" fmla="*/ 2340 h 3013"/>
                <a:gd name="T106" fmla="*/ 981 w 2321"/>
                <a:gd name="T107" fmla="*/ 2348 h 3013"/>
                <a:gd name="T108" fmla="*/ 1065 w 2321"/>
                <a:gd name="T109" fmla="*/ 2320 h 3013"/>
                <a:gd name="T110" fmla="*/ 1060 w 2321"/>
                <a:gd name="T111" fmla="*/ 2244 h 3013"/>
                <a:gd name="T112" fmla="*/ 1162 w 2321"/>
                <a:gd name="T113" fmla="*/ 2223 h 3013"/>
                <a:gd name="T114" fmla="*/ 1394 w 2321"/>
                <a:gd name="T115" fmla="*/ 2109 h 3013"/>
                <a:gd name="T116" fmla="*/ 1404 w 2321"/>
                <a:gd name="T117" fmla="*/ 2254 h 3013"/>
                <a:gd name="T118" fmla="*/ 1483 w 2321"/>
                <a:gd name="T119" fmla="*/ 2387 h 3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1" h="3013">
                  <a:moveTo>
                    <a:pt x="2163" y="1959"/>
                  </a:moveTo>
                  <a:cubicBezTo>
                    <a:pt x="2168" y="1918"/>
                    <a:pt x="2173" y="1873"/>
                    <a:pt x="2183" y="1832"/>
                  </a:cubicBezTo>
                  <a:cubicBezTo>
                    <a:pt x="2190" y="1804"/>
                    <a:pt x="2201" y="1779"/>
                    <a:pt x="2213" y="1755"/>
                  </a:cubicBezTo>
                  <a:cubicBezTo>
                    <a:pt x="2231" y="1715"/>
                    <a:pt x="2249" y="1677"/>
                    <a:pt x="2239" y="1633"/>
                  </a:cubicBezTo>
                  <a:cubicBezTo>
                    <a:pt x="2231" y="1600"/>
                    <a:pt x="2216" y="1569"/>
                    <a:pt x="2201" y="1550"/>
                  </a:cubicBezTo>
                  <a:cubicBezTo>
                    <a:pt x="2186" y="1534"/>
                    <a:pt x="2172" y="1534"/>
                    <a:pt x="2149" y="1534"/>
                  </a:cubicBezTo>
                  <a:lnTo>
                    <a:pt x="2140" y="1534"/>
                  </a:lnTo>
                  <a:cubicBezTo>
                    <a:pt x="2104" y="1532"/>
                    <a:pt x="2089" y="1516"/>
                    <a:pt x="2084" y="1503"/>
                  </a:cubicBezTo>
                  <a:cubicBezTo>
                    <a:pt x="2058" y="1434"/>
                    <a:pt x="2203" y="1285"/>
                    <a:pt x="2205" y="1284"/>
                  </a:cubicBezTo>
                  <a:cubicBezTo>
                    <a:pt x="2238" y="1251"/>
                    <a:pt x="2277" y="1219"/>
                    <a:pt x="2320" y="1191"/>
                  </a:cubicBezTo>
                  <a:cubicBezTo>
                    <a:pt x="2317" y="1183"/>
                    <a:pt x="2312" y="1173"/>
                    <a:pt x="2307" y="1163"/>
                  </a:cubicBezTo>
                  <a:lnTo>
                    <a:pt x="2302" y="1152"/>
                  </a:lnTo>
                  <a:cubicBezTo>
                    <a:pt x="2285" y="1120"/>
                    <a:pt x="2274" y="1092"/>
                    <a:pt x="2244" y="1074"/>
                  </a:cubicBezTo>
                  <a:cubicBezTo>
                    <a:pt x="2242" y="1073"/>
                    <a:pt x="2239" y="1071"/>
                    <a:pt x="2238" y="1069"/>
                  </a:cubicBezTo>
                  <a:cubicBezTo>
                    <a:pt x="2224" y="1063"/>
                    <a:pt x="2211" y="1055"/>
                    <a:pt x="2205" y="1036"/>
                  </a:cubicBezTo>
                  <a:cubicBezTo>
                    <a:pt x="2201" y="1027"/>
                    <a:pt x="2203" y="1018"/>
                    <a:pt x="2205" y="1010"/>
                  </a:cubicBezTo>
                  <a:cubicBezTo>
                    <a:pt x="2205" y="1005"/>
                    <a:pt x="2206" y="1000"/>
                    <a:pt x="2205" y="995"/>
                  </a:cubicBezTo>
                  <a:cubicBezTo>
                    <a:pt x="2203" y="994"/>
                    <a:pt x="2200" y="989"/>
                    <a:pt x="2198" y="985"/>
                  </a:cubicBezTo>
                  <a:cubicBezTo>
                    <a:pt x="2193" y="979"/>
                    <a:pt x="2186" y="969"/>
                    <a:pt x="2186" y="957"/>
                  </a:cubicBezTo>
                  <a:cubicBezTo>
                    <a:pt x="2188" y="936"/>
                    <a:pt x="2203" y="929"/>
                    <a:pt x="2213" y="923"/>
                  </a:cubicBezTo>
                  <a:cubicBezTo>
                    <a:pt x="2216" y="921"/>
                    <a:pt x="2219" y="920"/>
                    <a:pt x="2223" y="916"/>
                  </a:cubicBezTo>
                  <a:cubicBezTo>
                    <a:pt x="2226" y="913"/>
                    <a:pt x="2231" y="908"/>
                    <a:pt x="2231" y="905"/>
                  </a:cubicBezTo>
                  <a:cubicBezTo>
                    <a:pt x="2231" y="895"/>
                    <a:pt x="2214" y="882"/>
                    <a:pt x="2200" y="870"/>
                  </a:cubicBezTo>
                  <a:cubicBezTo>
                    <a:pt x="2175" y="849"/>
                    <a:pt x="2145" y="824"/>
                    <a:pt x="2152" y="789"/>
                  </a:cubicBezTo>
                  <a:cubicBezTo>
                    <a:pt x="2152" y="783"/>
                    <a:pt x="2155" y="776"/>
                    <a:pt x="2157" y="770"/>
                  </a:cubicBezTo>
                  <a:cubicBezTo>
                    <a:pt x="2160" y="761"/>
                    <a:pt x="2162" y="756"/>
                    <a:pt x="2158" y="748"/>
                  </a:cubicBezTo>
                  <a:cubicBezTo>
                    <a:pt x="2157" y="742"/>
                    <a:pt x="2152" y="735"/>
                    <a:pt x="2147" y="730"/>
                  </a:cubicBezTo>
                  <a:cubicBezTo>
                    <a:pt x="2142" y="722"/>
                    <a:pt x="2135" y="714"/>
                    <a:pt x="2132" y="702"/>
                  </a:cubicBezTo>
                  <a:cubicBezTo>
                    <a:pt x="2130" y="697"/>
                    <a:pt x="2129" y="691"/>
                    <a:pt x="2127" y="686"/>
                  </a:cubicBezTo>
                  <a:cubicBezTo>
                    <a:pt x="2114" y="648"/>
                    <a:pt x="2107" y="635"/>
                    <a:pt x="2081" y="643"/>
                  </a:cubicBezTo>
                  <a:cubicBezTo>
                    <a:pt x="2076" y="643"/>
                    <a:pt x="2071" y="646"/>
                    <a:pt x="2066" y="648"/>
                  </a:cubicBezTo>
                  <a:cubicBezTo>
                    <a:pt x="2043" y="654"/>
                    <a:pt x="2017" y="666"/>
                    <a:pt x="1995" y="628"/>
                  </a:cubicBezTo>
                  <a:cubicBezTo>
                    <a:pt x="1987" y="615"/>
                    <a:pt x="1984" y="600"/>
                    <a:pt x="1981" y="585"/>
                  </a:cubicBezTo>
                  <a:cubicBezTo>
                    <a:pt x="1977" y="565"/>
                    <a:pt x="1974" y="549"/>
                    <a:pt x="1961" y="537"/>
                  </a:cubicBezTo>
                  <a:cubicBezTo>
                    <a:pt x="1933" y="516"/>
                    <a:pt x="1913" y="531"/>
                    <a:pt x="1878" y="569"/>
                  </a:cubicBezTo>
                  <a:cubicBezTo>
                    <a:pt x="1855" y="593"/>
                    <a:pt x="1831" y="620"/>
                    <a:pt x="1799" y="616"/>
                  </a:cubicBezTo>
                  <a:lnTo>
                    <a:pt x="1798" y="616"/>
                  </a:lnTo>
                  <a:cubicBezTo>
                    <a:pt x="1776" y="613"/>
                    <a:pt x="1761" y="597"/>
                    <a:pt x="1755" y="574"/>
                  </a:cubicBezTo>
                  <a:cubicBezTo>
                    <a:pt x="1750" y="547"/>
                    <a:pt x="1758" y="521"/>
                    <a:pt x="1778" y="509"/>
                  </a:cubicBezTo>
                  <a:cubicBezTo>
                    <a:pt x="1781" y="508"/>
                    <a:pt x="1786" y="504"/>
                    <a:pt x="1789" y="503"/>
                  </a:cubicBezTo>
                  <a:cubicBezTo>
                    <a:pt x="1794" y="501"/>
                    <a:pt x="1806" y="494"/>
                    <a:pt x="1806" y="493"/>
                  </a:cubicBezTo>
                  <a:cubicBezTo>
                    <a:pt x="1806" y="491"/>
                    <a:pt x="1806" y="488"/>
                    <a:pt x="1801" y="483"/>
                  </a:cubicBezTo>
                  <a:cubicBezTo>
                    <a:pt x="1788" y="466"/>
                    <a:pt x="1766" y="463"/>
                    <a:pt x="1742" y="458"/>
                  </a:cubicBezTo>
                  <a:cubicBezTo>
                    <a:pt x="1715" y="453"/>
                    <a:pt x="1687" y="448"/>
                    <a:pt x="1666" y="425"/>
                  </a:cubicBezTo>
                  <a:cubicBezTo>
                    <a:pt x="1648" y="407"/>
                    <a:pt x="1641" y="389"/>
                    <a:pt x="1636" y="371"/>
                  </a:cubicBezTo>
                  <a:cubicBezTo>
                    <a:pt x="1635" y="369"/>
                    <a:pt x="1635" y="368"/>
                    <a:pt x="1635" y="366"/>
                  </a:cubicBezTo>
                  <a:cubicBezTo>
                    <a:pt x="1631" y="359"/>
                    <a:pt x="1630" y="353"/>
                    <a:pt x="1626" y="345"/>
                  </a:cubicBezTo>
                  <a:cubicBezTo>
                    <a:pt x="1626" y="343"/>
                    <a:pt x="1625" y="340"/>
                    <a:pt x="1623" y="336"/>
                  </a:cubicBezTo>
                  <a:cubicBezTo>
                    <a:pt x="1616" y="322"/>
                    <a:pt x="1605" y="307"/>
                    <a:pt x="1592" y="290"/>
                  </a:cubicBezTo>
                  <a:cubicBezTo>
                    <a:pt x="1582" y="277"/>
                    <a:pt x="1572" y="264"/>
                    <a:pt x="1564" y="249"/>
                  </a:cubicBezTo>
                  <a:cubicBezTo>
                    <a:pt x="1547" y="221"/>
                    <a:pt x="1534" y="200"/>
                    <a:pt x="1506" y="188"/>
                  </a:cubicBezTo>
                  <a:cubicBezTo>
                    <a:pt x="1465" y="170"/>
                    <a:pt x="1440" y="158"/>
                    <a:pt x="1427" y="109"/>
                  </a:cubicBezTo>
                  <a:cubicBezTo>
                    <a:pt x="1424" y="96"/>
                    <a:pt x="1420" y="83"/>
                    <a:pt x="1417" y="68"/>
                  </a:cubicBezTo>
                  <a:cubicBezTo>
                    <a:pt x="1412" y="48"/>
                    <a:pt x="1407" y="27"/>
                    <a:pt x="1401" y="5"/>
                  </a:cubicBezTo>
                  <a:cubicBezTo>
                    <a:pt x="1371" y="22"/>
                    <a:pt x="1340" y="33"/>
                    <a:pt x="1298" y="22"/>
                  </a:cubicBezTo>
                  <a:cubicBezTo>
                    <a:pt x="1290" y="20"/>
                    <a:pt x="1282" y="17"/>
                    <a:pt x="1275" y="13"/>
                  </a:cubicBezTo>
                  <a:cubicBezTo>
                    <a:pt x="1254" y="7"/>
                    <a:pt x="1236" y="0"/>
                    <a:pt x="1216" y="8"/>
                  </a:cubicBezTo>
                  <a:cubicBezTo>
                    <a:pt x="1191" y="17"/>
                    <a:pt x="1178" y="35"/>
                    <a:pt x="1178" y="56"/>
                  </a:cubicBezTo>
                  <a:cubicBezTo>
                    <a:pt x="1178" y="61"/>
                    <a:pt x="1180" y="65"/>
                    <a:pt x="1180" y="69"/>
                  </a:cubicBezTo>
                  <a:cubicBezTo>
                    <a:pt x="1182" y="76"/>
                    <a:pt x="1183" y="84"/>
                    <a:pt x="1183" y="93"/>
                  </a:cubicBezTo>
                  <a:cubicBezTo>
                    <a:pt x="1182" y="101"/>
                    <a:pt x="1178" y="107"/>
                    <a:pt x="1177" y="114"/>
                  </a:cubicBezTo>
                  <a:cubicBezTo>
                    <a:pt x="1173" y="119"/>
                    <a:pt x="1172" y="122"/>
                    <a:pt x="1172" y="125"/>
                  </a:cubicBezTo>
                  <a:cubicBezTo>
                    <a:pt x="1170" y="130"/>
                    <a:pt x="1172" y="136"/>
                    <a:pt x="1173" y="142"/>
                  </a:cubicBezTo>
                  <a:cubicBezTo>
                    <a:pt x="1175" y="148"/>
                    <a:pt x="1175" y="155"/>
                    <a:pt x="1175" y="162"/>
                  </a:cubicBezTo>
                  <a:cubicBezTo>
                    <a:pt x="1175" y="173"/>
                    <a:pt x="1172" y="183"/>
                    <a:pt x="1167" y="190"/>
                  </a:cubicBezTo>
                  <a:cubicBezTo>
                    <a:pt x="1165" y="193"/>
                    <a:pt x="1163" y="198"/>
                    <a:pt x="1163" y="203"/>
                  </a:cubicBezTo>
                  <a:cubicBezTo>
                    <a:pt x="1157" y="231"/>
                    <a:pt x="1200" y="298"/>
                    <a:pt x="1228" y="310"/>
                  </a:cubicBezTo>
                  <a:cubicBezTo>
                    <a:pt x="1233" y="312"/>
                    <a:pt x="1239" y="313"/>
                    <a:pt x="1246" y="313"/>
                  </a:cubicBezTo>
                  <a:cubicBezTo>
                    <a:pt x="1261" y="315"/>
                    <a:pt x="1279" y="318"/>
                    <a:pt x="1290" y="335"/>
                  </a:cubicBezTo>
                  <a:cubicBezTo>
                    <a:pt x="1297" y="346"/>
                    <a:pt x="1294" y="356"/>
                    <a:pt x="1294" y="364"/>
                  </a:cubicBezTo>
                  <a:cubicBezTo>
                    <a:pt x="1292" y="369"/>
                    <a:pt x="1292" y="373"/>
                    <a:pt x="1292" y="374"/>
                  </a:cubicBezTo>
                  <a:cubicBezTo>
                    <a:pt x="1292" y="381"/>
                    <a:pt x="1295" y="384"/>
                    <a:pt x="1297" y="389"/>
                  </a:cubicBezTo>
                  <a:cubicBezTo>
                    <a:pt x="1300" y="394"/>
                    <a:pt x="1303" y="399"/>
                    <a:pt x="1305" y="406"/>
                  </a:cubicBezTo>
                  <a:cubicBezTo>
                    <a:pt x="1317" y="442"/>
                    <a:pt x="1295" y="457"/>
                    <a:pt x="1275" y="471"/>
                  </a:cubicBezTo>
                  <a:cubicBezTo>
                    <a:pt x="1262" y="481"/>
                    <a:pt x="1254" y="491"/>
                    <a:pt x="1244" y="501"/>
                  </a:cubicBezTo>
                  <a:cubicBezTo>
                    <a:pt x="1234" y="511"/>
                    <a:pt x="1224" y="521"/>
                    <a:pt x="1213" y="529"/>
                  </a:cubicBezTo>
                  <a:cubicBezTo>
                    <a:pt x="1186" y="550"/>
                    <a:pt x="1154" y="549"/>
                    <a:pt x="1126" y="547"/>
                  </a:cubicBezTo>
                  <a:lnTo>
                    <a:pt x="1112" y="547"/>
                  </a:lnTo>
                  <a:cubicBezTo>
                    <a:pt x="1104" y="547"/>
                    <a:pt x="1094" y="547"/>
                    <a:pt x="1084" y="549"/>
                  </a:cubicBezTo>
                  <a:cubicBezTo>
                    <a:pt x="1063" y="550"/>
                    <a:pt x="1038" y="554"/>
                    <a:pt x="1018" y="544"/>
                  </a:cubicBezTo>
                  <a:cubicBezTo>
                    <a:pt x="1010" y="541"/>
                    <a:pt x="1005" y="536"/>
                    <a:pt x="1000" y="532"/>
                  </a:cubicBezTo>
                  <a:cubicBezTo>
                    <a:pt x="995" y="534"/>
                    <a:pt x="992" y="537"/>
                    <a:pt x="990" y="541"/>
                  </a:cubicBezTo>
                  <a:cubicBezTo>
                    <a:pt x="987" y="546"/>
                    <a:pt x="987" y="549"/>
                    <a:pt x="989" y="557"/>
                  </a:cubicBezTo>
                  <a:lnTo>
                    <a:pt x="989" y="564"/>
                  </a:lnTo>
                  <a:cubicBezTo>
                    <a:pt x="990" y="572"/>
                    <a:pt x="990" y="578"/>
                    <a:pt x="990" y="587"/>
                  </a:cubicBezTo>
                  <a:cubicBezTo>
                    <a:pt x="990" y="593"/>
                    <a:pt x="990" y="602"/>
                    <a:pt x="990" y="608"/>
                  </a:cubicBezTo>
                  <a:cubicBezTo>
                    <a:pt x="992" y="620"/>
                    <a:pt x="997" y="621"/>
                    <a:pt x="1007" y="626"/>
                  </a:cubicBezTo>
                  <a:cubicBezTo>
                    <a:pt x="1015" y="631"/>
                    <a:pt x="1025" y="636"/>
                    <a:pt x="1033" y="648"/>
                  </a:cubicBezTo>
                  <a:cubicBezTo>
                    <a:pt x="1043" y="663"/>
                    <a:pt x="1048" y="682"/>
                    <a:pt x="1051" y="702"/>
                  </a:cubicBezTo>
                  <a:cubicBezTo>
                    <a:pt x="1055" y="717"/>
                    <a:pt x="1058" y="732"/>
                    <a:pt x="1063" y="743"/>
                  </a:cubicBezTo>
                  <a:cubicBezTo>
                    <a:pt x="1068" y="751"/>
                    <a:pt x="1071" y="760"/>
                    <a:pt x="1076" y="768"/>
                  </a:cubicBezTo>
                  <a:cubicBezTo>
                    <a:pt x="1091" y="793"/>
                    <a:pt x="1104" y="819"/>
                    <a:pt x="1114" y="849"/>
                  </a:cubicBezTo>
                  <a:cubicBezTo>
                    <a:pt x="1117" y="857"/>
                    <a:pt x="1121" y="867"/>
                    <a:pt x="1122" y="875"/>
                  </a:cubicBezTo>
                  <a:cubicBezTo>
                    <a:pt x="1129" y="898"/>
                    <a:pt x="1135" y="921"/>
                    <a:pt x="1149" y="934"/>
                  </a:cubicBezTo>
                  <a:cubicBezTo>
                    <a:pt x="1160" y="946"/>
                    <a:pt x="1175" y="946"/>
                    <a:pt x="1193" y="946"/>
                  </a:cubicBezTo>
                  <a:cubicBezTo>
                    <a:pt x="1205" y="946"/>
                    <a:pt x="1218" y="944"/>
                    <a:pt x="1231" y="949"/>
                  </a:cubicBezTo>
                  <a:cubicBezTo>
                    <a:pt x="1247" y="954"/>
                    <a:pt x="1254" y="962"/>
                    <a:pt x="1261" y="969"/>
                  </a:cubicBezTo>
                  <a:cubicBezTo>
                    <a:pt x="1262" y="972"/>
                    <a:pt x="1266" y="976"/>
                    <a:pt x="1269" y="979"/>
                  </a:cubicBezTo>
                  <a:cubicBezTo>
                    <a:pt x="1275" y="984"/>
                    <a:pt x="1282" y="987"/>
                    <a:pt x="1290" y="990"/>
                  </a:cubicBezTo>
                  <a:cubicBezTo>
                    <a:pt x="1297" y="994"/>
                    <a:pt x="1302" y="995"/>
                    <a:pt x="1307" y="999"/>
                  </a:cubicBezTo>
                  <a:cubicBezTo>
                    <a:pt x="1366" y="1032"/>
                    <a:pt x="1378" y="1119"/>
                    <a:pt x="1350" y="1173"/>
                  </a:cubicBezTo>
                  <a:cubicBezTo>
                    <a:pt x="1330" y="1211"/>
                    <a:pt x="1295" y="1221"/>
                    <a:pt x="1262" y="1231"/>
                  </a:cubicBezTo>
                  <a:cubicBezTo>
                    <a:pt x="1236" y="1239"/>
                    <a:pt x="1211" y="1247"/>
                    <a:pt x="1195" y="1267"/>
                  </a:cubicBezTo>
                  <a:cubicBezTo>
                    <a:pt x="1185" y="1277"/>
                    <a:pt x="1178" y="1289"/>
                    <a:pt x="1172" y="1300"/>
                  </a:cubicBezTo>
                  <a:cubicBezTo>
                    <a:pt x="1162" y="1315"/>
                    <a:pt x="1152" y="1330"/>
                    <a:pt x="1139" y="1345"/>
                  </a:cubicBezTo>
                  <a:cubicBezTo>
                    <a:pt x="1126" y="1358"/>
                    <a:pt x="1119" y="1373"/>
                    <a:pt x="1111" y="1389"/>
                  </a:cubicBezTo>
                  <a:cubicBezTo>
                    <a:pt x="1104" y="1402"/>
                    <a:pt x="1098" y="1417"/>
                    <a:pt x="1088" y="1432"/>
                  </a:cubicBezTo>
                  <a:cubicBezTo>
                    <a:pt x="1074" y="1448"/>
                    <a:pt x="1056" y="1463"/>
                    <a:pt x="1040" y="1478"/>
                  </a:cubicBezTo>
                  <a:cubicBezTo>
                    <a:pt x="1032" y="1486"/>
                    <a:pt x="1022" y="1493"/>
                    <a:pt x="1015" y="1501"/>
                  </a:cubicBezTo>
                  <a:cubicBezTo>
                    <a:pt x="1005" y="1509"/>
                    <a:pt x="994" y="1518"/>
                    <a:pt x="982" y="1524"/>
                  </a:cubicBezTo>
                  <a:cubicBezTo>
                    <a:pt x="967" y="1534"/>
                    <a:pt x="953" y="1542"/>
                    <a:pt x="944" y="1555"/>
                  </a:cubicBezTo>
                  <a:cubicBezTo>
                    <a:pt x="931" y="1575"/>
                    <a:pt x="934" y="1615"/>
                    <a:pt x="948" y="1636"/>
                  </a:cubicBezTo>
                  <a:cubicBezTo>
                    <a:pt x="956" y="1649"/>
                    <a:pt x="969" y="1654"/>
                    <a:pt x="982" y="1662"/>
                  </a:cubicBezTo>
                  <a:cubicBezTo>
                    <a:pt x="995" y="1669"/>
                    <a:pt x="1010" y="1676"/>
                    <a:pt x="1020" y="1687"/>
                  </a:cubicBezTo>
                  <a:cubicBezTo>
                    <a:pt x="1068" y="1738"/>
                    <a:pt x="1046" y="1814"/>
                    <a:pt x="1009" y="1863"/>
                  </a:cubicBezTo>
                  <a:cubicBezTo>
                    <a:pt x="1004" y="1870"/>
                    <a:pt x="999" y="1877"/>
                    <a:pt x="994" y="1883"/>
                  </a:cubicBezTo>
                  <a:cubicBezTo>
                    <a:pt x="979" y="1903"/>
                    <a:pt x="962" y="1928"/>
                    <a:pt x="941" y="1939"/>
                  </a:cubicBezTo>
                  <a:cubicBezTo>
                    <a:pt x="928" y="1947"/>
                    <a:pt x="915" y="1952"/>
                    <a:pt x="901" y="1957"/>
                  </a:cubicBezTo>
                  <a:cubicBezTo>
                    <a:pt x="885" y="1962"/>
                    <a:pt x="870" y="1968"/>
                    <a:pt x="855" y="1980"/>
                  </a:cubicBezTo>
                  <a:cubicBezTo>
                    <a:pt x="840" y="1993"/>
                    <a:pt x="824" y="2002"/>
                    <a:pt x="809" y="2008"/>
                  </a:cubicBezTo>
                  <a:cubicBezTo>
                    <a:pt x="799" y="2013"/>
                    <a:pt x="791" y="2018"/>
                    <a:pt x="781" y="2023"/>
                  </a:cubicBezTo>
                  <a:cubicBezTo>
                    <a:pt x="776" y="2027"/>
                    <a:pt x="773" y="2028"/>
                    <a:pt x="770" y="2032"/>
                  </a:cubicBezTo>
                  <a:cubicBezTo>
                    <a:pt x="760" y="2038"/>
                    <a:pt x="750" y="2046"/>
                    <a:pt x="730" y="2048"/>
                  </a:cubicBezTo>
                  <a:cubicBezTo>
                    <a:pt x="725" y="2048"/>
                    <a:pt x="722" y="2048"/>
                    <a:pt x="717" y="2048"/>
                  </a:cubicBezTo>
                  <a:cubicBezTo>
                    <a:pt x="707" y="2048"/>
                    <a:pt x="700" y="2048"/>
                    <a:pt x="694" y="2053"/>
                  </a:cubicBezTo>
                  <a:cubicBezTo>
                    <a:pt x="677" y="2064"/>
                    <a:pt x="669" y="2084"/>
                    <a:pt x="661" y="2104"/>
                  </a:cubicBezTo>
                  <a:cubicBezTo>
                    <a:pt x="658" y="2111"/>
                    <a:pt x="656" y="2117"/>
                    <a:pt x="653" y="2124"/>
                  </a:cubicBezTo>
                  <a:cubicBezTo>
                    <a:pt x="636" y="2162"/>
                    <a:pt x="608" y="2180"/>
                    <a:pt x="579" y="2201"/>
                  </a:cubicBezTo>
                  <a:cubicBezTo>
                    <a:pt x="549" y="2219"/>
                    <a:pt x="532" y="2239"/>
                    <a:pt x="514" y="2272"/>
                  </a:cubicBezTo>
                  <a:lnTo>
                    <a:pt x="509" y="2280"/>
                  </a:lnTo>
                  <a:cubicBezTo>
                    <a:pt x="498" y="2303"/>
                    <a:pt x="480" y="2338"/>
                    <a:pt x="447" y="2340"/>
                  </a:cubicBezTo>
                  <a:cubicBezTo>
                    <a:pt x="430" y="2340"/>
                    <a:pt x="417" y="2333"/>
                    <a:pt x="406" y="2326"/>
                  </a:cubicBezTo>
                  <a:cubicBezTo>
                    <a:pt x="394" y="2320"/>
                    <a:pt x="384" y="2315"/>
                    <a:pt x="373" y="2318"/>
                  </a:cubicBezTo>
                  <a:cubicBezTo>
                    <a:pt x="355" y="2320"/>
                    <a:pt x="340" y="2336"/>
                    <a:pt x="325" y="2351"/>
                  </a:cubicBezTo>
                  <a:cubicBezTo>
                    <a:pt x="317" y="2359"/>
                    <a:pt x="310" y="2366"/>
                    <a:pt x="302" y="2373"/>
                  </a:cubicBezTo>
                  <a:cubicBezTo>
                    <a:pt x="284" y="2387"/>
                    <a:pt x="247" y="2410"/>
                    <a:pt x="214" y="2405"/>
                  </a:cubicBezTo>
                  <a:cubicBezTo>
                    <a:pt x="203" y="2404"/>
                    <a:pt x="195" y="2397"/>
                    <a:pt x="188" y="2392"/>
                  </a:cubicBezTo>
                  <a:cubicBezTo>
                    <a:pt x="183" y="2389"/>
                    <a:pt x="180" y="2387"/>
                    <a:pt x="175" y="2386"/>
                  </a:cubicBezTo>
                  <a:cubicBezTo>
                    <a:pt x="168" y="2384"/>
                    <a:pt x="165" y="2386"/>
                    <a:pt x="155" y="2392"/>
                  </a:cubicBezTo>
                  <a:cubicBezTo>
                    <a:pt x="152" y="2394"/>
                    <a:pt x="147" y="2397"/>
                    <a:pt x="140" y="2399"/>
                  </a:cubicBezTo>
                  <a:cubicBezTo>
                    <a:pt x="130" y="2404"/>
                    <a:pt x="117" y="2405"/>
                    <a:pt x="107" y="2405"/>
                  </a:cubicBezTo>
                  <a:cubicBezTo>
                    <a:pt x="96" y="2407"/>
                    <a:pt x="83" y="2409"/>
                    <a:pt x="79" y="2414"/>
                  </a:cubicBezTo>
                  <a:cubicBezTo>
                    <a:pt x="78" y="2415"/>
                    <a:pt x="76" y="2422"/>
                    <a:pt x="78" y="2432"/>
                  </a:cubicBezTo>
                  <a:cubicBezTo>
                    <a:pt x="79" y="2438"/>
                    <a:pt x="84" y="2447"/>
                    <a:pt x="89" y="2455"/>
                  </a:cubicBezTo>
                  <a:cubicBezTo>
                    <a:pt x="101" y="2473"/>
                    <a:pt x="114" y="2494"/>
                    <a:pt x="102" y="2516"/>
                  </a:cubicBezTo>
                  <a:cubicBezTo>
                    <a:pt x="98" y="2526"/>
                    <a:pt x="88" y="2532"/>
                    <a:pt x="79" y="2537"/>
                  </a:cubicBezTo>
                  <a:cubicBezTo>
                    <a:pt x="76" y="2539"/>
                    <a:pt x="73" y="2541"/>
                    <a:pt x="71" y="2544"/>
                  </a:cubicBezTo>
                  <a:cubicBezTo>
                    <a:pt x="63" y="2552"/>
                    <a:pt x="58" y="2562"/>
                    <a:pt x="55" y="2575"/>
                  </a:cubicBezTo>
                  <a:cubicBezTo>
                    <a:pt x="51" y="2582"/>
                    <a:pt x="50" y="2588"/>
                    <a:pt x="46" y="2595"/>
                  </a:cubicBezTo>
                  <a:cubicBezTo>
                    <a:pt x="43" y="2602"/>
                    <a:pt x="35" y="2620"/>
                    <a:pt x="38" y="2625"/>
                  </a:cubicBezTo>
                  <a:cubicBezTo>
                    <a:pt x="40" y="2628"/>
                    <a:pt x="45" y="2633"/>
                    <a:pt x="65" y="2636"/>
                  </a:cubicBezTo>
                  <a:cubicBezTo>
                    <a:pt x="68" y="2638"/>
                    <a:pt x="71" y="2638"/>
                    <a:pt x="76" y="2638"/>
                  </a:cubicBezTo>
                  <a:cubicBezTo>
                    <a:pt x="96" y="2643"/>
                    <a:pt x="122" y="2646"/>
                    <a:pt x="132" y="2664"/>
                  </a:cubicBezTo>
                  <a:cubicBezTo>
                    <a:pt x="139" y="2674"/>
                    <a:pt x="139" y="2686"/>
                    <a:pt x="134" y="2697"/>
                  </a:cubicBezTo>
                  <a:cubicBezTo>
                    <a:pt x="126" y="2720"/>
                    <a:pt x="98" y="2732"/>
                    <a:pt x="78" y="2743"/>
                  </a:cubicBezTo>
                  <a:cubicBezTo>
                    <a:pt x="70" y="2746"/>
                    <a:pt x="63" y="2748"/>
                    <a:pt x="58" y="2751"/>
                  </a:cubicBezTo>
                  <a:cubicBezTo>
                    <a:pt x="25" y="2773"/>
                    <a:pt x="9" y="2809"/>
                    <a:pt x="0" y="2849"/>
                  </a:cubicBezTo>
                  <a:cubicBezTo>
                    <a:pt x="37" y="2857"/>
                    <a:pt x="53" y="2877"/>
                    <a:pt x="70" y="2903"/>
                  </a:cubicBezTo>
                  <a:cubicBezTo>
                    <a:pt x="106" y="2957"/>
                    <a:pt x="149" y="3008"/>
                    <a:pt x="223" y="3010"/>
                  </a:cubicBezTo>
                  <a:cubicBezTo>
                    <a:pt x="256" y="3012"/>
                    <a:pt x="290" y="3008"/>
                    <a:pt x="325" y="3007"/>
                  </a:cubicBezTo>
                  <a:cubicBezTo>
                    <a:pt x="361" y="3005"/>
                    <a:pt x="401" y="3003"/>
                    <a:pt x="440" y="3005"/>
                  </a:cubicBezTo>
                  <a:cubicBezTo>
                    <a:pt x="521" y="3007"/>
                    <a:pt x="585" y="2995"/>
                    <a:pt x="641" y="2966"/>
                  </a:cubicBezTo>
                  <a:cubicBezTo>
                    <a:pt x="656" y="2957"/>
                    <a:pt x="672" y="2947"/>
                    <a:pt x="687" y="2938"/>
                  </a:cubicBezTo>
                  <a:cubicBezTo>
                    <a:pt x="700" y="2929"/>
                    <a:pt x="714" y="2919"/>
                    <a:pt x="727" y="2913"/>
                  </a:cubicBezTo>
                  <a:cubicBezTo>
                    <a:pt x="747" y="2901"/>
                    <a:pt x="768" y="2895"/>
                    <a:pt x="788" y="2888"/>
                  </a:cubicBezTo>
                  <a:cubicBezTo>
                    <a:pt x="799" y="2883"/>
                    <a:pt x="813" y="2880"/>
                    <a:pt x="822" y="2875"/>
                  </a:cubicBezTo>
                  <a:cubicBezTo>
                    <a:pt x="847" y="2865"/>
                    <a:pt x="870" y="2854"/>
                    <a:pt x="893" y="2842"/>
                  </a:cubicBezTo>
                  <a:cubicBezTo>
                    <a:pt x="921" y="2826"/>
                    <a:pt x="951" y="2811"/>
                    <a:pt x="984" y="2799"/>
                  </a:cubicBezTo>
                  <a:cubicBezTo>
                    <a:pt x="1033" y="2781"/>
                    <a:pt x="1046" y="2751"/>
                    <a:pt x="1066" y="2707"/>
                  </a:cubicBezTo>
                  <a:cubicBezTo>
                    <a:pt x="1069" y="2700"/>
                    <a:pt x="1073" y="2694"/>
                    <a:pt x="1076" y="2687"/>
                  </a:cubicBezTo>
                  <a:cubicBezTo>
                    <a:pt x="1104" y="2626"/>
                    <a:pt x="1150" y="2577"/>
                    <a:pt x="1211" y="2539"/>
                  </a:cubicBezTo>
                  <a:cubicBezTo>
                    <a:pt x="1275" y="2499"/>
                    <a:pt x="1333" y="2498"/>
                    <a:pt x="1412" y="2529"/>
                  </a:cubicBezTo>
                  <a:cubicBezTo>
                    <a:pt x="1476" y="2557"/>
                    <a:pt x="1514" y="2554"/>
                    <a:pt x="1580" y="2521"/>
                  </a:cubicBezTo>
                  <a:cubicBezTo>
                    <a:pt x="1603" y="2508"/>
                    <a:pt x="1635" y="2493"/>
                    <a:pt x="1669" y="2496"/>
                  </a:cubicBezTo>
                  <a:cubicBezTo>
                    <a:pt x="1691" y="2498"/>
                    <a:pt x="1707" y="2506"/>
                    <a:pt x="1722" y="2516"/>
                  </a:cubicBezTo>
                  <a:cubicBezTo>
                    <a:pt x="1725" y="2519"/>
                    <a:pt x="1730" y="2521"/>
                    <a:pt x="1733" y="2524"/>
                  </a:cubicBezTo>
                  <a:cubicBezTo>
                    <a:pt x="1738" y="2527"/>
                    <a:pt x="1742" y="2531"/>
                    <a:pt x="1747" y="2532"/>
                  </a:cubicBezTo>
                  <a:cubicBezTo>
                    <a:pt x="1748" y="2534"/>
                    <a:pt x="1752" y="2536"/>
                    <a:pt x="1755" y="2537"/>
                  </a:cubicBezTo>
                  <a:cubicBezTo>
                    <a:pt x="1803" y="2564"/>
                    <a:pt x="1887" y="2557"/>
                    <a:pt x="1948" y="2541"/>
                  </a:cubicBezTo>
                  <a:cubicBezTo>
                    <a:pt x="1987" y="2531"/>
                    <a:pt x="2004" y="2501"/>
                    <a:pt x="2020" y="2468"/>
                  </a:cubicBezTo>
                  <a:cubicBezTo>
                    <a:pt x="2032" y="2448"/>
                    <a:pt x="2041" y="2427"/>
                    <a:pt x="2058" y="2410"/>
                  </a:cubicBezTo>
                  <a:cubicBezTo>
                    <a:pt x="2071" y="2396"/>
                    <a:pt x="2089" y="2382"/>
                    <a:pt x="2106" y="2371"/>
                  </a:cubicBezTo>
                  <a:cubicBezTo>
                    <a:pt x="2142" y="2345"/>
                    <a:pt x="2173" y="2323"/>
                    <a:pt x="2167" y="2277"/>
                  </a:cubicBezTo>
                  <a:cubicBezTo>
                    <a:pt x="2165" y="2264"/>
                    <a:pt x="2158" y="2251"/>
                    <a:pt x="2153" y="2237"/>
                  </a:cubicBezTo>
                  <a:cubicBezTo>
                    <a:pt x="2149" y="2224"/>
                    <a:pt x="2142" y="2209"/>
                    <a:pt x="2140" y="2195"/>
                  </a:cubicBezTo>
                  <a:cubicBezTo>
                    <a:pt x="2132" y="2152"/>
                    <a:pt x="2139" y="2107"/>
                    <a:pt x="2147" y="2063"/>
                  </a:cubicBezTo>
                  <a:cubicBezTo>
                    <a:pt x="2153" y="2028"/>
                    <a:pt x="2158" y="1994"/>
                    <a:pt x="2163" y="1959"/>
                  </a:cubicBezTo>
                  <a:close/>
                  <a:moveTo>
                    <a:pt x="1483" y="2387"/>
                  </a:moveTo>
                  <a:cubicBezTo>
                    <a:pt x="1462" y="2425"/>
                    <a:pt x="1422" y="2425"/>
                    <a:pt x="1389" y="2425"/>
                  </a:cubicBezTo>
                  <a:lnTo>
                    <a:pt x="1376" y="2427"/>
                  </a:lnTo>
                  <a:cubicBezTo>
                    <a:pt x="1338" y="2427"/>
                    <a:pt x="1312" y="2437"/>
                    <a:pt x="1285" y="2458"/>
                  </a:cubicBezTo>
                  <a:cubicBezTo>
                    <a:pt x="1242" y="2494"/>
                    <a:pt x="1203" y="2513"/>
                    <a:pt x="1167" y="2516"/>
                  </a:cubicBezTo>
                  <a:cubicBezTo>
                    <a:pt x="1152" y="2517"/>
                    <a:pt x="1139" y="2513"/>
                    <a:pt x="1129" y="2509"/>
                  </a:cubicBezTo>
                  <a:cubicBezTo>
                    <a:pt x="1116" y="2506"/>
                    <a:pt x="1107" y="2503"/>
                    <a:pt x="1096" y="2511"/>
                  </a:cubicBezTo>
                  <a:cubicBezTo>
                    <a:pt x="1091" y="2514"/>
                    <a:pt x="1084" y="2519"/>
                    <a:pt x="1081" y="2522"/>
                  </a:cubicBezTo>
                  <a:cubicBezTo>
                    <a:pt x="1068" y="2534"/>
                    <a:pt x="1053" y="2547"/>
                    <a:pt x="1033" y="2546"/>
                  </a:cubicBezTo>
                  <a:cubicBezTo>
                    <a:pt x="1027" y="2546"/>
                    <a:pt x="1018" y="2542"/>
                    <a:pt x="1012" y="2536"/>
                  </a:cubicBezTo>
                  <a:cubicBezTo>
                    <a:pt x="1004" y="2529"/>
                    <a:pt x="1000" y="2521"/>
                    <a:pt x="999" y="2513"/>
                  </a:cubicBezTo>
                  <a:cubicBezTo>
                    <a:pt x="995" y="2504"/>
                    <a:pt x="994" y="2499"/>
                    <a:pt x="989" y="2498"/>
                  </a:cubicBezTo>
                  <a:cubicBezTo>
                    <a:pt x="984" y="2494"/>
                    <a:pt x="982" y="2494"/>
                    <a:pt x="982" y="2494"/>
                  </a:cubicBezTo>
                  <a:lnTo>
                    <a:pt x="982" y="2494"/>
                  </a:lnTo>
                  <a:cubicBezTo>
                    <a:pt x="982" y="2496"/>
                    <a:pt x="981" y="2496"/>
                    <a:pt x="981" y="2498"/>
                  </a:cubicBezTo>
                  <a:cubicBezTo>
                    <a:pt x="977" y="2501"/>
                    <a:pt x="972" y="2504"/>
                    <a:pt x="966" y="2509"/>
                  </a:cubicBezTo>
                  <a:cubicBezTo>
                    <a:pt x="954" y="2516"/>
                    <a:pt x="938" y="2524"/>
                    <a:pt x="921" y="2519"/>
                  </a:cubicBezTo>
                  <a:cubicBezTo>
                    <a:pt x="913" y="2516"/>
                    <a:pt x="905" y="2514"/>
                    <a:pt x="903" y="2504"/>
                  </a:cubicBezTo>
                  <a:cubicBezTo>
                    <a:pt x="903" y="2504"/>
                    <a:pt x="903" y="2503"/>
                    <a:pt x="901" y="2501"/>
                  </a:cubicBezTo>
                  <a:cubicBezTo>
                    <a:pt x="898" y="2496"/>
                    <a:pt x="895" y="2493"/>
                    <a:pt x="893" y="2488"/>
                  </a:cubicBezTo>
                  <a:cubicBezTo>
                    <a:pt x="890" y="2481"/>
                    <a:pt x="887" y="2476"/>
                    <a:pt x="880" y="2473"/>
                  </a:cubicBezTo>
                  <a:cubicBezTo>
                    <a:pt x="872" y="2468"/>
                    <a:pt x="865" y="2465"/>
                    <a:pt x="859" y="2461"/>
                  </a:cubicBezTo>
                  <a:cubicBezTo>
                    <a:pt x="832" y="2450"/>
                    <a:pt x="816" y="2438"/>
                    <a:pt x="829" y="2392"/>
                  </a:cubicBezTo>
                  <a:cubicBezTo>
                    <a:pt x="837" y="2363"/>
                    <a:pt x="849" y="2333"/>
                    <a:pt x="872" y="2326"/>
                  </a:cubicBezTo>
                  <a:cubicBezTo>
                    <a:pt x="885" y="2321"/>
                    <a:pt x="901" y="2326"/>
                    <a:pt x="916" y="2340"/>
                  </a:cubicBezTo>
                  <a:cubicBezTo>
                    <a:pt x="923" y="2345"/>
                    <a:pt x="928" y="2349"/>
                    <a:pt x="934" y="2354"/>
                  </a:cubicBezTo>
                  <a:cubicBezTo>
                    <a:pt x="943" y="2364"/>
                    <a:pt x="953" y="2373"/>
                    <a:pt x="959" y="2373"/>
                  </a:cubicBezTo>
                  <a:cubicBezTo>
                    <a:pt x="962" y="2373"/>
                    <a:pt x="969" y="2368"/>
                    <a:pt x="974" y="2359"/>
                  </a:cubicBezTo>
                  <a:cubicBezTo>
                    <a:pt x="977" y="2356"/>
                    <a:pt x="979" y="2351"/>
                    <a:pt x="981" y="2348"/>
                  </a:cubicBezTo>
                  <a:cubicBezTo>
                    <a:pt x="985" y="2338"/>
                    <a:pt x="992" y="2325"/>
                    <a:pt x="1010" y="2318"/>
                  </a:cubicBezTo>
                  <a:cubicBezTo>
                    <a:pt x="1023" y="2313"/>
                    <a:pt x="1035" y="2317"/>
                    <a:pt x="1045" y="2318"/>
                  </a:cubicBezTo>
                  <a:cubicBezTo>
                    <a:pt x="1050" y="2320"/>
                    <a:pt x="1055" y="2321"/>
                    <a:pt x="1060" y="2321"/>
                  </a:cubicBezTo>
                  <a:cubicBezTo>
                    <a:pt x="1063" y="2320"/>
                    <a:pt x="1065" y="2320"/>
                    <a:pt x="1065" y="2320"/>
                  </a:cubicBezTo>
                  <a:cubicBezTo>
                    <a:pt x="1065" y="2318"/>
                    <a:pt x="1065" y="2317"/>
                    <a:pt x="1065" y="2313"/>
                  </a:cubicBezTo>
                  <a:cubicBezTo>
                    <a:pt x="1063" y="2310"/>
                    <a:pt x="1063" y="2307"/>
                    <a:pt x="1063" y="2302"/>
                  </a:cubicBezTo>
                  <a:cubicBezTo>
                    <a:pt x="1061" y="2298"/>
                    <a:pt x="1061" y="2293"/>
                    <a:pt x="1061" y="2290"/>
                  </a:cubicBezTo>
                  <a:cubicBezTo>
                    <a:pt x="1058" y="2275"/>
                    <a:pt x="1055" y="2261"/>
                    <a:pt x="1060" y="2244"/>
                  </a:cubicBezTo>
                  <a:cubicBezTo>
                    <a:pt x="1066" y="2218"/>
                    <a:pt x="1081" y="2200"/>
                    <a:pt x="1104" y="2198"/>
                  </a:cubicBezTo>
                  <a:cubicBezTo>
                    <a:pt x="1122" y="2196"/>
                    <a:pt x="1130" y="2206"/>
                    <a:pt x="1137" y="2211"/>
                  </a:cubicBezTo>
                  <a:cubicBezTo>
                    <a:pt x="1139" y="2214"/>
                    <a:pt x="1142" y="2218"/>
                    <a:pt x="1144" y="2219"/>
                  </a:cubicBezTo>
                  <a:cubicBezTo>
                    <a:pt x="1149" y="2221"/>
                    <a:pt x="1157" y="2224"/>
                    <a:pt x="1162" y="2223"/>
                  </a:cubicBezTo>
                  <a:cubicBezTo>
                    <a:pt x="1170" y="2216"/>
                    <a:pt x="1177" y="2191"/>
                    <a:pt x="1178" y="2176"/>
                  </a:cubicBezTo>
                  <a:cubicBezTo>
                    <a:pt x="1186" y="2139"/>
                    <a:pt x="1210" y="2092"/>
                    <a:pt x="1246" y="2078"/>
                  </a:cubicBezTo>
                  <a:cubicBezTo>
                    <a:pt x="1289" y="2060"/>
                    <a:pt x="1336" y="2083"/>
                    <a:pt x="1371" y="2099"/>
                  </a:cubicBezTo>
                  <a:cubicBezTo>
                    <a:pt x="1378" y="2102"/>
                    <a:pt x="1386" y="2106"/>
                    <a:pt x="1394" y="2109"/>
                  </a:cubicBezTo>
                  <a:cubicBezTo>
                    <a:pt x="1430" y="2124"/>
                    <a:pt x="1481" y="2144"/>
                    <a:pt x="1485" y="2181"/>
                  </a:cubicBezTo>
                  <a:cubicBezTo>
                    <a:pt x="1488" y="2200"/>
                    <a:pt x="1480" y="2249"/>
                    <a:pt x="1453" y="2259"/>
                  </a:cubicBezTo>
                  <a:cubicBezTo>
                    <a:pt x="1442" y="2262"/>
                    <a:pt x="1430" y="2259"/>
                    <a:pt x="1422" y="2257"/>
                  </a:cubicBezTo>
                  <a:cubicBezTo>
                    <a:pt x="1414" y="2256"/>
                    <a:pt x="1409" y="2254"/>
                    <a:pt x="1404" y="2254"/>
                  </a:cubicBezTo>
                  <a:cubicBezTo>
                    <a:pt x="1396" y="2259"/>
                    <a:pt x="1394" y="2261"/>
                    <a:pt x="1394" y="2261"/>
                  </a:cubicBezTo>
                  <a:cubicBezTo>
                    <a:pt x="1394" y="2265"/>
                    <a:pt x="1409" y="2279"/>
                    <a:pt x="1447" y="2295"/>
                  </a:cubicBezTo>
                  <a:cubicBezTo>
                    <a:pt x="1468" y="2303"/>
                    <a:pt x="1485" y="2318"/>
                    <a:pt x="1490" y="2336"/>
                  </a:cubicBezTo>
                  <a:cubicBezTo>
                    <a:pt x="1496" y="2353"/>
                    <a:pt x="1493" y="2371"/>
                    <a:pt x="1483" y="2387"/>
                  </a:cubicBezTo>
                  <a:close/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3" name="Freeform 80">
              <a:extLst>
                <a:ext uri="{FF2B5EF4-FFF2-40B4-BE49-F238E27FC236}">
                  <a16:creationId xmlns:a16="http://schemas.microsoft.com/office/drawing/2014/main" id="{D115B951-6734-4BE0-8AB3-B33BF9E0A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0" y="1827213"/>
              <a:ext cx="2070100" cy="2314575"/>
            </a:xfrm>
            <a:custGeom>
              <a:avLst/>
              <a:gdLst>
                <a:gd name="T0" fmla="*/ 5601 w 5752"/>
                <a:gd name="T1" fmla="*/ 1254 h 6431"/>
                <a:gd name="T2" fmla="*/ 5451 w 5752"/>
                <a:gd name="T3" fmla="*/ 1537 h 6431"/>
                <a:gd name="T4" fmla="*/ 5589 w 5752"/>
                <a:gd name="T5" fmla="*/ 2027 h 6431"/>
                <a:gd name="T6" fmla="*/ 5428 w 5752"/>
                <a:gd name="T7" fmla="*/ 2243 h 6431"/>
                <a:gd name="T8" fmla="*/ 5187 w 5752"/>
                <a:gd name="T9" fmla="*/ 2402 h 6431"/>
                <a:gd name="T10" fmla="*/ 5090 w 5752"/>
                <a:gd name="T11" fmla="*/ 2584 h 6431"/>
                <a:gd name="T12" fmla="*/ 5116 w 5752"/>
                <a:gd name="T13" fmla="*/ 2893 h 6431"/>
                <a:gd name="T14" fmla="*/ 5278 w 5752"/>
                <a:gd name="T15" fmla="*/ 3127 h 6431"/>
                <a:gd name="T16" fmla="*/ 5276 w 5752"/>
                <a:gd name="T17" fmla="*/ 3366 h 6431"/>
                <a:gd name="T18" fmla="*/ 5062 w 5752"/>
                <a:gd name="T19" fmla="*/ 3463 h 6431"/>
                <a:gd name="T20" fmla="*/ 4744 w 5752"/>
                <a:gd name="T21" fmla="*/ 3565 h 6431"/>
                <a:gd name="T22" fmla="*/ 4794 w 5752"/>
                <a:gd name="T23" fmla="*/ 3788 h 6431"/>
                <a:gd name="T24" fmla="*/ 4724 w 5752"/>
                <a:gd name="T25" fmla="*/ 4093 h 6431"/>
                <a:gd name="T26" fmla="*/ 4904 w 5752"/>
                <a:gd name="T27" fmla="*/ 4402 h 6431"/>
                <a:gd name="T28" fmla="*/ 4611 w 5752"/>
                <a:gd name="T29" fmla="*/ 4798 h 6431"/>
                <a:gd name="T30" fmla="*/ 4406 w 5752"/>
                <a:gd name="T31" fmla="*/ 4878 h 6431"/>
                <a:gd name="T32" fmla="*/ 4336 w 5752"/>
                <a:gd name="T33" fmla="*/ 5127 h 6431"/>
                <a:gd name="T34" fmla="*/ 4326 w 5752"/>
                <a:gd name="T35" fmla="*/ 5396 h 6431"/>
                <a:gd name="T36" fmla="*/ 4354 w 5752"/>
                <a:gd name="T37" fmla="*/ 5598 h 6431"/>
                <a:gd name="T38" fmla="*/ 4509 w 5752"/>
                <a:gd name="T39" fmla="*/ 6041 h 6431"/>
                <a:gd name="T40" fmla="*/ 4057 w 5752"/>
                <a:gd name="T41" fmla="*/ 6280 h 6431"/>
                <a:gd name="T42" fmla="*/ 3858 w 5752"/>
                <a:gd name="T43" fmla="*/ 6381 h 6431"/>
                <a:gd name="T44" fmla="*/ 3635 w 5752"/>
                <a:gd name="T45" fmla="*/ 6386 h 6431"/>
                <a:gd name="T46" fmla="*/ 3105 w 5752"/>
                <a:gd name="T47" fmla="*/ 6358 h 6431"/>
                <a:gd name="T48" fmla="*/ 2540 w 5752"/>
                <a:gd name="T49" fmla="*/ 6252 h 6431"/>
                <a:gd name="T50" fmla="*/ 2314 w 5752"/>
                <a:gd name="T51" fmla="*/ 5849 h 6431"/>
                <a:gd name="T52" fmla="*/ 1785 w 5752"/>
                <a:gd name="T53" fmla="*/ 5552 h 6431"/>
                <a:gd name="T54" fmla="*/ 1357 w 5752"/>
                <a:gd name="T55" fmla="*/ 6074 h 6431"/>
                <a:gd name="T56" fmla="*/ 1034 w 5752"/>
                <a:gd name="T57" fmla="*/ 6160 h 6431"/>
                <a:gd name="T58" fmla="*/ 914 w 5752"/>
                <a:gd name="T59" fmla="*/ 5737 h 6431"/>
                <a:gd name="T60" fmla="*/ 795 w 5752"/>
                <a:gd name="T61" fmla="*/ 5295 h 6431"/>
                <a:gd name="T62" fmla="*/ 690 w 5752"/>
                <a:gd name="T63" fmla="*/ 4972 h 6431"/>
                <a:gd name="T64" fmla="*/ 538 w 5752"/>
                <a:gd name="T65" fmla="*/ 4710 h 6431"/>
                <a:gd name="T66" fmla="*/ 265 w 5752"/>
                <a:gd name="T67" fmla="*/ 4607 h 6431"/>
                <a:gd name="T68" fmla="*/ 184 w 5752"/>
                <a:gd name="T69" fmla="*/ 4406 h 6431"/>
                <a:gd name="T70" fmla="*/ 123 w 5752"/>
                <a:gd name="T71" fmla="*/ 4068 h 6431"/>
                <a:gd name="T72" fmla="*/ 146 w 5752"/>
                <a:gd name="T73" fmla="*/ 3610 h 6431"/>
                <a:gd name="T74" fmla="*/ 146 w 5752"/>
                <a:gd name="T75" fmla="*/ 3017 h 6431"/>
                <a:gd name="T76" fmla="*/ 357 w 5752"/>
                <a:gd name="T77" fmla="*/ 2752 h 6431"/>
                <a:gd name="T78" fmla="*/ 598 w 5752"/>
                <a:gd name="T79" fmla="*/ 2442 h 6431"/>
                <a:gd name="T80" fmla="*/ 336 w 5752"/>
                <a:gd name="T81" fmla="*/ 2005 h 6431"/>
                <a:gd name="T82" fmla="*/ 303 w 5752"/>
                <a:gd name="T83" fmla="*/ 1612 h 6431"/>
                <a:gd name="T84" fmla="*/ 619 w 5752"/>
                <a:gd name="T85" fmla="*/ 1577 h 6431"/>
                <a:gd name="T86" fmla="*/ 1072 w 5752"/>
                <a:gd name="T87" fmla="*/ 1653 h 6431"/>
                <a:gd name="T88" fmla="*/ 1377 w 5752"/>
                <a:gd name="T89" fmla="*/ 1585 h 6431"/>
                <a:gd name="T90" fmla="*/ 1413 w 5752"/>
                <a:gd name="T91" fmla="*/ 1277 h 6431"/>
                <a:gd name="T92" fmla="*/ 1507 w 5752"/>
                <a:gd name="T93" fmla="*/ 1299 h 6431"/>
                <a:gd name="T94" fmla="*/ 1896 w 5752"/>
                <a:gd name="T95" fmla="*/ 1343 h 6431"/>
                <a:gd name="T96" fmla="*/ 1965 w 5752"/>
                <a:gd name="T97" fmla="*/ 1491 h 6431"/>
                <a:gd name="T98" fmla="*/ 2143 w 5752"/>
                <a:gd name="T99" fmla="*/ 1760 h 6431"/>
                <a:gd name="T100" fmla="*/ 2407 w 5752"/>
                <a:gd name="T101" fmla="*/ 1645 h 6431"/>
                <a:gd name="T102" fmla="*/ 2914 w 5752"/>
                <a:gd name="T103" fmla="*/ 1336 h 6431"/>
                <a:gd name="T104" fmla="*/ 2960 w 5752"/>
                <a:gd name="T105" fmla="*/ 864 h 6431"/>
                <a:gd name="T106" fmla="*/ 3293 w 5752"/>
                <a:gd name="T107" fmla="*/ 745 h 6431"/>
                <a:gd name="T108" fmla="*/ 3504 w 5752"/>
                <a:gd name="T109" fmla="*/ 720 h 6431"/>
                <a:gd name="T110" fmla="*/ 4059 w 5752"/>
                <a:gd name="T111" fmla="*/ 506 h 6431"/>
                <a:gd name="T112" fmla="*/ 4785 w 5752"/>
                <a:gd name="T113" fmla="*/ 28 h 6431"/>
                <a:gd name="T114" fmla="*/ 5209 w 5752"/>
                <a:gd name="T115" fmla="*/ 58 h 6431"/>
                <a:gd name="T116" fmla="*/ 5472 w 5752"/>
                <a:gd name="T117" fmla="*/ 213 h 6431"/>
                <a:gd name="T118" fmla="*/ 5313 w 5752"/>
                <a:gd name="T119" fmla="*/ 636 h 6431"/>
                <a:gd name="T120" fmla="*/ 5347 w 5752"/>
                <a:gd name="T121" fmla="*/ 811 h 6431"/>
                <a:gd name="T122" fmla="*/ 5705 w 5752"/>
                <a:gd name="T123" fmla="*/ 1032 h 6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52" h="6431">
                  <a:moveTo>
                    <a:pt x="5751" y="1081"/>
                  </a:moveTo>
                  <a:cubicBezTo>
                    <a:pt x="5751" y="1086"/>
                    <a:pt x="5741" y="1104"/>
                    <a:pt x="5736" y="1112"/>
                  </a:cubicBezTo>
                  <a:cubicBezTo>
                    <a:pt x="5731" y="1121"/>
                    <a:pt x="5728" y="1127"/>
                    <a:pt x="5726" y="1131"/>
                  </a:cubicBezTo>
                  <a:cubicBezTo>
                    <a:pt x="5724" y="1135"/>
                    <a:pt x="5721" y="1139"/>
                    <a:pt x="5719" y="1144"/>
                  </a:cubicBezTo>
                  <a:cubicBezTo>
                    <a:pt x="5713" y="1155"/>
                    <a:pt x="5706" y="1168"/>
                    <a:pt x="5706" y="1185"/>
                  </a:cubicBezTo>
                  <a:cubicBezTo>
                    <a:pt x="5705" y="1193"/>
                    <a:pt x="5706" y="1201"/>
                    <a:pt x="5708" y="1210"/>
                  </a:cubicBezTo>
                  <a:cubicBezTo>
                    <a:pt x="5710" y="1221"/>
                    <a:pt x="5713" y="1233"/>
                    <a:pt x="5708" y="1239"/>
                  </a:cubicBezTo>
                  <a:cubicBezTo>
                    <a:pt x="5701" y="1246"/>
                    <a:pt x="5693" y="1244"/>
                    <a:pt x="5673" y="1238"/>
                  </a:cubicBezTo>
                  <a:cubicBezTo>
                    <a:pt x="5652" y="1233"/>
                    <a:pt x="5621" y="1223"/>
                    <a:pt x="5601" y="1254"/>
                  </a:cubicBezTo>
                  <a:cubicBezTo>
                    <a:pt x="5596" y="1264"/>
                    <a:pt x="5596" y="1274"/>
                    <a:pt x="5594" y="1284"/>
                  </a:cubicBezTo>
                  <a:cubicBezTo>
                    <a:pt x="5594" y="1292"/>
                    <a:pt x="5594" y="1297"/>
                    <a:pt x="5591" y="1302"/>
                  </a:cubicBezTo>
                  <a:cubicBezTo>
                    <a:pt x="5586" y="1308"/>
                    <a:pt x="5576" y="1312"/>
                    <a:pt x="5566" y="1317"/>
                  </a:cubicBezTo>
                  <a:cubicBezTo>
                    <a:pt x="5561" y="1320"/>
                    <a:pt x="5556" y="1322"/>
                    <a:pt x="5553" y="1323"/>
                  </a:cubicBezTo>
                  <a:cubicBezTo>
                    <a:pt x="5512" y="1348"/>
                    <a:pt x="5472" y="1378"/>
                    <a:pt x="5444" y="1407"/>
                  </a:cubicBezTo>
                  <a:cubicBezTo>
                    <a:pt x="5426" y="1425"/>
                    <a:pt x="5410" y="1445"/>
                    <a:pt x="5413" y="1467"/>
                  </a:cubicBezTo>
                  <a:cubicBezTo>
                    <a:pt x="5415" y="1481"/>
                    <a:pt x="5426" y="1495"/>
                    <a:pt x="5444" y="1506"/>
                  </a:cubicBezTo>
                  <a:cubicBezTo>
                    <a:pt x="5461" y="1516"/>
                    <a:pt x="5461" y="1521"/>
                    <a:pt x="5461" y="1521"/>
                  </a:cubicBezTo>
                  <a:cubicBezTo>
                    <a:pt x="5462" y="1524"/>
                    <a:pt x="5456" y="1533"/>
                    <a:pt x="5451" y="1537"/>
                  </a:cubicBezTo>
                  <a:cubicBezTo>
                    <a:pt x="5444" y="1544"/>
                    <a:pt x="5439" y="1552"/>
                    <a:pt x="5433" y="1561"/>
                  </a:cubicBezTo>
                  <a:cubicBezTo>
                    <a:pt x="5418" y="1585"/>
                    <a:pt x="5410" y="1626"/>
                    <a:pt x="5462" y="1674"/>
                  </a:cubicBezTo>
                  <a:cubicBezTo>
                    <a:pt x="5497" y="1704"/>
                    <a:pt x="5495" y="1715"/>
                    <a:pt x="5482" y="1765"/>
                  </a:cubicBezTo>
                  <a:cubicBezTo>
                    <a:pt x="5467" y="1818"/>
                    <a:pt x="5490" y="1847"/>
                    <a:pt x="5515" y="1882"/>
                  </a:cubicBezTo>
                  <a:lnTo>
                    <a:pt x="5520" y="1888"/>
                  </a:lnTo>
                  <a:cubicBezTo>
                    <a:pt x="5530" y="1900"/>
                    <a:pt x="5538" y="1913"/>
                    <a:pt x="5555" y="1923"/>
                  </a:cubicBezTo>
                  <a:cubicBezTo>
                    <a:pt x="5561" y="1926"/>
                    <a:pt x="5568" y="1928"/>
                    <a:pt x="5574" y="1930"/>
                  </a:cubicBezTo>
                  <a:cubicBezTo>
                    <a:pt x="5586" y="1934"/>
                    <a:pt x="5594" y="1936"/>
                    <a:pt x="5599" y="1944"/>
                  </a:cubicBezTo>
                  <a:cubicBezTo>
                    <a:pt x="5609" y="1962"/>
                    <a:pt x="5602" y="2010"/>
                    <a:pt x="5589" y="2027"/>
                  </a:cubicBezTo>
                  <a:cubicBezTo>
                    <a:pt x="5584" y="2030"/>
                    <a:pt x="5578" y="2035"/>
                    <a:pt x="5573" y="2038"/>
                  </a:cubicBezTo>
                  <a:cubicBezTo>
                    <a:pt x="5563" y="2042"/>
                    <a:pt x="5555" y="2048"/>
                    <a:pt x="5546" y="2056"/>
                  </a:cubicBezTo>
                  <a:cubicBezTo>
                    <a:pt x="5537" y="2070"/>
                    <a:pt x="5532" y="2084"/>
                    <a:pt x="5528" y="2098"/>
                  </a:cubicBezTo>
                  <a:cubicBezTo>
                    <a:pt x="5528" y="2104"/>
                    <a:pt x="5527" y="2109"/>
                    <a:pt x="5525" y="2114"/>
                  </a:cubicBezTo>
                  <a:cubicBezTo>
                    <a:pt x="5520" y="2126"/>
                    <a:pt x="5514" y="2135"/>
                    <a:pt x="5507" y="2145"/>
                  </a:cubicBezTo>
                  <a:cubicBezTo>
                    <a:pt x="5497" y="2160"/>
                    <a:pt x="5486" y="2178"/>
                    <a:pt x="5487" y="2208"/>
                  </a:cubicBezTo>
                  <a:cubicBezTo>
                    <a:pt x="5487" y="2211"/>
                    <a:pt x="5487" y="2215"/>
                    <a:pt x="5489" y="2218"/>
                  </a:cubicBezTo>
                  <a:cubicBezTo>
                    <a:pt x="5490" y="2234"/>
                    <a:pt x="5490" y="2238"/>
                    <a:pt x="5482" y="2243"/>
                  </a:cubicBezTo>
                  <a:cubicBezTo>
                    <a:pt x="5472" y="2246"/>
                    <a:pt x="5436" y="2247"/>
                    <a:pt x="5428" y="2243"/>
                  </a:cubicBezTo>
                  <a:cubicBezTo>
                    <a:pt x="5423" y="2239"/>
                    <a:pt x="5418" y="2233"/>
                    <a:pt x="5413" y="2226"/>
                  </a:cubicBezTo>
                  <a:cubicBezTo>
                    <a:pt x="5405" y="2215"/>
                    <a:pt x="5397" y="2201"/>
                    <a:pt x="5382" y="2200"/>
                  </a:cubicBezTo>
                  <a:cubicBezTo>
                    <a:pt x="5380" y="2200"/>
                    <a:pt x="5380" y="2200"/>
                    <a:pt x="5380" y="2200"/>
                  </a:cubicBezTo>
                  <a:cubicBezTo>
                    <a:pt x="5370" y="2200"/>
                    <a:pt x="5359" y="2205"/>
                    <a:pt x="5347" y="2215"/>
                  </a:cubicBezTo>
                  <a:cubicBezTo>
                    <a:pt x="5334" y="2228"/>
                    <a:pt x="5329" y="2243"/>
                    <a:pt x="5326" y="2256"/>
                  </a:cubicBezTo>
                  <a:cubicBezTo>
                    <a:pt x="5324" y="2261"/>
                    <a:pt x="5322" y="2267"/>
                    <a:pt x="5319" y="2274"/>
                  </a:cubicBezTo>
                  <a:cubicBezTo>
                    <a:pt x="5311" y="2292"/>
                    <a:pt x="5296" y="2308"/>
                    <a:pt x="5276" y="2322"/>
                  </a:cubicBezTo>
                  <a:cubicBezTo>
                    <a:pt x="5270" y="2327"/>
                    <a:pt x="5260" y="2332"/>
                    <a:pt x="5248" y="2335"/>
                  </a:cubicBezTo>
                  <a:cubicBezTo>
                    <a:pt x="5219" y="2345"/>
                    <a:pt x="5176" y="2361"/>
                    <a:pt x="5187" y="2402"/>
                  </a:cubicBezTo>
                  <a:cubicBezTo>
                    <a:pt x="5196" y="2430"/>
                    <a:pt x="5217" y="2439"/>
                    <a:pt x="5237" y="2447"/>
                  </a:cubicBezTo>
                  <a:cubicBezTo>
                    <a:pt x="5258" y="2457"/>
                    <a:pt x="5271" y="2463"/>
                    <a:pt x="5275" y="2481"/>
                  </a:cubicBezTo>
                  <a:cubicBezTo>
                    <a:pt x="5276" y="2490"/>
                    <a:pt x="5276" y="2500"/>
                    <a:pt x="5271" y="2506"/>
                  </a:cubicBezTo>
                  <a:cubicBezTo>
                    <a:pt x="5265" y="2513"/>
                    <a:pt x="5245" y="2513"/>
                    <a:pt x="5227" y="2513"/>
                  </a:cubicBezTo>
                  <a:cubicBezTo>
                    <a:pt x="5210" y="2511"/>
                    <a:pt x="5189" y="2513"/>
                    <a:pt x="5174" y="2528"/>
                  </a:cubicBezTo>
                  <a:cubicBezTo>
                    <a:pt x="5166" y="2536"/>
                    <a:pt x="5163" y="2544"/>
                    <a:pt x="5161" y="2551"/>
                  </a:cubicBezTo>
                  <a:cubicBezTo>
                    <a:pt x="5156" y="2559"/>
                    <a:pt x="5154" y="2562"/>
                    <a:pt x="5146" y="2565"/>
                  </a:cubicBezTo>
                  <a:cubicBezTo>
                    <a:pt x="5141" y="2567"/>
                    <a:pt x="5136" y="2567"/>
                    <a:pt x="5130" y="2569"/>
                  </a:cubicBezTo>
                  <a:cubicBezTo>
                    <a:pt x="5116" y="2569"/>
                    <a:pt x="5102" y="2570"/>
                    <a:pt x="5090" y="2584"/>
                  </a:cubicBezTo>
                  <a:cubicBezTo>
                    <a:pt x="5074" y="2600"/>
                    <a:pt x="5079" y="2621"/>
                    <a:pt x="5082" y="2638"/>
                  </a:cubicBezTo>
                  <a:cubicBezTo>
                    <a:pt x="5084" y="2643"/>
                    <a:pt x="5084" y="2649"/>
                    <a:pt x="5084" y="2654"/>
                  </a:cubicBezTo>
                  <a:cubicBezTo>
                    <a:pt x="5085" y="2673"/>
                    <a:pt x="5080" y="2684"/>
                    <a:pt x="5074" y="2699"/>
                  </a:cubicBezTo>
                  <a:cubicBezTo>
                    <a:pt x="5072" y="2705"/>
                    <a:pt x="5070" y="2710"/>
                    <a:pt x="5069" y="2717"/>
                  </a:cubicBezTo>
                  <a:cubicBezTo>
                    <a:pt x="5060" y="2740"/>
                    <a:pt x="5060" y="2745"/>
                    <a:pt x="5074" y="2763"/>
                  </a:cubicBezTo>
                  <a:lnTo>
                    <a:pt x="5077" y="2766"/>
                  </a:lnTo>
                  <a:cubicBezTo>
                    <a:pt x="5090" y="2786"/>
                    <a:pt x="5090" y="2788"/>
                    <a:pt x="5090" y="2816"/>
                  </a:cubicBezTo>
                  <a:cubicBezTo>
                    <a:pt x="5092" y="2839"/>
                    <a:pt x="5093" y="2862"/>
                    <a:pt x="5107" y="2880"/>
                  </a:cubicBezTo>
                  <a:cubicBezTo>
                    <a:pt x="5110" y="2887"/>
                    <a:pt x="5113" y="2890"/>
                    <a:pt x="5116" y="2893"/>
                  </a:cubicBezTo>
                  <a:cubicBezTo>
                    <a:pt x="5121" y="2898"/>
                    <a:pt x="5125" y="2902"/>
                    <a:pt x="5126" y="2906"/>
                  </a:cubicBezTo>
                  <a:cubicBezTo>
                    <a:pt x="5130" y="2911"/>
                    <a:pt x="5131" y="2916"/>
                    <a:pt x="5131" y="2920"/>
                  </a:cubicBezTo>
                  <a:cubicBezTo>
                    <a:pt x="5136" y="2934"/>
                    <a:pt x="5141" y="2948"/>
                    <a:pt x="5161" y="2959"/>
                  </a:cubicBezTo>
                  <a:cubicBezTo>
                    <a:pt x="5181" y="2974"/>
                    <a:pt x="5196" y="2990"/>
                    <a:pt x="5212" y="3009"/>
                  </a:cubicBezTo>
                  <a:cubicBezTo>
                    <a:pt x="5222" y="3020"/>
                    <a:pt x="5233" y="3033"/>
                    <a:pt x="5247" y="3045"/>
                  </a:cubicBezTo>
                  <a:cubicBezTo>
                    <a:pt x="5250" y="3048"/>
                    <a:pt x="5253" y="3050"/>
                    <a:pt x="5258" y="3053"/>
                  </a:cubicBezTo>
                  <a:cubicBezTo>
                    <a:pt x="5266" y="3060"/>
                    <a:pt x="5273" y="3066"/>
                    <a:pt x="5276" y="3071"/>
                  </a:cubicBezTo>
                  <a:cubicBezTo>
                    <a:pt x="5281" y="3079"/>
                    <a:pt x="5280" y="3086"/>
                    <a:pt x="5278" y="3096"/>
                  </a:cubicBezTo>
                  <a:cubicBezTo>
                    <a:pt x="5276" y="3106"/>
                    <a:pt x="5275" y="3116"/>
                    <a:pt x="5278" y="3127"/>
                  </a:cubicBezTo>
                  <a:cubicBezTo>
                    <a:pt x="5281" y="3145"/>
                    <a:pt x="5289" y="3150"/>
                    <a:pt x="5296" y="3155"/>
                  </a:cubicBezTo>
                  <a:cubicBezTo>
                    <a:pt x="5299" y="3157"/>
                    <a:pt x="5303" y="3160"/>
                    <a:pt x="5306" y="3163"/>
                  </a:cubicBezTo>
                  <a:cubicBezTo>
                    <a:pt x="5316" y="3175"/>
                    <a:pt x="5316" y="3178"/>
                    <a:pt x="5314" y="3201"/>
                  </a:cubicBezTo>
                  <a:cubicBezTo>
                    <a:pt x="5314" y="3206"/>
                    <a:pt x="5314" y="3211"/>
                    <a:pt x="5314" y="3215"/>
                  </a:cubicBezTo>
                  <a:cubicBezTo>
                    <a:pt x="5313" y="3224"/>
                    <a:pt x="5313" y="3233"/>
                    <a:pt x="5313" y="3241"/>
                  </a:cubicBezTo>
                  <a:cubicBezTo>
                    <a:pt x="5311" y="3272"/>
                    <a:pt x="5311" y="3300"/>
                    <a:pt x="5311" y="3330"/>
                  </a:cubicBezTo>
                  <a:cubicBezTo>
                    <a:pt x="5311" y="3343"/>
                    <a:pt x="5308" y="3361"/>
                    <a:pt x="5299" y="3371"/>
                  </a:cubicBezTo>
                  <a:cubicBezTo>
                    <a:pt x="5296" y="3374"/>
                    <a:pt x="5291" y="3374"/>
                    <a:pt x="5286" y="3374"/>
                  </a:cubicBezTo>
                  <a:cubicBezTo>
                    <a:pt x="5285" y="3373"/>
                    <a:pt x="5281" y="3373"/>
                    <a:pt x="5276" y="3366"/>
                  </a:cubicBezTo>
                  <a:cubicBezTo>
                    <a:pt x="5271" y="3361"/>
                    <a:pt x="5263" y="3351"/>
                    <a:pt x="5250" y="3350"/>
                  </a:cubicBezTo>
                  <a:lnTo>
                    <a:pt x="5248" y="3350"/>
                  </a:lnTo>
                  <a:cubicBezTo>
                    <a:pt x="5235" y="3348"/>
                    <a:pt x="5224" y="3353"/>
                    <a:pt x="5212" y="3358"/>
                  </a:cubicBezTo>
                  <a:cubicBezTo>
                    <a:pt x="5204" y="3361"/>
                    <a:pt x="5196" y="3364"/>
                    <a:pt x="5189" y="3364"/>
                  </a:cubicBezTo>
                  <a:cubicBezTo>
                    <a:pt x="5184" y="3366"/>
                    <a:pt x="5179" y="3366"/>
                    <a:pt x="5176" y="3364"/>
                  </a:cubicBezTo>
                  <a:cubicBezTo>
                    <a:pt x="5154" y="3364"/>
                    <a:pt x="5146" y="3368"/>
                    <a:pt x="5136" y="3392"/>
                  </a:cubicBezTo>
                  <a:cubicBezTo>
                    <a:pt x="5133" y="3399"/>
                    <a:pt x="5131" y="3404"/>
                    <a:pt x="5128" y="3411"/>
                  </a:cubicBezTo>
                  <a:cubicBezTo>
                    <a:pt x="5125" y="3424"/>
                    <a:pt x="5120" y="3435"/>
                    <a:pt x="5110" y="3445"/>
                  </a:cubicBezTo>
                  <a:cubicBezTo>
                    <a:pt x="5095" y="3460"/>
                    <a:pt x="5082" y="3462"/>
                    <a:pt x="5062" y="3463"/>
                  </a:cubicBezTo>
                  <a:cubicBezTo>
                    <a:pt x="5051" y="3465"/>
                    <a:pt x="5036" y="3465"/>
                    <a:pt x="5021" y="3472"/>
                  </a:cubicBezTo>
                  <a:cubicBezTo>
                    <a:pt x="5013" y="3475"/>
                    <a:pt x="5008" y="3480"/>
                    <a:pt x="5003" y="3485"/>
                  </a:cubicBezTo>
                  <a:cubicBezTo>
                    <a:pt x="4998" y="3490"/>
                    <a:pt x="4993" y="3493"/>
                    <a:pt x="4988" y="3495"/>
                  </a:cubicBezTo>
                  <a:cubicBezTo>
                    <a:pt x="4980" y="3496"/>
                    <a:pt x="4968" y="3493"/>
                    <a:pt x="4957" y="3490"/>
                  </a:cubicBezTo>
                  <a:cubicBezTo>
                    <a:pt x="4950" y="3486"/>
                    <a:pt x="4945" y="3485"/>
                    <a:pt x="4939" y="3485"/>
                  </a:cubicBezTo>
                  <a:cubicBezTo>
                    <a:pt x="4925" y="3481"/>
                    <a:pt x="4912" y="3478"/>
                    <a:pt x="4901" y="3475"/>
                  </a:cubicBezTo>
                  <a:cubicBezTo>
                    <a:pt x="4869" y="3465"/>
                    <a:pt x="4840" y="3457"/>
                    <a:pt x="4803" y="3462"/>
                  </a:cubicBezTo>
                  <a:cubicBezTo>
                    <a:pt x="4775" y="3467"/>
                    <a:pt x="4756" y="3480"/>
                    <a:pt x="4744" y="3498"/>
                  </a:cubicBezTo>
                  <a:cubicBezTo>
                    <a:pt x="4738" y="3511"/>
                    <a:pt x="4731" y="3532"/>
                    <a:pt x="4744" y="3565"/>
                  </a:cubicBezTo>
                  <a:cubicBezTo>
                    <a:pt x="4749" y="3575"/>
                    <a:pt x="4756" y="3584"/>
                    <a:pt x="4761" y="3592"/>
                  </a:cubicBezTo>
                  <a:cubicBezTo>
                    <a:pt x="4767" y="3600"/>
                    <a:pt x="4774" y="3608"/>
                    <a:pt x="4775" y="3618"/>
                  </a:cubicBezTo>
                  <a:cubicBezTo>
                    <a:pt x="4779" y="3626"/>
                    <a:pt x="4775" y="3635"/>
                    <a:pt x="4774" y="3644"/>
                  </a:cubicBezTo>
                  <a:cubicBezTo>
                    <a:pt x="4771" y="3654"/>
                    <a:pt x="4769" y="3663"/>
                    <a:pt x="4769" y="3673"/>
                  </a:cubicBezTo>
                  <a:cubicBezTo>
                    <a:pt x="4769" y="3691"/>
                    <a:pt x="4775" y="3699"/>
                    <a:pt x="4780" y="3705"/>
                  </a:cubicBezTo>
                  <a:cubicBezTo>
                    <a:pt x="4784" y="3709"/>
                    <a:pt x="4785" y="3712"/>
                    <a:pt x="4787" y="3715"/>
                  </a:cubicBezTo>
                  <a:cubicBezTo>
                    <a:pt x="4790" y="3725"/>
                    <a:pt x="4790" y="3732"/>
                    <a:pt x="4789" y="3742"/>
                  </a:cubicBezTo>
                  <a:cubicBezTo>
                    <a:pt x="4789" y="3748"/>
                    <a:pt x="4787" y="3755"/>
                    <a:pt x="4789" y="3763"/>
                  </a:cubicBezTo>
                  <a:cubicBezTo>
                    <a:pt x="4789" y="3771"/>
                    <a:pt x="4792" y="3780"/>
                    <a:pt x="4794" y="3788"/>
                  </a:cubicBezTo>
                  <a:cubicBezTo>
                    <a:pt x="4795" y="3793"/>
                    <a:pt x="4797" y="3799"/>
                    <a:pt x="4799" y="3804"/>
                  </a:cubicBezTo>
                  <a:cubicBezTo>
                    <a:pt x="4799" y="3817"/>
                    <a:pt x="4792" y="3831"/>
                    <a:pt x="4784" y="3844"/>
                  </a:cubicBezTo>
                  <a:cubicBezTo>
                    <a:pt x="4782" y="3849"/>
                    <a:pt x="4779" y="3854"/>
                    <a:pt x="4777" y="3859"/>
                  </a:cubicBezTo>
                  <a:cubicBezTo>
                    <a:pt x="4772" y="3869"/>
                    <a:pt x="4766" y="3880"/>
                    <a:pt x="4761" y="3890"/>
                  </a:cubicBezTo>
                  <a:cubicBezTo>
                    <a:pt x="4743" y="3918"/>
                    <a:pt x="4726" y="3948"/>
                    <a:pt x="4731" y="3982"/>
                  </a:cubicBezTo>
                  <a:lnTo>
                    <a:pt x="4733" y="3987"/>
                  </a:lnTo>
                  <a:cubicBezTo>
                    <a:pt x="4734" y="4002"/>
                    <a:pt x="4734" y="4002"/>
                    <a:pt x="4729" y="4017"/>
                  </a:cubicBezTo>
                  <a:lnTo>
                    <a:pt x="4728" y="4022"/>
                  </a:lnTo>
                  <a:cubicBezTo>
                    <a:pt x="4719" y="4043"/>
                    <a:pt x="4713" y="4068"/>
                    <a:pt x="4724" y="4093"/>
                  </a:cubicBezTo>
                  <a:cubicBezTo>
                    <a:pt x="4736" y="4117"/>
                    <a:pt x="4757" y="4126"/>
                    <a:pt x="4775" y="4134"/>
                  </a:cubicBezTo>
                  <a:cubicBezTo>
                    <a:pt x="4785" y="4139"/>
                    <a:pt x="4794" y="4144"/>
                    <a:pt x="4802" y="4149"/>
                  </a:cubicBezTo>
                  <a:cubicBezTo>
                    <a:pt x="4813" y="4157"/>
                    <a:pt x="4815" y="4160"/>
                    <a:pt x="4818" y="4175"/>
                  </a:cubicBezTo>
                  <a:cubicBezTo>
                    <a:pt x="4822" y="4190"/>
                    <a:pt x="4827" y="4201"/>
                    <a:pt x="4833" y="4213"/>
                  </a:cubicBezTo>
                  <a:cubicBezTo>
                    <a:pt x="4835" y="4219"/>
                    <a:pt x="4838" y="4224"/>
                    <a:pt x="4840" y="4231"/>
                  </a:cubicBezTo>
                  <a:cubicBezTo>
                    <a:pt x="4845" y="4243"/>
                    <a:pt x="4846" y="4252"/>
                    <a:pt x="4850" y="4262"/>
                  </a:cubicBezTo>
                  <a:cubicBezTo>
                    <a:pt x="4855" y="4284"/>
                    <a:pt x="4861" y="4303"/>
                    <a:pt x="4883" y="4330"/>
                  </a:cubicBezTo>
                  <a:cubicBezTo>
                    <a:pt x="4896" y="4345"/>
                    <a:pt x="4919" y="4369"/>
                    <a:pt x="4916" y="4387"/>
                  </a:cubicBezTo>
                  <a:cubicBezTo>
                    <a:pt x="4916" y="4392"/>
                    <a:pt x="4912" y="4399"/>
                    <a:pt x="4904" y="4402"/>
                  </a:cubicBezTo>
                  <a:cubicBezTo>
                    <a:pt x="4901" y="4406"/>
                    <a:pt x="4897" y="4407"/>
                    <a:pt x="4892" y="4409"/>
                  </a:cubicBezTo>
                  <a:cubicBezTo>
                    <a:pt x="4884" y="4411"/>
                    <a:pt x="4874" y="4414"/>
                    <a:pt x="4864" y="4425"/>
                  </a:cubicBezTo>
                  <a:cubicBezTo>
                    <a:pt x="4853" y="4440"/>
                    <a:pt x="4850" y="4463"/>
                    <a:pt x="4848" y="4481"/>
                  </a:cubicBezTo>
                  <a:lnTo>
                    <a:pt x="4846" y="4496"/>
                  </a:lnTo>
                  <a:cubicBezTo>
                    <a:pt x="4840" y="4542"/>
                    <a:pt x="4835" y="4572"/>
                    <a:pt x="4799" y="4597"/>
                  </a:cubicBezTo>
                  <a:cubicBezTo>
                    <a:pt x="4766" y="4620"/>
                    <a:pt x="4738" y="4631"/>
                    <a:pt x="4710" y="4633"/>
                  </a:cubicBezTo>
                  <a:cubicBezTo>
                    <a:pt x="4667" y="4636"/>
                    <a:pt x="4627" y="4646"/>
                    <a:pt x="4621" y="4712"/>
                  </a:cubicBezTo>
                  <a:cubicBezTo>
                    <a:pt x="4621" y="4725"/>
                    <a:pt x="4622" y="4737"/>
                    <a:pt x="4624" y="4748"/>
                  </a:cubicBezTo>
                  <a:cubicBezTo>
                    <a:pt x="4627" y="4773"/>
                    <a:pt x="4627" y="4786"/>
                    <a:pt x="4611" y="4798"/>
                  </a:cubicBezTo>
                  <a:cubicBezTo>
                    <a:pt x="4603" y="4804"/>
                    <a:pt x="4594" y="4806"/>
                    <a:pt x="4584" y="4806"/>
                  </a:cubicBezTo>
                  <a:cubicBezTo>
                    <a:pt x="4578" y="4806"/>
                    <a:pt x="4571" y="4806"/>
                    <a:pt x="4563" y="4808"/>
                  </a:cubicBezTo>
                  <a:cubicBezTo>
                    <a:pt x="4545" y="4811"/>
                    <a:pt x="4537" y="4821"/>
                    <a:pt x="4528" y="4831"/>
                  </a:cubicBezTo>
                  <a:cubicBezTo>
                    <a:pt x="4523" y="4836"/>
                    <a:pt x="4520" y="4841"/>
                    <a:pt x="4514" y="4842"/>
                  </a:cubicBezTo>
                  <a:cubicBezTo>
                    <a:pt x="4510" y="4845"/>
                    <a:pt x="4502" y="4844"/>
                    <a:pt x="4494" y="4844"/>
                  </a:cubicBezTo>
                  <a:cubicBezTo>
                    <a:pt x="4486" y="4842"/>
                    <a:pt x="4476" y="4841"/>
                    <a:pt x="4467" y="4842"/>
                  </a:cubicBezTo>
                  <a:cubicBezTo>
                    <a:pt x="4451" y="4845"/>
                    <a:pt x="4443" y="4855"/>
                    <a:pt x="4434" y="4862"/>
                  </a:cubicBezTo>
                  <a:cubicBezTo>
                    <a:pt x="4431" y="4867"/>
                    <a:pt x="4428" y="4870"/>
                    <a:pt x="4423" y="4873"/>
                  </a:cubicBezTo>
                  <a:cubicBezTo>
                    <a:pt x="4418" y="4877"/>
                    <a:pt x="4413" y="4877"/>
                    <a:pt x="4406" y="4878"/>
                  </a:cubicBezTo>
                  <a:cubicBezTo>
                    <a:pt x="4398" y="4878"/>
                    <a:pt x="4390" y="4880"/>
                    <a:pt x="4382" y="4883"/>
                  </a:cubicBezTo>
                  <a:cubicBezTo>
                    <a:pt x="4364" y="4892"/>
                    <a:pt x="4354" y="4908"/>
                    <a:pt x="4346" y="4923"/>
                  </a:cubicBezTo>
                  <a:lnTo>
                    <a:pt x="4341" y="4931"/>
                  </a:lnTo>
                  <a:cubicBezTo>
                    <a:pt x="4322" y="4961"/>
                    <a:pt x="4329" y="4977"/>
                    <a:pt x="4334" y="4995"/>
                  </a:cubicBezTo>
                  <a:cubicBezTo>
                    <a:pt x="4337" y="5005"/>
                    <a:pt x="4341" y="5015"/>
                    <a:pt x="4341" y="5028"/>
                  </a:cubicBezTo>
                  <a:cubicBezTo>
                    <a:pt x="4341" y="5035"/>
                    <a:pt x="4337" y="5040"/>
                    <a:pt x="4331" y="5045"/>
                  </a:cubicBezTo>
                  <a:cubicBezTo>
                    <a:pt x="4326" y="5051"/>
                    <a:pt x="4319" y="5058"/>
                    <a:pt x="4318" y="5070"/>
                  </a:cubicBezTo>
                  <a:cubicBezTo>
                    <a:pt x="4314" y="5084"/>
                    <a:pt x="4321" y="5098"/>
                    <a:pt x="4327" y="5109"/>
                  </a:cubicBezTo>
                  <a:cubicBezTo>
                    <a:pt x="4331" y="5116"/>
                    <a:pt x="4334" y="5122"/>
                    <a:pt x="4336" y="5127"/>
                  </a:cubicBezTo>
                  <a:cubicBezTo>
                    <a:pt x="4336" y="5142"/>
                    <a:pt x="4331" y="5155"/>
                    <a:pt x="4327" y="5168"/>
                  </a:cubicBezTo>
                  <a:cubicBezTo>
                    <a:pt x="4321" y="5188"/>
                    <a:pt x="4313" y="5210"/>
                    <a:pt x="4319" y="5234"/>
                  </a:cubicBezTo>
                  <a:cubicBezTo>
                    <a:pt x="4329" y="5280"/>
                    <a:pt x="4331" y="5300"/>
                    <a:pt x="4299" y="5312"/>
                  </a:cubicBezTo>
                  <a:cubicBezTo>
                    <a:pt x="4298" y="5312"/>
                    <a:pt x="4296" y="5312"/>
                    <a:pt x="4293" y="5312"/>
                  </a:cubicBezTo>
                  <a:cubicBezTo>
                    <a:pt x="4288" y="5312"/>
                    <a:pt x="4280" y="5310"/>
                    <a:pt x="4271" y="5318"/>
                  </a:cubicBezTo>
                  <a:cubicBezTo>
                    <a:pt x="4265" y="5325"/>
                    <a:pt x="4265" y="5335"/>
                    <a:pt x="4266" y="5341"/>
                  </a:cubicBezTo>
                  <a:cubicBezTo>
                    <a:pt x="4268" y="5361"/>
                    <a:pt x="4286" y="5369"/>
                    <a:pt x="4299" y="5374"/>
                  </a:cubicBezTo>
                  <a:cubicBezTo>
                    <a:pt x="4303" y="5376"/>
                    <a:pt x="4306" y="5378"/>
                    <a:pt x="4308" y="5379"/>
                  </a:cubicBezTo>
                  <a:cubicBezTo>
                    <a:pt x="4316" y="5383"/>
                    <a:pt x="4321" y="5389"/>
                    <a:pt x="4326" y="5396"/>
                  </a:cubicBezTo>
                  <a:cubicBezTo>
                    <a:pt x="4329" y="5402"/>
                    <a:pt x="4334" y="5407"/>
                    <a:pt x="4341" y="5412"/>
                  </a:cubicBezTo>
                  <a:cubicBezTo>
                    <a:pt x="4362" y="5432"/>
                    <a:pt x="4380" y="5422"/>
                    <a:pt x="4395" y="5430"/>
                  </a:cubicBezTo>
                  <a:cubicBezTo>
                    <a:pt x="4398" y="5432"/>
                    <a:pt x="4402" y="5435"/>
                    <a:pt x="4402" y="5437"/>
                  </a:cubicBezTo>
                  <a:cubicBezTo>
                    <a:pt x="4403" y="5443"/>
                    <a:pt x="4397" y="5455"/>
                    <a:pt x="4392" y="5467"/>
                  </a:cubicBezTo>
                  <a:cubicBezTo>
                    <a:pt x="4383" y="5481"/>
                    <a:pt x="4375" y="5496"/>
                    <a:pt x="4377" y="5511"/>
                  </a:cubicBezTo>
                  <a:cubicBezTo>
                    <a:pt x="4377" y="5521"/>
                    <a:pt x="4380" y="5527"/>
                    <a:pt x="4383" y="5536"/>
                  </a:cubicBezTo>
                  <a:cubicBezTo>
                    <a:pt x="4387" y="5546"/>
                    <a:pt x="4390" y="5552"/>
                    <a:pt x="4388" y="5557"/>
                  </a:cubicBezTo>
                  <a:cubicBezTo>
                    <a:pt x="4387" y="5562"/>
                    <a:pt x="4383" y="5564"/>
                    <a:pt x="4377" y="5567"/>
                  </a:cubicBezTo>
                  <a:cubicBezTo>
                    <a:pt x="4369" y="5572"/>
                    <a:pt x="4355" y="5579"/>
                    <a:pt x="4354" y="5598"/>
                  </a:cubicBezTo>
                  <a:cubicBezTo>
                    <a:pt x="4347" y="5643"/>
                    <a:pt x="4403" y="5656"/>
                    <a:pt x="4430" y="5663"/>
                  </a:cubicBezTo>
                  <a:lnTo>
                    <a:pt x="4438" y="5664"/>
                  </a:lnTo>
                  <a:cubicBezTo>
                    <a:pt x="4476" y="5672"/>
                    <a:pt x="4495" y="5691"/>
                    <a:pt x="4507" y="5727"/>
                  </a:cubicBezTo>
                  <a:cubicBezTo>
                    <a:pt x="4517" y="5753"/>
                    <a:pt x="4509" y="5760"/>
                    <a:pt x="4492" y="5773"/>
                  </a:cubicBezTo>
                  <a:cubicBezTo>
                    <a:pt x="4482" y="5781"/>
                    <a:pt x="4471" y="5789"/>
                    <a:pt x="4462" y="5803"/>
                  </a:cubicBezTo>
                  <a:cubicBezTo>
                    <a:pt x="4444" y="5832"/>
                    <a:pt x="4456" y="5877"/>
                    <a:pt x="4464" y="5913"/>
                  </a:cubicBezTo>
                  <a:cubicBezTo>
                    <a:pt x="4467" y="5923"/>
                    <a:pt x="4469" y="5929"/>
                    <a:pt x="4471" y="5936"/>
                  </a:cubicBezTo>
                  <a:cubicBezTo>
                    <a:pt x="4477" y="5966"/>
                    <a:pt x="4487" y="5990"/>
                    <a:pt x="4499" y="6015"/>
                  </a:cubicBezTo>
                  <a:cubicBezTo>
                    <a:pt x="4502" y="6023"/>
                    <a:pt x="4505" y="6032"/>
                    <a:pt x="4509" y="6041"/>
                  </a:cubicBezTo>
                  <a:cubicBezTo>
                    <a:pt x="4505" y="6043"/>
                    <a:pt x="4502" y="6045"/>
                    <a:pt x="4497" y="6046"/>
                  </a:cubicBezTo>
                  <a:cubicBezTo>
                    <a:pt x="4477" y="6055"/>
                    <a:pt x="4458" y="6066"/>
                    <a:pt x="4439" y="6076"/>
                  </a:cubicBezTo>
                  <a:cubicBezTo>
                    <a:pt x="4411" y="6093"/>
                    <a:pt x="4385" y="6109"/>
                    <a:pt x="4352" y="6116"/>
                  </a:cubicBezTo>
                  <a:cubicBezTo>
                    <a:pt x="4294" y="6132"/>
                    <a:pt x="4265" y="6149"/>
                    <a:pt x="4253" y="6210"/>
                  </a:cubicBezTo>
                  <a:cubicBezTo>
                    <a:pt x="4245" y="6254"/>
                    <a:pt x="4219" y="6256"/>
                    <a:pt x="4171" y="6252"/>
                  </a:cubicBezTo>
                  <a:cubicBezTo>
                    <a:pt x="4159" y="6252"/>
                    <a:pt x="4149" y="6251"/>
                    <a:pt x="4138" y="6252"/>
                  </a:cubicBezTo>
                  <a:cubicBezTo>
                    <a:pt x="4120" y="6252"/>
                    <a:pt x="4107" y="6259"/>
                    <a:pt x="4092" y="6267"/>
                  </a:cubicBezTo>
                  <a:cubicBezTo>
                    <a:pt x="4085" y="6270"/>
                    <a:pt x="4077" y="6275"/>
                    <a:pt x="4070" y="6277"/>
                  </a:cubicBezTo>
                  <a:cubicBezTo>
                    <a:pt x="4065" y="6279"/>
                    <a:pt x="4062" y="6279"/>
                    <a:pt x="4057" y="6280"/>
                  </a:cubicBezTo>
                  <a:cubicBezTo>
                    <a:pt x="4049" y="6280"/>
                    <a:pt x="4039" y="6282"/>
                    <a:pt x="4029" y="6289"/>
                  </a:cubicBezTo>
                  <a:cubicBezTo>
                    <a:pt x="4023" y="6294"/>
                    <a:pt x="4019" y="6298"/>
                    <a:pt x="4014" y="6302"/>
                  </a:cubicBezTo>
                  <a:cubicBezTo>
                    <a:pt x="4009" y="6308"/>
                    <a:pt x="4006" y="6312"/>
                    <a:pt x="3998" y="6313"/>
                  </a:cubicBezTo>
                  <a:cubicBezTo>
                    <a:pt x="3995" y="6315"/>
                    <a:pt x="3990" y="6313"/>
                    <a:pt x="3985" y="6313"/>
                  </a:cubicBezTo>
                  <a:cubicBezTo>
                    <a:pt x="3978" y="6315"/>
                    <a:pt x="3972" y="6313"/>
                    <a:pt x="3962" y="6317"/>
                  </a:cubicBezTo>
                  <a:cubicBezTo>
                    <a:pt x="3950" y="6320"/>
                    <a:pt x="3944" y="6328"/>
                    <a:pt x="3937" y="6333"/>
                  </a:cubicBezTo>
                  <a:cubicBezTo>
                    <a:pt x="3934" y="6336"/>
                    <a:pt x="3932" y="6338"/>
                    <a:pt x="3929" y="6341"/>
                  </a:cubicBezTo>
                  <a:cubicBezTo>
                    <a:pt x="3919" y="6348"/>
                    <a:pt x="3907" y="6354"/>
                    <a:pt x="3894" y="6359"/>
                  </a:cubicBezTo>
                  <a:cubicBezTo>
                    <a:pt x="3883" y="6366"/>
                    <a:pt x="3869" y="6373"/>
                    <a:pt x="3858" y="6381"/>
                  </a:cubicBezTo>
                  <a:cubicBezTo>
                    <a:pt x="3855" y="6382"/>
                    <a:pt x="3851" y="6386"/>
                    <a:pt x="3846" y="6389"/>
                  </a:cubicBezTo>
                  <a:cubicBezTo>
                    <a:pt x="3833" y="6401"/>
                    <a:pt x="3818" y="6412"/>
                    <a:pt x="3805" y="6409"/>
                  </a:cubicBezTo>
                  <a:cubicBezTo>
                    <a:pt x="3800" y="6407"/>
                    <a:pt x="3797" y="6404"/>
                    <a:pt x="3790" y="6397"/>
                  </a:cubicBezTo>
                  <a:cubicBezTo>
                    <a:pt x="3784" y="6391"/>
                    <a:pt x="3779" y="6384"/>
                    <a:pt x="3769" y="6379"/>
                  </a:cubicBezTo>
                  <a:cubicBezTo>
                    <a:pt x="3746" y="6369"/>
                    <a:pt x="3728" y="6381"/>
                    <a:pt x="3713" y="6387"/>
                  </a:cubicBezTo>
                  <a:cubicBezTo>
                    <a:pt x="3708" y="6391"/>
                    <a:pt x="3703" y="6392"/>
                    <a:pt x="3698" y="6394"/>
                  </a:cubicBezTo>
                  <a:cubicBezTo>
                    <a:pt x="3690" y="6397"/>
                    <a:pt x="3683" y="6401"/>
                    <a:pt x="3677" y="6399"/>
                  </a:cubicBezTo>
                  <a:cubicBezTo>
                    <a:pt x="3672" y="6399"/>
                    <a:pt x="3668" y="6397"/>
                    <a:pt x="3663" y="6394"/>
                  </a:cubicBezTo>
                  <a:cubicBezTo>
                    <a:pt x="3655" y="6391"/>
                    <a:pt x="3647" y="6386"/>
                    <a:pt x="3635" y="6386"/>
                  </a:cubicBezTo>
                  <a:cubicBezTo>
                    <a:pt x="3622" y="6387"/>
                    <a:pt x="3611" y="6396"/>
                    <a:pt x="3599" y="6404"/>
                  </a:cubicBezTo>
                  <a:cubicBezTo>
                    <a:pt x="3591" y="6409"/>
                    <a:pt x="3584" y="6415"/>
                    <a:pt x="3579" y="6417"/>
                  </a:cubicBezTo>
                  <a:cubicBezTo>
                    <a:pt x="3547" y="6429"/>
                    <a:pt x="3522" y="6430"/>
                    <a:pt x="3504" y="6424"/>
                  </a:cubicBezTo>
                  <a:cubicBezTo>
                    <a:pt x="3484" y="6417"/>
                    <a:pt x="3467" y="6402"/>
                    <a:pt x="3449" y="6386"/>
                  </a:cubicBezTo>
                  <a:cubicBezTo>
                    <a:pt x="3423" y="6361"/>
                    <a:pt x="3393" y="6335"/>
                    <a:pt x="3350" y="6338"/>
                  </a:cubicBezTo>
                  <a:cubicBezTo>
                    <a:pt x="3336" y="6338"/>
                    <a:pt x="3324" y="6341"/>
                    <a:pt x="3313" y="6343"/>
                  </a:cubicBezTo>
                  <a:cubicBezTo>
                    <a:pt x="3298" y="6348"/>
                    <a:pt x="3283" y="6350"/>
                    <a:pt x="3265" y="6350"/>
                  </a:cubicBezTo>
                  <a:cubicBezTo>
                    <a:pt x="3229" y="6345"/>
                    <a:pt x="3210" y="6353"/>
                    <a:pt x="3181" y="6364"/>
                  </a:cubicBezTo>
                  <a:cubicBezTo>
                    <a:pt x="3154" y="6374"/>
                    <a:pt x="3131" y="6366"/>
                    <a:pt x="3105" y="6358"/>
                  </a:cubicBezTo>
                  <a:cubicBezTo>
                    <a:pt x="3080" y="6348"/>
                    <a:pt x="3052" y="6338"/>
                    <a:pt x="3023" y="6345"/>
                  </a:cubicBezTo>
                  <a:cubicBezTo>
                    <a:pt x="2988" y="6351"/>
                    <a:pt x="2978" y="6351"/>
                    <a:pt x="2950" y="6331"/>
                  </a:cubicBezTo>
                  <a:cubicBezTo>
                    <a:pt x="2922" y="6313"/>
                    <a:pt x="2901" y="6307"/>
                    <a:pt x="2869" y="6308"/>
                  </a:cubicBezTo>
                  <a:cubicBezTo>
                    <a:pt x="2795" y="6313"/>
                    <a:pt x="2743" y="6354"/>
                    <a:pt x="2701" y="6394"/>
                  </a:cubicBezTo>
                  <a:cubicBezTo>
                    <a:pt x="2693" y="6402"/>
                    <a:pt x="2683" y="6411"/>
                    <a:pt x="2672" y="6419"/>
                  </a:cubicBezTo>
                  <a:cubicBezTo>
                    <a:pt x="2672" y="6417"/>
                    <a:pt x="2672" y="6415"/>
                    <a:pt x="2672" y="6415"/>
                  </a:cubicBezTo>
                  <a:cubicBezTo>
                    <a:pt x="2664" y="6396"/>
                    <a:pt x="2649" y="6379"/>
                    <a:pt x="2637" y="6363"/>
                  </a:cubicBezTo>
                  <a:cubicBezTo>
                    <a:pt x="2626" y="6350"/>
                    <a:pt x="2617" y="6338"/>
                    <a:pt x="2609" y="6325"/>
                  </a:cubicBezTo>
                  <a:cubicBezTo>
                    <a:pt x="2593" y="6295"/>
                    <a:pt x="2575" y="6267"/>
                    <a:pt x="2540" y="6252"/>
                  </a:cubicBezTo>
                  <a:cubicBezTo>
                    <a:pt x="2502" y="6238"/>
                    <a:pt x="2486" y="6228"/>
                    <a:pt x="2476" y="6191"/>
                  </a:cubicBezTo>
                  <a:cubicBezTo>
                    <a:pt x="2472" y="6178"/>
                    <a:pt x="2469" y="6165"/>
                    <a:pt x="2466" y="6152"/>
                  </a:cubicBezTo>
                  <a:cubicBezTo>
                    <a:pt x="2461" y="6129"/>
                    <a:pt x="2456" y="6106"/>
                    <a:pt x="2449" y="6083"/>
                  </a:cubicBezTo>
                  <a:lnTo>
                    <a:pt x="2439" y="6056"/>
                  </a:lnTo>
                  <a:cubicBezTo>
                    <a:pt x="2430" y="6030"/>
                    <a:pt x="2415" y="6005"/>
                    <a:pt x="2393" y="5987"/>
                  </a:cubicBezTo>
                  <a:cubicBezTo>
                    <a:pt x="2370" y="5967"/>
                    <a:pt x="2362" y="5944"/>
                    <a:pt x="2352" y="5916"/>
                  </a:cubicBezTo>
                  <a:cubicBezTo>
                    <a:pt x="2350" y="5910"/>
                    <a:pt x="2347" y="5903"/>
                    <a:pt x="2346" y="5897"/>
                  </a:cubicBezTo>
                  <a:cubicBezTo>
                    <a:pt x="2337" y="5878"/>
                    <a:pt x="2331" y="5869"/>
                    <a:pt x="2322" y="5859"/>
                  </a:cubicBezTo>
                  <a:lnTo>
                    <a:pt x="2314" y="5849"/>
                  </a:lnTo>
                  <a:cubicBezTo>
                    <a:pt x="2303" y="5834"/>
                    <a:pt x="2301" y="5829"/>
                    <a:pt x="2299" y="5809"/>
                  </a:cubicBezTo>
                  <a:lnTo>
                    <a:pt x="2299" y="5803"/>
                  </a:lnTo>
                  <a:cubicBezTo>
                    <a:pt x="2296" y="5766"/>
                    <a:pt x="2275" y="5742"/>
                    <a:pt x="2232" y="5727"/>
                  </a:cubicBezTo>
                  <a:cubicBezTo>
                    <a:pt x="2194" y="5712"/>
                    <a:pt x="2171" y="5728"/>
                    <a:pt x="2150" y="5743"/>
                  </a:cubicBezTo>
                  <a:cubicBezTo>
                    <a:pt x="2140" y="5750"/>
                    <a:pt x="2130" y="5756"/>
                    <a:pt x="2117" y="5761"/>
                  </a:cubicBezTo>
                  <a:cubicBezTo>
                    <a:pt x="2089" y="5773"/>
                    <a:pt x="2052" y="5776"/>
                    <a:pt x="2033" y="5758"/>
                  </a:cubicBezTo>
                  <a:cubicBezTo>
                    <a:pt x="2021" y="5747"/>
                    <a:pt x="2016" y="5724"/>
                    <a:pt x="2013" y="5700"/>
                  </a:cubicBezTo>
                  <a:cubicBezTo>
                    <a:pt x="2009" y="5684"/>
                    <a:pt x="2006" y="5666"/>
                    <a:pt x="2000" y="5653"/>
                  </a:cubicBezTo>
                  <a:cubicBezTo>
                    <a:pt x="1963" y="5572"/>
                    <a:pt x="1861" y="5549"/>
                    <a:pt x="1785" y="5552"/>
                  </a:cubicBezTo>
                  <a:cubicBezTo>
                    <a:pt x="1703" y="5555"/>
                    <a:pt x="1664" y="5582"/>
                    <a:pt x="1624" y="5656"/>
                  </a:cubicBezTo>
                  <a:cubicBezTo>
                    <a:pt x="1604" y="5694"/>
                    <a:pt x="1589" y="5725"/>
                    <a:pt x="1578" y="5766"/>
                  </a:cubicBezTo>
                  <a:cubicBezTo>
                    <a:pt x="1568" y="5801"/>
                    <a:pt x="1550" y="5834"/>
                    <a:pt x="1520" y="5869"/>
                  </a:cubicBezTo>
                  <a:cubicBezTo>
                    <a:pt x="1494" y="5898"/>
                    <a:pt x="1467" y="5931"/>
                    <a:pt x="1472" y="5982"/>
                  </a:cubicBezTo>
                  <a:cubicBezTo>
                    <a:pt x="1476" y="6020"/>
                    <a:pt x="1466" y="6027"/>
                    <a:pt x="1426" y="6050"/>
                  </a:cubicBezTo>
                  <a:cubicBezTo>
                    <a:pt x="1410" y="6058"/>
                    <a:pt x="1395" y="6068"/>
                    <a:pt x="1380" y="6084"/>
                  </a:cubicBezTo>
                  <a:cubicBezTo>
                    <a:pt x="1379" y="6086"/>
                    <a:pt x="1377" y="6088"/>
                    <a:pt x="1375" y="6091"/>
                  </a:cubicBezTo>
                  <a:cubicBezTo>
                    <a:pt x="1370" y="6097"/>
                    <a:pt x="1369" y="6099"/>
                    <a:pt x="1364" y="6097"/>
                  </a:cubicBezTo>
                  <a:cubicBezTo>
                    <a:pt x="1362" y="6097"/>
                    <a:pt x="1359" y="6093"/>
                    <a:pt x="1357" y="6074"/>
                  </a:cubicBezTo>
                  <a:lnTo>
                    <a:pt x="1357" y="6069"/>
                  </a:lnTo>
                  <a:cubicBezTo>
                    <a:pt x="1352" y="6017"/>
                    <a:pt x="1336" y="5989"/>
                    <a:pt x="1308" y="5984"/>
                  </a:cubicBezTo>
                  <a:cubicBezTo>
                    <a:pt x="1280" y="5979"/>
                    <a:pt x="1262" y="6007"/>
                    <a:pt x="1247" y="6032"/>
                  </a:cubicBezTo>
                  <a:cubicBezTo>
                    <a:pt x="1238" y="6043"/>
                    <a:pt x="1232" y="6055"/>
                    <a:pt x="1227" y="6058"/>
                  </a:cubicBezTo>
                  <a:cubicBezTo>
                    <a:pt x="1197" y="6081"/>
                    <a:pt x="1141" y="6088"/>
                    <a:pt x="1112" y="6091"/>
                  </a:cubicBezTo>
                  <a:cubicBezTo>
                    <a:pt x="1108" y="6093"/>
                    <a:pt x="1103" y="6093"/>
                    <a:pt x="1100" y="6093"/>
                  </a:cubicBezTo>
                  <a:cubicBezTo>
                    <a:pt x="1087" y="6093"/>
                    <a:pt x="1069" y="6094"/>
                    <a:pt x="1056" y="6107"/>
                  </a:cubicBezTo>
                  <a:cubicBezTo>
                    <a:pt x="1046" y="6117"/>
                    <a:pt x="1044" y="6130"/>
                    <a:pt x="1041" y="6140"/>
                  </a:cubicBezTo>
                  <a:cubicBezTo>
                    <a:pt x="1039" y="6149"/>
                    <a:pt x="1038" y="6155"/>
                    <a:pt x="1034" y="6160"/>
                  </a:cubicBezTo>
                  <a:cubicBezTo>
                    <a:pt x="1019" y="6180"/>
                    <a:pt x="977" y="6196"/>
                    <a:pt x="953" y="6186"/>
                  </a:cubicBezTo>
                  <a:cubicBezTo>
                    <a:pt x="940" y="6182"/>
                    <a:pt x="930" y="6168"/>
                    <a:pt x="921" y="6154"/>
                  </a:cubicBezTo>
                  <a:cubicBezTo>
                    <a:pt x="914" y="6142"/>
                    <a:pt x="906" y="6130"/>
                    <a:pt x="894" y="6121"/>
                  </a:cubicBezTo>
                  <a:cubicBezTo>
                    <a:pt x="865" y="6097"/>
                    <a:pt x="865" y="6097"/>
                    <a:pt x="871" y="6061"/>
                  </a:cubicBezTo>
                  <a:cubicBezTo>
                    <a:pt x="873" y="6046"/>
                    <a:pt x="874" y="6030"/>
                    <a:pt x="876" y="6017"/>
                  </a:cubicBezTo>
                  <a:cubicBezTo>
                    <a:pt x="879" y="5990"/>
                    <a:pt x="881" y="5966"/>
                    <a:pt x="889" y="5939"/>
                  </a:cubicBezTo>
                  <a:cubicBezTo>
                    <a:pt x="897" y="5913"/>
                    <a:pt x="896" y="5887"/>
                    <a:pt x="894" y="5864"/>
                  </a:cubicBezTo>
                  <a:cubicBezTo>
                    <a:pt x="893" y="5845"/>
                    <a:pt x="891" y="5829"/>
                    <a:pt x="894" y="5812"/>
                  </a:cubicBezTo>
                  <a:cubicBezTo>
                    <a:pt x="896" y="5788"/>
                    <a:pt x="906" y="5763"/>
                    <a:pt x="914" y="5737"/>
                  </a:cubicBezTo>
                  <a:cubicBezTo>
                    <a:pt x="922" y="5717"/>
                    <a:pt x="930" y="5694"/>
                    <a:pt x="934" y="5671"/>
                  </a:cubicBezTo>
                  <a:cubicBezTo>
                    <a:pt x="935" y="5663"/>
                    <a:pt x="939" y="5653"/>
                    <a:pt x="944" y="5641"/>
                  </a:cubicBezTo>
                  <a:cubicBezTo>
                    <a:pt x="953" y="5610"/>
                    <a:pt x="965" y="5574"/>
                    <a:pt x="953" y="5549"/>
                  </a:cubicBezTo>
                  <a:cubicBezTo>
                    <a:pt x="945" y="5526"/>
                    <a:pt x="919" y="5521"/>
                    <a:pt x="899" y="5518"/>
                  </a:cubicBezTo>
                  <a:cubicBezTo>
                    <a:pt x="891" y="5516"/>
                    <a:pt x="884" y="5514"/>
                    <a:pt x="879" y="5513"/>
                  </a:cubicBezTo>
                  <a:cubicBezTo>
                    <a:pt x="850" y="5501"/>
                    <a:pt x="843" y="5488"/>
                    <a:pt x="838" y="5462"/>
                  </a:cubicBezTo>
                  <a:cubicBezTo>
                    <a:pt x="833" y="5429"/>
                    <a:pt x="818" y="5411"/>
                    <a:pt x="804" y="5392"/>
                  </a:cubicBezTo>
                  <a:cubicBezTo>
                    <a:pt x="797" y="5386"/>
                    <a:pt x="790" y="5378"/>
                    <a:pt x="785" y="5369"/>
                  </a:cubicBezTo>
                  <a:cubicBezTo>
                    <a:pt x="771" y="5348"/>
                    <a:pt x="779" y="5328"/>
                    <a:pt x="795" y="5295"/>
                  </a:cubicBezTo>
                  <a:cubicBezTo>
                    <a:pt x="812" y="5261"/>
                    <a:pt x="832" y="5219"/>
                    <a:pt x="789" y="5183"/>
                  </a:cubicBezTo>
                  <a:cubicBezTo>
                    <a:pt x="774" y="5170"/>
                    <a:pt x="753" y="5165"/>
                    <a:pt x="733" y="5160"/>
                  </a:cubicBezTo>
                  <a:cubicBezTo>
                    <a:pt x="715" y="5155"/>
                    <a:pt x="695" y="5150"/>
                    <a:pt x="692" y="5142"/>
                  </a:cubicBezTo>
                  <a:cubicBezTo>
                    <a:pt x="690" y="5139"/>
                    <a:pt x="690" y="5130"/>
                    <a:pt x="703" y="5112"/>
                  </a:cubicBezTo>
                  <a:cubicBezTo>
                    <a:pt x="706" y="5109"/>
                    <a:pt x="708" y="5106"/>
                    <a:pt x="711" y="5104"/>
                  </a:cubicBezTo>
                  <a:cubicBezTo>
                    <a:pt x="718" y="5096"/>
                    <a:pt x="728" y="5086"/>
                    <a:pt x="726" y="5068"/>
                  </a:cubicBezTo>
                  <a:cubicBezTo>
                    <a:pt x="726" y="5053"/>
                    <a:pt x="720" y="5042"/>
                    <a:pt x="713" y="5030"/>
                  </a:cubicBezTo>
                  <a:cubicBezTo>
                    <a:pt x="710" y="5025"/>
                    <a:pt x="708" y="5022"/>
                    <a:pt x="706" y="5018"/>
                  </a:cubicBezTo>
                  <a:cubicBezTo>
                    <a:pt x="700" y="5004"/>
                    <a:pt x="695" y="4989"/>
                    <a:pt x="690" y="4972"/>
                  </a:cubicBezTo>
                  <a:cubicBezTo>
                    <a:pt x="685" y="4957"/>
                    <a:pt x="680" y="4941"/>
                    <a:pt x="675" y="4926"/>
                  </a:cubicBezTo>
                  <a:cubicBezTo>
                    <a:pt x="664" y="4901"/>
                    <a:pt x="647" y="4869"/>
                    <a:pt x="616" y="4854"/>
                  </a:cubicBezTo>
                  <a:cubicBezTo>
                    <a:pt x="593" y="4842"/>
                    <a:pt x="570" y="4845"/>
                    <a:pt x="550" y="4847"/>
                  </a:cubicBezTo>
                  <a:cubicBezTo>
                    <a:pt x="537" y="4849"/>
                    <a:pt x="527" y="4850"/>
                    <a:pt x="515" y="4849"/>
                  </a:cubicBezTo>
                  <a:lnTo>
                    <a:pt x="515" y="4849"/>
                  </a:lnTo>
                  <a:cubicBezTo>
                    <a:pt x="509" y="4849"/>
                    <a:pt x="497" y="4845"/>
                    <a:pt x="494" y="4837"/>
                  </a:cubicBezTo>
                  <a:cubicBezTo>
                    <a:pt x="491" y="4829"/>
                    <a:pt x="496" y="4817"/>
                    <a:pt x="505" y="4808"/>
                  </a:cubicBezTo>
                  <a:cubicBezTo>
                    <a:pt x="510" y="4803"/>
                    <a:pt x="517" y="4796"/>
                    <a:pt x="522" y="4793"/>
                  </a:cubicBezTo>
                  <a:cubicBezTo>
                    <a:pt x="545" y="4771"/>
                    <a:pt x="558" y="4755"/>
                    <a:pt x="538" y="4710"/>
                  </a:cubicBezTo>
                  <a:cubicBezTo>
                    <a:pt x="537" y="4707"/>
                    <a:pt x="535" y="4702"/>
                    <a:pt x="533" y="4697"/>
                  </a:cubicBezTo>
                  <a:cubicBezTo>
                    <a:pt x="527" y="4679"/>
                    <a:pt x="520" y="4658"/>
                    <a:pt x="505" y="4648"/>
                  </a:cubicBezTo>
                  <a:cubicBezTo>
                    <a:pt x="502" y="4644"/>
                    <a:pt x="499" y="4641"/>
                    <a:pt x="494" y="4640"/>
                  </a:cubicBezTo>
                  <a:cubicBezTo>
                    <a:pt x="489" y="4640"/>
                    <a:pt x="486" y="4638"/>
                    <a:pt x="481" y="4640"/>
                  </a:cubicBezTo>
                  <a:cubicBezTo>
                    <a:pt x="471" y="4640"/>
                    <a:pt x="459" y="4644"/>
                    <a:pt x="449" y="4648"/>
                  </a:cubicBezTo>
                  <a:cubicBezTo>
                    <a:pt x="444" y="4651"/>
                    <a:pt x="439" y="4653"/>
                    <a:pt x="435" y="4653"/>
                  </a:cubicBezTo>
                  <a:cubicBezTo>
                    <a:pt x="415" y="4658"/>
                    <a:pt x="393" y="4656"/>
                    <a:pt x="369" y="4651"/>
                  </a:cubicBezTo>
                  <a:cubicBezTo>
                    <a:pt x="355" y="4648"/>
                    <a:pt x="342" y="4640"/>
                    <a:pt x="327" y="4631"/>
                  </a:cubicBezTo>
                  <a:cubicBezTo>
                    <a:pt x="308" y="4621"/>
                    <a:pt x="288" y="4610"/>
                    <a:pt x="265" y="4607"/>
                  </a:cubicBezTo>
                  <a:cubicBezTo>
                    <a:pt x="248" y="4607"/>
                    <a:pt x="232" y="4610"/>
                    <a:pt x="217" y="4613"/>
                  </a:cubicBezTo>
                  <a:cubicBezTo>
                    <a:pt x="194" y="4620"/>
                    <a:pt x="174" y="4623"/>
                    <a:pt x="158" y="4612"/>
                  </a:cubicBezTo>
                  <a:cubicBezTo>
                    <a:pt x="138" y="4598"/>
                    <a:pt x="143" y="4580"/>
                    <a:pt x="153" y="4551"/>
                  </a:cubicBezTo>
                  <a:cubicBezTo>
                    <a:pt x="154" y="4544"/>
                    <a:pt x="156" y="4539"/>
                    <a:pt x="158" y="4532"/>
                  </a:cubicBezTo>
                  <a:cubicBezTo>
                    <a:pt x="164" y="4511"/>
                    <a:pt x="161" y="4500"/>
                    <a:pt x="158" y="4483"/>
                  </a:cubicBezTo>
                  <a:lnTo>
                    <a:pt x="156" y="4475"/>
                  </a:lnTo>
                  <a:cubicBezTo>
                    <a:pt x="153" y="4455"/>
                    <a:pt x="156" y="4450"/>
                    <a:pt x="168" y="4434"/>
                  </a:cubicBezTo>
                  <a:lnTo>
                    <a:pt x="169" y="4430"/>
                  </a:lnTo>
                  <a:cubicBezTo>
                    <a:pt x="176" y="4424"/>
                    <a:pt x="179" y="4414"/>
                    <a:pt x="184" y="4406"/>
                  </a:cubicBezTo>
                  <a:cubicBezTo>
                    <a:pt x="187" y="4399"/>
                    <a:pt x="191" y="4391"/>
                    <a:pt x="196" y="4384"/>
                  </a:cubicBezTo>
                  <a:cubicBezTo>
                    <a:pt x="199" y="4379"/>
                    <a:pt x="204" y="4376"/>
                    <a:pt x="207" y="4371"/>
                  </a:cubicBezTo>
                  <a:cubicBezTo>
                    <a:pt x="214" y="4364"/>
                    <a:pt x="222" y="4358"/>
                    <a:pt x="227" y="4348"/>
                  </a:cubicBezTo>
                  <a:cubicBezTo>
                    <a:pt x="245" y="4312"/>
                    <a:pt x="222" y="4285"/>
                    <a:pt x="204" y="4267"/>
                  </a:cubicBezTo>
                  <a:cubicBezTo>
                    <a:pt x="196" y="4257"/>
                    <a:pt x="187" y="4251"/>
                    <a:pt x="183" y="4243"/>
                  </a:cubicBezTo>
                  <a:cubicBezTo>
                    <a:pt x="176" y="4229"/>
                    <a:pt x="178" y="4215"/>
                    <a:pt x="178" y="4198"/>
                  </a:cubicBezTo>
                  <a:cubicBezTo>
                    <a:pt x="179" y="4183"/>
                    <a:pt x="179" y="4167"/>
                    <a:pt x="173" y="4150"/>
                  </a:cubicBezTo>
                  <a:cubicBezTo>
                    <a:pt x="168" y="4134"/>
                    <a:pt x="156" y="4121"/>
                    <a:pt x="146" y="4111"/>
                  </a:cubicBezTo>
                  <a:cubicBezTo>
                    <a:pt x="135" y="4098"/>
                    <a:pt x="125" y="4086"/>
                    <a:pt x="123" y="4068"/>
                  </a:cubicBezTo>
                  <a:cubicBezTo>
                    <a:pt x="122" y="4053"/>
                    <a:pt x="126" y="4037"/>
                    <a:pt x="130" y="4020"/>
                  </a:cubicBezTo>
                  <a:cubicBezTo>
                    <a:pt x="136" y="3999"/>
                    <a:pt x="141" y="3976"/>
                    <a:pt x="136" y="3953"/>
                  </a:cubicBezTo>
                  <a:cubicBezTo>
                    <a:pt x="130" y="3920"/>
                    <a:pt x="107" y="3906"/>
                    <a:pt x="89" y="3895"/>
                  </a:cubicBezTo>
                  <a:cubicBezTo>
                    <a:pt x="80" y="3890"/>
                    <a:pt x="70" y="3885"/>
                    <a:pt x="64" y="3878"/>
                  </a:cubicBezTo>
                  <a:cubicBezTo>
                    <a:pt x="56" y="3870"/>
                    <a:pt x="51" y="3864"/>
                    <a:pt x="51" y="3857"/>
                  </a:cubicBezTo>
                  <a:cubicBezTo>
                    <a:pt x="51" y="3837"/>
                    <a:pt x="82" y="3813"/>
                    <a:pt x="105" y="3793"/>
                  </a:cubicBezTo>
                  <a:cubicBezTo>
                    <a:pt x="128" y="3775"/>
                    <a:pt x="148" y="3760"/>
                    <a:pt x="154" y="3742"/>
                  </a:cubicBezTo>
                  <a:cubicBezTo>
                    <a:pt x="164" y="3719"/>
                    <a:pt x="158" y="3687"/>
                    <a:pt x="153" y="3658"/>
                  </a:cubicBezTo>
                  <a:cubicBezTo>
                    <a:pt x="150" y="3641"/>
                    <a:pt x="146" y="3625"/>
                    <a:pt x="146" y="3610"/>
                  </a:cubicBezTo>
                  <a:lnTo>
                    <a:pt x="146" y="3607"/>
                  </a:lnTo>
                  <a:cubicBezTo>
                    <a:pt x="150" y="3556"/>
                    <a:pt x="151" y="3508"/>
                    <a:pt x="145" y="3457"/>
                  </a:cubicBezTo>
                  <a:lnTo>
                    <a:pt x="143" y="3440"/>
                  </a:lnTo>
                  <a:cubicBezTo>
                    <a:pt x="131" y="3358"/>
                    <a:pt x="120" y="3266"/>
                    <a:pt x="77" y="3191"/>
                  </a:cubicBezTo>
                  <a:cubicBezTo>
                    <a:pt x="61" y="3162"/>
                    <a:pt x="39" y="3137"/>
                    <a:pt x="18" y="3114"/>
                  </a:cubicBezTo>
                  <a:cubicBezTo>
                    <a:pt x="11" y="3107"/>
                    <a:pt x="6" y="3103"/>
                    <a:pt x="0" y="3094"/>
                  </a:cubicBezTo>
                  <a:cubicBezTo>
                    <a:pt x="11" y="3086"/>
                    <a:pt x="24" y="3078"/>
                    <a:pt x="39" y="3074"/>
                  </a:cubicBezTo>
                  <a:cubicBezTo>
                    <a:pt x="70" y="3068"/>
                    <a:pt x="92" y="3053"/>
                    <a:pt x="112" y="3038"/>
                  </a:cubicBezTo>
                  <a:cubicBezTo>
                    <a:pt x="122" y="3032"/>
                    <a:pt x="133" y="3023"/>
                    <a:pt x="146" y="3017"/>
                  </a:cubicBezTo>
                  <a:cubicBezTo>
                    <a:pt x="150" y="3015"/>
                    <a:pt x="153" y="3014"/>
                    <a:pt x="156" y="3012"/>
                  </a:cubicBezTo>
                  <a:cubicBezTo>
                    <a:pt x="169" y="3005"/>
                    <a:pt x="183" y="2999"/>
                    <a:pt x="194" y="2984"/>
                  </a:cubicBezTo>
                  <a:cubicBezTo>
                    <a:pt x="197" y="2977"/>
                    <a:pt x="201" y="2971"/>
                    <a:pt x="204" y="2964"/>
                  </a:cubicBezTo>
                  <a:cubicBezTo>
                    <a:pt x="209" y="2953"/>
                    <a:pt x="211" y="2948"/>
                    <a:pt x="224" y="2944"/>
                  </a:cubicBezTo>
                  <a:cubicBezTo>
                    <a:pt x="234" y="2941"/>
                    <a:pt x="247" y="2944"/>
                    <a:pt x="260" y="2946"/>
                  </a:cubicBezTo>
                  <a:cubicBezTo>
                    <a:pt x="281" y="2949"/>
                    <a:pt x="308" y="2954"/>
                    <a:pt x="332" y="2933"/>
                  </a:cubicBezTo>
                  <a:cubicBezTo>
                    <a:pt x="365" y="2903"/>
                    <a:pt x="347" y="2865"/>
                    <a:pt x="334" y="2837"/>
                  </a:cubicBezTo>
                  <a:cubicBezTo>
                    <a:pt x="331" y="2831"/>
                    <a:pt x="327" y="2826"/>
                    <a:pt x="324" y="2819"/>
                  </a:cubicBezTo>
                  <a:cubicBezTo>
                    <a:pt x="313" y="2791"/>
                    <a:pt x="327" y="2776"/>
                    <a:pt x="357" y="2752"/>
                  </a:cubicBezTo>
                  <a:lnTo>
                    <a:pt x="362" y="2747"/>
                  </a:lnTo>
                  <a:cubicBezTo>
                    <a:pt x="374" y="2738"/>
                    <a:pt x="387" y="2729"/>
                    <a:pt x="388" y="2707"/>
                  </a:cubicBezTo>
                  <a:cubicBezTo>
                    <a:pt x="390" y="2696"/>
                    <a:pt x="387" y="2686"/>
                    <a:pt x="383" y="2676"/>
                  </a:cubicBezTo>
                  <a:cubicBezTo>
                    <a:pt x="380" y="2669"/>
                    <a:pt x="379" y="2661"/>
                    <a:pt x="379" y="2654"/>
                  </a:cubicBezTo>
                  <a:cubicBezTo>
                    <a:pt x="383" y="2631"/>
                    <a:pt x="415" y="2610"/>
                    <a:pt x="436" y="2593"/>
                  </a:cubicBezTo>
                  <a:lnTo>
                    <a:pt x="446" y="2587"/>
                  </a:lnTo>
                  <a:cubicBezTo>
                    <a:pt x="479" y="2562"/>
                    <a:pt x="510" y="2537"/>
                    <a:pt x="540" y="2514"/>
                  </a:cubicBezTo>
                  <a:lnTo>
                    <a:pt x="565" y="2495"/>
                  </a:lnTo>
                  <a:cubicBezTo>
                    <a:pt x="586" y="2476"/>
                    <a:pt x="598" y="2460"/>
                    <a:pt x="598" y="2442"/>
                  </a:cubicBezTo>
                  <a:cubicBezTo>
                    <a:pt x="598" y="2416"/>
                    <a:pt x="573" y="2397"/>
                    <a:pt x="548" y="2378"/>
                  </a:cubicBezTo>
                  <a:cubicBezTo>
                    <a:pt x="528" y="2363"/>
                    <a:pt x="507" y="2346"/>
                    <a:pt x="502" y="2328"/>
                  </a:cubicBezTo>
                  <a:cubicBezTo>
                    <a:pt x="496" y="2308"/>
                    <a:pt x="496" y="2287"/>
                    <a:pt x="494" y="2264"/>
                  </a:cubicBezTo>
                  <a:cubicBezTo>
                    <a:pt x="494" y="2243"/>
                    <a:pt x="492" y="2219"/>
                    <a:pt x="486" y="2196"/>
                  </a:cubicBezTo>
                  <a:cubicBezTo>
                    <a:pt x="474" y="2155"/>
                    <a:pt x="446" y="2135"/>
                    <a:pt x="420" y="2117"/>
                  </a:cubicBezTo>
                  <a:cubicBezTo>
                    <a:pt x="411" y="2112"/>
                    <a:pt x="403" y="2106"/>
                    <a:pt x="395" y="2099"/>
                  </a:cubicBezTo>
                  <a:cubicBezTo>
                    <a:pt x="380" y="2088"/>
                    <a:pt x="375" y="2073"/>
                    <a:pt x="367" y="2056"/>
                  </a:cubicBezTo>
                  <a:cubicBezTo>
                    <a:pt x="362" y="2042"/>
                    <a:pt x="355" y="2027"/>
                    <a:pt x="342" y="2012"/>
                  </a:cubicBezTo>
                  <a:lnTo>
                    <a:pt x="336" y="2005"/>
                  </a:lnTo>
                  <a:cubicBezTo>
                    <a:pt x="316" y="1982"/>
                    <a:pt x="304" y="1969"/>
                    <a:pt x="303" y="1936"/>
                  </a:cubicBezTo>
                  <a:cubicBezTo>
                    <a:pt x="301" y="1926"/>
                    <a:pt x="303" y="1916"/>
                    <a:pt x="304" y="1906"/>
                  </a:cubicBezTo>
                  <a:cubicBezTo>
                    <a:pt x="306" y="1882"/>
                    <a:pt x="308" y="1855"/>
                    <a:pt x="285" y="1831"/>
                  </a:cubicBezTo>
                  <a:cubicBezTo>
                    <a:pt x="257" y="1801"/>
                    <a:pt x="247" y="1783"/>
                    <a:pt x="267" y="1745"/>
                  </a:cubicBezTo>
                  <a:cubicBezTo>
                    <a:pt x="268" y="1742"/>
                    <a:pt x="271" y="1737"/>
                    <a:pt x="273" y="1734"/>
                  </a:cubicBezTo>
                  <a:cubicBezTo>
                    <a:pt x="281" y="1722"/>
                    <a:pt x="290" y="1710"/>
                    <a:pt x="290" y="1692"/>
                  </a:cubicBezTo>
                  <a:cubicBezTo>
                    <a:pt x="290" y="1682"/>
                    <a:pt x="285" y="1674"/>
                    <a:pt x="283" y="1668"/>
                  </a:cubicBezTo>
                  <a:cubicBezTo>
                    <a:pt x="280" y="1661"/>
                    <a:pt x="276" y="1656"/>
                    <a:pt x="278" y="1651"/>
                  </a:cubicBezTo>
                  <a:cubicBezTo>
                    <a:pt x="281" y="1638"/>
                    <a:pt x="291" y="1625"/>
                    <a:pt x="303" y="1612"/>
                  </a:cubicBezTo>
                  <a:cubicBezTo>
                    <a:pt x="316" y="1618"/>
                    <a:pt x="329" y="1621"/>
                    <a:pt x="341" y="1623"/>
                  </a:cubicBezTo>
                  <a:cubicBezTo>
                    <a:pt x="380" y="1630"/>
                    <a:pt x="397" y="1618"/>
                    <a:pt x="407" y="1582"/>
                  </a:cubicBezTo>
                  <a:cubicBezTo>
                    <a:pt x="411" y="1557"/>
                    <a:pt x="410" y="1524"/>
                    <a:pt x="435" y="1551"/>
                  </a:cubicBezTo>
                  <a:cubicBezTo>
                    <a:pt x="454" y="1574"/>
                    <a:pt x="469" y="1603"/>
                    <a:pt x="472" y="1633"/>
                  </a:cubicBezTo>
                  <a:cubicBezTo>
                    <a:pt x="476" y="1658"/>
                    <a:pt x="474" y="1686"/>
                    <a:pt x="492" y="1707"/>
                  </a:cubicBezTo>
                  <a:cubicBezTo>
                    <a:pt x="499" y="1714"/>
                    <a:pt x="515" y="1730"/>
                    <a:pt x="519" y="1715"/>
                  </a:cubicBezTo>
                  <a:cubicBezTo>
                    <a:pt x="520" y="1705"/>
                    <a:pt x="504" y="1691"/>
                    <a:pt x="499" y="1684"/>
                  </a:cubicBezTo>
                  <a:cubicBezTo>
                    <a:pt x="482" y="1654"/>
                    <a:pt x="500" y="1646"/>
                    <a:pt x="527" y="1631"/>
                  </a:cubicBezTo>
                  <a:cubicBezTo>
                    <a:pt x="560" y="1615"/>
                    <a:pt x="589" y="1597"/>
                    <a:pt x="619" y="1577"/>
                  </a:cubicBezTo>
                  <a:cubicBezTo>
                    <a:pt x="644" y="1559"/>
                    <a:pt x="667" y="1557"/>
                    <a:pt x="695" y="1552"/>
                  </a:cubicBezTo>
                  <a:cubicBezTo>
                    <a:pt x="720" y="1547"/>
                    <a:pt x="741" y="1541"/>
                    <a:pt x="766" y="1549"/>
                  </a:cubicBezTo>
                  <a:cubicBezTo>
                    <a:pt x="781" y="1554"/>
                    <a:pt x="797" y="1554"/>
                    <a:pt x="812" y="1551"/>
                  </a:cubicBezTo>
                  <a:cubicBezTo>
                    <a:pt x="840" y="1544"/>
                    <a:pt x="873" y="1533"/>
                    <a:pt x="899" y="1523"/>
                  </a:cubicBezTo>
                  <a:cubicBezTo>
                    <a:pt x="919" y="1516"/>
                    <a:pt x="980" y="1493"/>
                    <a:pt x="975" y="1537"/>
                  </a:cubicBezTo>
                  <a:cubicBezTo>
                    <a:pt x="973" y="1547"/>
                    <a:pt x="952" y="1559"/>
                    <a:pt x="949" y="1567"/>
                  </a:cubicBezTo>
                  <a:cubicBezTo>
                    <a:pt x="942" y="1579"/>
                    <a:pt x="942" y="1587"/>
                    <a:pt x="947" y="1598"/>
                  </a:cubicBezTo>
                  <a:cubicBezTo>
                    <a:pt x="955" y="1620"/>
                    <a:pt x="975" y="1645"/>
                    <a:pt x="996" y="1649"/>
                  </a:cubicBezTo>
                  <a:cubicBezTo>
                    <a:pt x="1016" y="1653"/>
                    <a:pt x="1052" y="1658"/>
                    <a:pt x="1072" y="1653"/>
                  </a:cubicBezTo>
                  <a:cubicBezTo>
                    <a:pt x="1095" y="1646"/>
                    <a:pt x="1103" y="1602"/>
                    <a:pt x="1125" y="1613"/>
                  </a:cubicBezTo>
                  <a:cubicBezTo>
                    <a:pt x="1133" y="1617"/>
                    <a:pt x="1140" y="1636"/>
                    <a:pt x="1150" y="1641"/>
                  </a:cubicBezTo>
                  <a:cubicBezTo>
                    <a:pt x="1158" y="1648"/>
                    <a:pt x="1168" y="1649"/>
                    <a:pt x="1179" y="1649"/>
                  </a:cubicBezTo>
                  <a:cubicBezTo>
                    <a:pt x="1209" y="1651"/>
                    <a:pt x="1242" y="1631"/>
                    <a:pt x="1266" y="1618"/>
                  </a:cubicBezTo>
                  <a:cubicBezTo>
                    <a:pt x="1273" y="1613"/>
                    <a:pt x="1283" y="1607"/>
                    <a:pt x="1291" y="1605"/>
                  </a:cubicBezTo>
                  <a:cubicBezTo>
                    <a:pt x="1304" y="1602"/>
                    <a:pt x="1316" y="1612"/>
                    <a:pt x="1329" y="1608"/>
                  </a:cubicBezTo>
                  <a:cubicBezTo>
                    <a:pt x="1337" y="1607"/>
                    <a:pt x="1342" y="1603"/>
                    <a:pt x="1349" y="1600"/>
                  </a:cubicBezTo>
                  <a:cubicBezTo>
                    <a:pt x="1357" y="1595"/>
                    <a:pt x="1364" y="1589"/>
                    <a:pt x="1372" y="1585"/>
                  </a:cubicBezTo>
                  <a:cubicBezTo>
                    <a:pt x="1374" y="1585"/>
                    <a:pt x="1375" y="1585"/>
                    <a:pt x="1377" y="1585"/>
                  </a:cubicBezTo>
                  <a:cubicBezTo>
                    <a:pt x="1387" y="1580"/>
                    <a:pt x="1392" y="1580"/>
                    <a:pt x="1400" y="1572"/>
                  </a:cubicBezTo>
                  <a:cubicBezTo>
                    <a:pt x="1410" y="1564"/>
                    <a:pt x="1415" y="1552"/>
                    <a:pt x="1420" y="1541"/>
                  </a:cubicBezTo>
                  <a:cubicBezTo>
                    <a:pt x="1421" y="1531"/>
                    <a:pt x="1423" y="1523"/>
                    <a:pt x="1421" y="1513"/>
                  </a:cubicBezTo>
                  <a:lnTo>
                    <a:pt x="1421" y="1513"/>
                  </a:lnTo>
                  <a:cubicBezTo>
                    <a:pt x="1421" y="1511"/>
                    <a:pt x="1421" y="1511"/>
                    <a:pt x="1421" y="1509"/>
                  </a:cubicBezTo>
                  <a:cubicBezTo>
                    <a:pt x="1415" y="1472"/>
                    <a:pt x="1314" y="1374"/>
                    <a:pt x="1355" y="1346"/>
                  </a:cubicBezTo>
                  <a:cubicBezTo>
                    <a:pt x="1365" y="1340"/>
                    <a:pt x="1370" y="1346"/>
                    <a:pt x="1380" y="1335"/>
                  </a:cubicBezTo>
                  <a:cubicBezTo>
                    <a:pt x="1383" y="1330"/>
                    <a:pt x="1390" y="1312"/>
                    <a:pt x="1393" y="1305"/>
                  </a:cubicBezTo>
                  <a:cubicBezTo>
                    <a:pt x="1400" y="1297"/>
                    <a:pt x="1410" y="1289"/>
                    <a:pt x="1413" y="1277"/>
                  </a:cubicBezTo>
                  <a:cubicBezTo>
                    <a:pt x="1418" y="1262"/>
                    <a:pt x="1407" y="1249"/>
                    <a:pt x="1410" y="1234"/>
                  </a:cubicBezTo>
                  <a:cubicBezTo>
                    <a:pt x="1410" y="1233"/>
                    <a:pt x="1416" y="1234"/>
                    <a:pt x="1416" y="1234"/>
                  </a:cubicBezTo>
                  <a:cubicBezTo>
                    <a:pt x="1420" y="1236"/>
                    <a:pt x="1421" y="1238"/>
                    <a:pt x="1423" y="1241"/>
                  </a:cubicBezTo>
                  <a:cubicBezTo>
                    <a:pt x="1426" y="1248"/>
                    <a:pt x="1430" y="1256"/>
                    <a:pt x="1433" y="1262"/>
                  </a:cubicBezTo>
                  <a:cubicBezTo>
                    <a:pt x="1435" y="1272"/>
                    <a:pt x="1439" y="1284"/>
                    <a:pt x="1448" y="1290"/>
                  </a:cubicBezTo>
                  <a:cubicBezTo>
                    <a:pt x="1451" y="1294"/>
                    <a:pt x="1456" y="1294"/>
                    <a:pt x="1461" y="1292"/>
                  </a:cubicBezTo>
                  <a:cubicBezTo>
                    <a:pt x="1466" y="1290"/>
                    <a:pt x="1472" y="1282"/>
                    <a:pt x="1479" y="1284"/>
                  </a:cubicBezTo>
                  <a:cubicBezTo>
                    <a:pt x="1486" y="1285"/>
                    <a:pt x="1489" y="1289"/>
                    <a:pt x="1492" y="1292"/>
                  </a:cubicBezTo>
                  <a:cubicBezTo>
                    <a:pt x="1497" y="1295"/>
                    <a:pt x="1502" y="1297"/>
                    <a:pt x="1507" y="1299"/>
                  </a:cubicBezTo>
                  <a:cubicBezTo>
                    <a:pt x="1519" y="1302"/>
                    <a:pt x="1528" y="1305"/>
                    <a:pt x="1538" y="1308"/>
                  </a:cubicBezTo>
                  <a:cubicBezTo>
                    <a:pt x="1568" y="1317"/>
                    <a:pt x="1563" y="1313"/>
                    <a:pt x="1586" y="1304"/>
                  </a:cubicBezTo>
                  <a:cubicBezTo>
                    <a:pt x="1608" y="1294"/>
                    <a:pt x="1614" y="1307"/>
                    <a:pt x="1624" y="1312"/>
                  </a:cubicBezTo>
                  <a:cubicBezTo>
                    <a:pt x="1627" y="1313"/>
                    <a:pt x="1632" y="1315"/>
                    <a:pt x="1637" y="1315"/>
                  </a:cubicBezTo>
                  <a:cubicBezTo>
                    <a:pt x="1644" y="1313"/>
                    <a:pt x="1649" y="1310"/>
                    <a:pt x="1650" y="1305"/>
                  </a:cubicBezTo>
                  <a:cubicBezTo>
                    <a:pt x="1657" y="1294"/>
                    <a:pt x="1657" y="1274"/>
                    <a:pt x="1664" y="1264"/>
                  </a:cubicBezTo>
                  <a:cubicBezTo>
                    <a:pt x="1701" y="1201"/>
                    <a:pt x="1777" y="1276"/>
                    <a:pt x="1822" y="1276"/>
                  </a:cubicBezTo>
                  <a:cubicBezTo>
                    <a:pt x="1848" y="1276"/>
                    <a:pt x="1868" y="1274"/>
                    <a:pt x="1883" y="1302"/>
                  </a:cubicBezTo>
                  <a:cubicBezTo>
                    <a:pt x="1891" y="1315"/>
                    <a:pt x="1893" y="1330"/>
                    <a:pt x="1896" y="1343"/>
                  </a:cubicBezTo>
                  <a:cubicBezTo>
                    <a:pt x="1899" y="1351"/>
                    <a:pt x="1902" y="1360"/>
                    <a:pt x="1909" y="1366"/>
                  </a:cubicBezTo>
                  <a:cubicBezTo>
                    <a:pt x="1911" y="1366"/>
                    <a:pt x="1911" y="1366"/>
                    <a:pt x="1911" y="1366"/>
                  </a:cubicBezTo>
                  <a:cubicBezTo>
                    <a:pt x="1917" y="1374"/>
                    <a:pt x="1932" y="1384"/>
                    <a:pt x="1939" y="1389"/>
                  </a:cubicBezTo>
                  <a:cubicBezTo>
                    <a:pt x="1942" y="1391"/>
                    <a:pt x="1958" y="1397"/>
                    <a:pt x="1958" y="1399"/>
                  </a:cubicBezTo>
                  <a:cubicBezTo>
                    <a:pt x="1975" y="1416"/>
                    <a:pt x="1963" y="1422"/>
                    <a:pt x="1953" y="1445"/>
                  </a:cubicBezTo>
                  <a:cubicBezTo>
                    <a:pt x="1950" y="1452"/>
                    <a:pt x="1945" y="1462"/>
                    <a:pt x="1945" y="1472"/>
                  </a:cubicBezTo>
                  <a:cubicBezTo>
                    <a:pt x="1945" y="1477"/>
                    <a:pt x="1947" y="1481"/>
                    <a:pt x="1952" y="1485"/>
                  </a:cubicBezTo>
                  <a:cubicBezTo>
                    <a:pt x="1957" y="1491"/>
                    <a:pt x="1960" y="1491"/>
                    <a:pt x="1965" y="1490"/>
                  </a:cubicBezTo>
                  <a:cubicBezTo>
                    <a:pt x="1965" y="1491"/>
                    <a:pt x="1965" y="1491"/>
                    <a:pt x="1965" y="1491"/>
                  </a:cubicBezTo>
                  <a:cubicBezTo>
                    <a:pt x="1970" y="1490"/>
                    <a:pt x="1975" y="1486"/>
                    <a:pt x="1981" y="1486"/>
                  </a:cubicBezTo>
                  <a:cubicBezTo>
                    <a:pt x="2009" y="1485"/>
                    <a:pt x="2031" y="1495"/>
                    <a:pt x="2046" y="1519"/>
                  </a:cubicBezTo>
                  <a:cubicBezTo>
                    <a:pt x="2065" y="1546"/>
                    <a:pt x="2059" y="1579"/>
                    <a:pt x="2031" y="1597"/>
                  </a:cubicBezTo>
                  <a:cubicBezTo>
                    <a:pt x="2021" y="1603"/>
                    <a:pt x="2001" y="1603"/>
                    <a:pt x="1988" y="1608"/>
                  </a:cubicBezTo>
                  <a:cubicBezTo>
                    <a:pt x="1981" y="1610"/>
                    <a:pt x="1975" y="1613"/>
                    <a:pt x="1973" y="1620"/>
                  </a:cubicBezTo>
                  <a:cubicBezTo>
                    <a:pt x="1973" y="1623"/>
                    <a:pt x="1973" y="1626"/>
                    <a:pt x="1973" y="1630"/>
                  </a:cubicBezTo>
                  <a:cubicBezTo>
                    <a:pt x="1981" y="1663"/>
                    <a:pt x="2064" y="1686"/>
                    <a:pt x="2077" y="1710"/>
                  </a:cubicBezTo>
                  <a:cubicBezTo>
                    <a:pt x="2085" y="1725"/>
                    <a:pt x="2084" y="1737"/>
                    <a:pt x="2102" y="1748"/>
                  </a:cubicBezTo>
                  <a:cubicBezTo>
                    <a:pt x="2113" y="1755"/>
                    <a:pt x="2130" y="1753"/>
                    <a:pt x="2143" y="1760"/>
                  </a:cubicBezTo>
                  <a:cubicBezTo>
                    <a:pt x="2156" y="1766"/>
                    <a:pt x="2159" y="1778"/>
                    <a:pt x="2171" y="1788"/>
                  </a:cubicBezTo>
                  <a:cubicBezTo>
                    <a:pt x="2182" y="1799"/>
                    <a:pt x="2196" y="1804"/>
                    <a:pt x="2209" y="1814"/>
                  </a:cubicBezTo>
                  <a:cubicBezTo>
                    <a:pt x="2222" y="1826"/>
                    <a:pt x="2229" y="1837"/>
                    <a:pt x="2247" y="1842"/>
                  </a:cubicBezTo>
                  <a:cubicBezTo>
                    <a:pt x="2265" y="1849"/>
                    <a:pt x="2281" y="1847"/>
                    <a:pt x="2298" y="1855"/>
                  </a:cubicBezTo>
                  <a:cubicBezTo>
                    <a:pt x="2311" y="1860"/>
                    <a:pt x="2322" y="1869"/>
                    <a:pt x="2337" y="1867"/>
                  </a:cubicBezTo>
                  <a:cubicBezTo>
                    <a:pt x="2347" y="1865"/>
                    <a:pt x="2354" y="1855"/>
                    <a:pt x="2365" y="1859"/>
                  </a:cubicBezTo>
                  <a:cubicBezTo>
                    <a:pt x="2383" y="1865"/>
                    <a:pt x="2393" y="1903"/>
                    <a:pt x="2421" y="1880"/>
                  </a:cubicBezTo>
                  <a:cubicBezTo>
                    <a:pt x="2439" y="1867"/>
                    <a:pt x="2435" y="1831"/>
                    <a:pt x="2433" y="1813"/>
                  </a:cubicBezTo>
                  <a:cubicBezTo>
                    <a:pt x="2426" y="1757"/>
                    <a:pt x="2423" y="1697"/>
                    <a:pt x="2407" y="1645"/>
                  </a:cubicBezTo>
                  <a:cubicBezTo>
                    <a:pt x="2398" y="1620"/>
                    <a:pt x="2347" y="1500"/>
                    <a:pt x="2395" y="1493"/>
                  </a:cubicBezTo>
                  <a:cubicBezTo>
                    <a:pt x="2413" y="1491"/>
                    <a:pt x="2441" y="1519"/>
                    <a:pt x="2454" y="1531"/>
                  </a:cubicBezTo>
                  <a:cubicBezTo>
                    <a:pt x="2477" y="1549"/>
                    <a:pt x="2500" y="1559"/>
                    <a:pt x="2530" y="1565"/>
                  </a:cubicBezTo>
                  <a:cubicBezTo>
                    <a:pt x="2565" y="1572"/>
                    <a:pt x="2589" y="1565"/>
                    <a:pt x="2622" y="1556"/>
                  </a:cubicBezTo>
                  <a:cubicBezTo>
                    <a:pt x="2655" y="1547"/>
                    <a:pt x="2652" y="1549"/>
                    <a:pt x="2644" y="1521"/>
                  </a:cubicBezTo>
                  <a:cubicBezTo>
                    <a:pt x="2629" y="1468"/>
                    <a:pt x="2700" y="1399"/>
                    <a:pt x="2748" y="1388"/>
                  </a:cubicBezTo>
                  <a:cubicBezTo>
                    <a:pt x="2795" y="1378"/>
                    <a:pt x="2879" y="1383"/>
                    <a:pt x="2922" y="1406"/>
                  </a:cubicBezTo>
                  <a:cubicBezTo>
                    <a:pt x="2940" y="1417"/>
                    <a:pt x="2978" y="1425"/>
                    <a:pt x="2968" y="1384"/>
                  </a:cubicBezTo>
                  <a:cubicBezTo>
                    <a:pt x="2963" y="1361"/>
                    <a:pt x="2929" y="1351"/>
                    <a:pt x="2914" y="1336"/>
                  </a:cubicBezTo>
                  <a:cubicBezTo>
                    <a:pt x="2879" y="1300"/>
                    <a:pt x="2947" y="1243"/>
                    <a:pt x="2986" y="1252"/>
                  </a:cubicBezTo>
                  <a:cubicBezTo>
                    <a:pt x="3006" y="1257"/>
                    <a:pt x="3009" y="1271"/>
                    <a:pt x="3033" y="1262"/>
                  </a:cubicBezTo>
                  <a:cubicBezTo>
                    <a:pt x="3042" y="1259"/>
                    <a:pt x="3054" y="1249"/>
                    <a:pt x="3064" y="1243"/>
                  </a:cubicBezTo>
                  <a:cubicBezTo>
                    <a:pt x="3092" y="1228"/>
                    <a:pt x="3090" y="1223"/>
                    <a:pt x="3062" y="1200"/>
                  </a:cubicBezTo>
                  <a:cubicBezTo>
                    <a:pt x="3018" y="1160"/>
                    <a:pt x="2950" y="1119"/>
                    <a:pt x="2963" y="1053"/>
                  </a:cubicBezTo>
                  <a:cubicBezTo>
                    <a:pt x="2980" y="958"/>
                    <a:pt x="2919" y="1075"/>
                    <a:pt x="2904" y="1076"/>
                  </a:cubicBezTo>
                  <a:cubicBezTo>
                    <a:pt x="2876" y="1081"/>
                    <a:pt x="2860" y="1037"/>
                    <a:pt x="2860" y="1017"/>
                  </a:cubicBezTo>
                  <a:cubicBezTo>
                    <a:pt x="2860" y="992"/>
                    <a:pt x="2873" y="977"/>
                    <a:pt x="2889" y="963"/>
                  </a:cubicBezTo>
                  <a:cubicBezTo>
                    <a:pt x="2916" y="939"/>
                    <a:pt x="2981" y="908"/>
                    <a:pt x="2960" y="864"/>
                  </a:cubicBezTo>
                  <a:cubicBezTo>
                    <a:pt x="2949" y="839"/>
                    <a:pt x="2904" y="844"/>
                    <a:pt x="2896" y="816"/>
                  </a:cubicBezTo>
                  <a:cubicBezTo>
                    <a:pt x="2888" y="788"/>
                    <a:pt x="2924" y="785"/>
                    <a:pt x="2944" y="785"/>
                  </a:cubicBezTo>
                  <a:cubicBezTo>
                    <a:pt x="2986" y="783"/>
                    <a:pt x="3016" y="781"/>
                    <a:pt x="3052" y="758"/>
                  </a:cubicBezTo>
                  <a:cubicBezTo>
                    <a:pt x="3084" y="738"/>
                    <a:pt x="3112" y="717"/>
                    <a:pt x="3143" y="697"/>
                  </a:cubicBezTo>
                  <a:cubicBezTo>
                    <a:pt x="3205" y="658"/>
                    <a:pt x="3283" y="626"/>
                    <a:pt x="3354" y="603"/>
                  </a:cubicBezTo>
                  <a:cubicBezTo>
                    <a:pt x="3369" y="598"/>
                    <a:pt x="3416" y="579"/>
                    <a:pt x="3428" y="598"/>
                  </a:cubicBezTo>
                  <a:cubicBezTo>
                    <a:pt x="3439" y="620"/>
                    <a:pt x="3392" y="650"/>
                    <a:pt x="3380" y="654"/>
                  </a:cubicBezTo>
                  <a:cubicBezTo>
                    <a:pt x="3357" y="666"/>
                    <a:pt x="3319" y="666"/>
                    <a:pt x="3301" y="684"/>
                  </a:cubicBezTo>
                  <a:cubicBezTo>
                    <a:pt x="3285" y="699"/>
                    <a:pt x="3293" y="724"/>
                    <a:pt x="3293" y="745"/>
                  </a:cubicBezTo>
                  <a:cubicBezTo>
                    <a:pt x="3290" y="814"/>
                    <a:pt x="3339" y="715"/>
                    <a:pt x="3352" y="701"/>
                  </a:cubicBezTo>
                  <a:cubicBezTo>
                    <a:pt x="3367" y="682"/>
                    <a:pt x="3400" y="664"/>
                    <a:pt x="3426" y="674"/>
                  </a:cubicBezTo>
                  <a:cubicBezTo>
                    <a:pt x="3431" y="674"/>
                    <a:pt x="3433" y="687"/>
                    <a:pt x="3420" y="697"/>
                  </a:cubicBezTo>
                  <a:cubicBezTo>
                    <a:pt x="3400" y="715"/>
                    <a:pt x="3434" y="737"/>
                    <a:pt x="3454" y="730"/>
                  </a:cubicBezTo>
                  <a:cubicBezTo>
                    <a:pt x="3467" y="727"/>
                    <a:pt x="3472" y="719"/>
                    <a:pt x="3477" y="730"/>
                  </a:cubicBezTo>
                  <a:cubicBezTo>
                    <a:pt x="3483" y="742"/>
                    <a:pt x="3448" y="771"/>
                    <a:pt x="3439" y="788"/>
                  </a:cubicBezTo>
                  <a:cubicBezTo>
                    <a:pt x="3428" y="806"/>
                    <a:pt x="3423" y="839"/>
                    <a:pt x="3444" y="854"/>
                  </a:cubicBezTo>
                  <a:cubicBezTo>
                    <a:pt x="3466" y="867"/>
                    <a:pt x="3492" y="824"/>
                    <a:pt x="3500" y="804"/>
                  </a:cubicBezTo>
                  <a:cubicBezTo>
                    <a:pt x="3514" y="776"/>
                    <a:pt x="3509" y="748"/>
                    <a:pt x="3504" y="720"/>
                  </a:cubicBezTo>
                  <a:cubicBezTo>
                    <a:pt x="3492" y="659"/>
                    <a:pt x="3456" y="589"/>
                    <a:pt x="3507" y="537"/>
                  </a:cubicBezTo>
                  <a:cubicBezTo>
                    <a:pt x="3551" y="495"/>
                    <a:pt x="3617" y="463"/>
                    <a:pt x="3677" y="450"/>
                  </a:cubicBezTo>
                  <a:cubicBezTo>
                    <a:pt x="3706" y="444"/>
                    <a:pt x="3743" y="440"/>
                    <a:pt x="3771" y="457"/>
                  </a:cubicBezTo>
                  <a:cubicBezTo>
                    <a:pt x="3789" y="467"/>
                    <a:pt x="3813" y="491"/>
                    <a:pt x="3800" y="514"/>
                  </a:cubicBezTo>
                  <a:cubicBezTo>
                    <a:pt x="3787" y="537"/>
                    <a:pt x="3698" y="557"/>
                    <a:pt x="3743" y="589"/>
                  </a:cubicBezTo>
                  <a:cubicBezTo>
                    <a:pt x="3766" y="605"/>
                    <a:pt x="3784" y="587"/>
                    <a:pt x="3805" y="572"/>
                  </a:cubicBezTo>
                  <a:cubicBezTo>
                    <a:pt x="3835" y="551"/>
                    <a:pt x="3846" y="551"/>
                    <a:pt x="3873" y="577"/>
                  </a:cubicBezTo>
                  <a:cubicBezTo>
                    <a:pt x="3904" y="612"/>
                    <a:pt x="3930" y="656"/>
                    <a:pt x="3952" y="590"/>
                  </a:cubicBezTo>
                  <a:cubicBezTo>
                    <a:pt x="3965" y="544"/>
                    <a:pt x="4004" y="485"/>
                    <a:pt x="4059" y="506"/>
                  </a:cubicBezTo>
                  <a:cubicBezTo>
                    <a:pt x="4074" y="513"/>
                    <a:pt x="4090" y="516"/>
                    <a:pt x="4105" y="521"/>
                  </a:cubicBezTo>
                  <a:cubicBezTo>
                    <a:pt x="4125" y="529"/>
                    <a:pt x="4121" y="534"/>
                    <a:pt x="4133" y="547"/>
                  </a:cubicBezTo>
                  <a:cubicBezTo>
                    <a:pt x="4156" y="574"/>
                    <a:pt x="4181" y="556"/>
                    <a:pt x="4204" y="539"/>
                  </a:cubicBezTo>
                  <a:cubicBezTo>
                    <a:pt x="4229" y="521"/>
                    <a:pt x="4255" y="500"/>
                    <a:pt x="4275" y="473"/>
                  </a:cubicBezTo>
                  <a:cubicBezTo>
                    <a:pt x="4296" y="445"/>
                    <a:pt x="4303" y="414"/>
                    <a:pt x="4316" y="381"/>
                  </a:cubicBezTo>
                  <a:cubicBezTo>
                    <a:pt x="4329" y="348"/>
                    <a:pt x="4346" y="325"/>
                    <a:pt x="4367" y="297"/>
                  </a:cubicBezTo>
                  <a:cubicBezTo>
                    <a:pt x="4388" y="269"/>
                    <a:pt x="4397" y="234"/>
                    <a:pt x="4420" y="206"/>
                  </a:cubicBezTo>
                  <a:cubicBezTo>
                    <a:pt x="4466" y="154"/>
                    <a:pt x="4520" y="108"/>
                    <a:pt x="4583" y="75"/>
                  </a:cubicBezTo>
                  <a:cubicBezTo>
                    <a:pt x="4640" y="43"/>
                    <a:pt x="4719" y="9"/>
                    <a:pt x="4785" y="28"/>
                  </a:cubicBezTo>
                  <a:cubicBezTo>
                    <a:pt x="4851" y="47"/>
                    <a:pt x="4894" y="91"/>
                    <a:pt x="4930" y="147"/>
                  </a:cubicBezTo>
                  <a:cubicBezTo>
                    <a:pt x="4945" y="170"/>
                    <a:pt x="4945" y="198"/>
                    <a:pt x="4978" y="195"/>
                  </a:cubicBezTo>
                  <a:cubicBezTo>
                    <a:pt x="5006" y="192"/>
                    <a:pt x="5031" y="170"/>
                    <a:pt x="5052" y="155"/>
                  </a:cubicBezTo>
                  <a:cubicBezTo>
                    <a:pt x="5121" y="116"/>
                    <a:pt x="5159" y="167"/>
                    <a:pt x="5210" y="205"/>
                  </a:cubicBezTo>
                  <a:cubicBezTo>
                    <a:pt x="5222" y="213"/>
                    <a:pt x="5255" y="231"/>
                    <a:pt x="5265" y="208"/>
                  </a:cubicBezTo>
                  <a:cubicBezTo>
                    <a:pt x="5268" y="195"/>
                    <a:pt x="5248" y="178"/>
                    <a:pt x="5240" y="172"/>
                  </a:cubicBezTo>
                  <a:cubicBezTo>
                    <a:pt x="5209" y="142"/>
                    <a:pt x="5159" y="122"/>
                    <a:pt x="5166" y="70"/>
                  </a:cubicBezTo>
                  <a:cubicBezTo>
                    <a:pt x="5169" y="48"/>
                    <a:pt x="5176" y="23"/>
                    <a:pt x="5186" y="0"/>
                  </a:cubicBezTo>
                  <a:cubicBezTo>
                    <a:pt x="5189" y="22"/>
                    <a:pt x="5197" y="43"/>
                    <a:pt x="5209" y="58"/>
                  </a:cubicBezTo>
                  <a:cubicBezTo>
                    <a:pt x="5229" y="81"/>
                    <a:pt x="5255" y="84"/>
                    <a:pt x="5280" y="89"/>
                  </a:cubicBezTo>
                  <a:cubicBezTo>
                    <a:pt x="5296" y="91"/>
                    <a:pt x="5313" y="94"/>
                    <a:pt x="5324" y="103"/>
                  </a:cubicBezTo>
                  <a:cubicBezTo>
                    <a:pt x="5329" y="106"/>
                    <a:pt x="5331" y="112"/>
                    <a:pt x="5334" y="119"/>
                  </a:cubicBezTo>
                  <a:cubicBezTo>
                    <a:pt x="5339" y="127"/>
                    <a:pt x="5342" y="137"/>
                    <a:pt x="5350" y="144"/>
                  </a:cubicBezTo>
                  <a:cubicBezTo>
                    <a:pt x="5365" y="155"/>
                    <a:pt x="5380" y="155"/>
                    <a:pt x="5392" y="155"/>
                  </a:cubicBezTo>
                  <a:cubicBezTo>
                    <a:pt x="5397" y="157"/>
                    <a:pt x="5401" y="157"/>
                    <a:pt x="5406" y="157"/>
                  </a:cubicBezTo>
                  <a:cubicBezTo>
                    <a:pt x="5420" y="160"/>
                    <a:pt x="5421" y="162"/>
                    <a:pt x="5430" y="173"/>
                  </a:cubicBezTo>
                  <a:cubicBezTo>
                    <a:pt x="5433" y="178"/>
                    <a:pt x="5434" y="182"/>
                    <a:pt x="5436" y="183"/>
                  </a:cubicBezTo>
                  <a:cubicBezTo>
                    <a:pt x="5444" y="196"/>
                    <a:pt x="5451" y="205"/>
                    <a:pt x="5472" y="213"/>
                  </a:cubicBezTo>
                  <a:cubicBezTo>
                    <a:pt x="5500" y="224"/>
                    <a:pt x="5518" y="252"/>
                    <a:pt x="5520" y="280"/>
                  </a:cubicBezTo>
                  <a:cubicBezTo>
                    <a:pt x="5520" y="300"/>
                    <a:pt x="5507" y="308"/>
                    <a:pt x="5484" y="322"/>
                  </a:cubicBezTo>
                  <a:cubicBezTo>
                    <a:pt x="5469" y="328"/>
                    <a:pt x="5454" y="336"/>
                    <a:pt x="5443" y="350"/>
                  </a:cubicBezTo>
                  <a:cubicBezTo>
                    <a:pt x="5425" y="373"/>
                    <a:pt x="5421" y="399"/>
                    <a:pt x="5418" y="425"/>
                  </a:cubicBezTo>
                  <a:cubicBezTo>
                    <a:pt x="5416" y="445"/>
                    <a:pt x="5413" y="463"/>
                    <a:pt x="5405" y="480"/>
                  </a:cubicBezTo>
                  <a:cubicBezTo>
                    <a:pt x="5397" y="495"/>
                    <a:pt x="5385" y="509"/>
                    <a:pt x="5373" y="523"/>
                  </a:cubicBezTo>
                  <a:cubicBezTo>
                    <a:pt x="5359" y="541"/>
                    <a:pt x="5344" y="557"/>
                    <a:pt x="5334" y="580"/>
                  </a:cubicBezTo>
                  <a:cubicBezTo>
                    <a:pt x="5327" y="590"/>
                    <a:pt x="5324" y="602"/>
                    <a:pt x="5321" y="613"/>
                  </a:cubicBezTo>
                  <a:cubicBezTo>
                    <a:pt x="5317" y="620"/>
                    <a:pt x="5316" y="628"/>
                    <a:pt x="5313" y="636"/>
                  </a:cubicBezTo>
                  <a:cubicBezTo>
                    <a:pt x="5309" y="641"/>
                    <a:pt x="5306" y="646"/>
                    <a:pt x="5303" y="653"/>
                  </a:cubicBezTo>
                  <a:cubicBezTo>
                    <a:pt x="5296" y="666"/>
                    <a:pt x="5288" y="681"/>
                    <a:pt x="5286" y="696"/>
                  </a:cubicBezTo>
                  <a:cubicBezTo>
                    <a:pt x="5285" y="717"/>
                    <a:pt x="5296" y="740"/>
                    <a:pt x="5316" y="755"/>
                  </a:cubicBezTo>
                  <a:cubicBezTo>
                    <a:pt x="5327" y="765"/>
                    <a:pt x="5342" y="771"/>
                    <a:pt x="5360" y="776"/>
                  </a:cubicBezTo>
                  <a:cubicBezTo>
                    <a:pt x="5360" y="776"/>
                    <a:pt x="5362" y="778"/>
                    <a:pt x="5364" y="776"/>
                  </a:cubicBezTo>
                  <a:cubicBezTo>
                    <a:pt x="5362" y="778"/>
                    <a:pt x="5362" y="780"/>
                    <a:pt x="5360" y="785"/>
                  </a:cubicBezTo>
                  <a:lnTo>
                    <a:pt x="5372" y="791"/>
                  </a:lnTo>
                  <a:lnTo>
                    <a:pt x="5357" y="788"/>
                  </a:lnTo>
                  <a:cubicBezTo>
                    <a:pt x="5354" y="794"/>
                    <a:pt x="5349" y="803"/>
                    <a:pt x="5347" y="811"/>
                  </a:cubicBezTo>
                  <a:cubicBezTo>
                    <a:pt x="5344" y="841"/>
                    <a:pt x="5367" y="864"/>
                    <a:pt x="5377" y="874"/>
                  </a:cubicBezTo>
                  <a:cubicBezTo>
                    <a:pt x="5415" y="908"/>
                    <a:pt x="5462" y="918"/>
                    <a:pt x="5509" y="903"/>
                  </a:cubicBezTo>
                  <a:cubicBezTo>
                    <a:pt x="5546" y="890"/>
                    <a:pt x="5565" y="885"/>
                    <a:pt x="5599" y="900"/>
                  </a:cubicBezTo>
                  <a:cubicBezTo>
                    <a:pt x="5602" y="902"/>
                    <a:pt x="5606" y="903"/>
                    <a:pt x="5611" y="905"/>
                  </a:cubicBezTo>
                  <a:cubicBezTo>
                    <a:pt x="5624" y="910"/>
                    <a:pt x="5630" y="913"/>
                    <a:pt x="5637" y="925"/>
                  </a:cubicBezTo>
                  <a:cubicBezTo>
                    <a:pt x="5642" y="933"/>
                    <a:pt x="5644" y="941"/>
                    <a:pt x="5647" y="949"/>
                  </a:cubicBezTo>
                  <a:cubicBezTo>
                    <a:pt x="5650" y="959"/>
                    <a:pt x="5654" y="969"/>
                    <a:pt x="5658" y="977"/>
                  </a:cubicBezTo>
                  <a:cubicBezTo>
                    <a:pt x="5670" y="1000"/>
                    <a:pt x="5687" y="1015"/>
                    <a:pt x="5701" y="1030"/>
                  </a:cubicBezTo>
                  <a:cubicBezTo>
                    <a:pt x="5703" y="1030"/>
                    <a:pt x="5705" y="1032"/>
                    <a:pt x="5705" y="1032"/>
                  </a:cubicBezTo>
                  <a:cubicBezTo>
                    <a:pt x="5711" y="1038"/>
                    <a:pt x="5718" y="1045"/>
                    <a:pt x="5724" y="1051"/>
                  </a:cubicBezTo>
                  <a:cubicBezTo>
                    <a:pt x="5726" y="1053"/>
                    <a:pt x="5728" y="1055"/>
                    <a:pt x="5729" y="1056"/>
                  </a:cubicBezTo>
                  <a:cubicBezTo>
                    <a:pt x="5731" y="1060"/>
                    <a:pt x="5734" y="1063"/>
                    <a:pt x="5738" y="1066"/>
                  </a:cubicBezTo>
                  <a:cubicBezTo>
                    <a:pt x="5743" y="1070"/>
                    <a:pt x="5751" y="1078"/>
                    <a:pt x="5751" y="108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4" name="Freeform 81">
              <a:extLst>
                <a:ext uri="{FF2B5EF4-FFF2-40B4-BE49-F238E27FC236}">
                  <a16:creationId xmlns:a16="http://schemas.microsoft.com/office/drawing/2014/main" id="{44C23049-4232-4121-8292-296CA4001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950" y="3963988"/>
              <a:ext cx="1042988" cy="712787"/>
            </a:xfrm>
            <a:custGeom>
              <a:avLst/>
              <a:gdLst>
                <a:gd name="T0" fmla="*/ 2761 w 2897"/>
                <a:gd name="T1" fmla="*/ 1937 h 1981"/>
                <a:gd name="T2" fmla="*/ 2586 w 2897"/>
                <a:gd name="T3" fmla="*/ 1950 h 1981"/>
                <a:gd name="T4" fmla="*/ 2377 w 2897"/>
                <a:gd name="T5" fmla="*/ 1942 h 1981"/>
                <a:gd name="T6" fmla="*/ 2176 w 2897"/>
                <a:gd name="T7" fmla="*/ 1975 h 1981"/>
                <a:gd name="T8" fmla="*/ 1975 w 2897"/>
                <a:gd name="T9" fmla="*/ 1779 h 1981"/>
                <a:gd name="T10" fmla="*/ 1784 w 2897"/>
                <a:gd name="T11" fmla="*/ 1613 h 1981"/>
                <a:gd name="T12" fmla="*/ 1214 w 2897"/>
                <a:gd name="T13" fmla="*/ 1217 h 1981"/>
                <a:gd name="T14" fmla="*/ 685 w 2897"/>
                <a:gd name="T15" fmla="*/ 1333 h 1981"/>
                <a:gd name="T16" fmla="*/ 591 w 2897"/>
                <a:gd name="T17" fmla="*/ 1202 h 1981"/>
                <a:gd name="T18" fmla="*/ 561 w 2897"/>
                <a:gd name="T19" fmla="*/ 1127 h 1981"/>
                <a:gd name="T20" fmla="*/ 599 w 2897"/>
                <a:gd name="T21" fmla="*/ 1061 h 1981"/>
                <a:gd name="T22" fmla="*/ 525 w 2897"/>
                <a:gd name="T23" fmla="*/ 894 h 1981"/>
                <a:gd name="T24" fmla="*/ 415 w 2897"/>
                <a:gd name="T25" fmla="*/ 772 h 1981"/>
                <a:gd name="T26" fmla="*/ 318 w 2897"/>
                <a:gd name="T27" fmla="*/ 672 h 1981"/>
                <a:gd name="T28" fmla="*/ 123 w 2897"/>
                <a:gd name="T29" fmla="*/ 723 h 1981"/>
                <a:gd name="T30" fmla="*/ 164 w 2897"/>
                <a:gd name="T31" fmla="*/ 622 h 1981"/>
                <a:gd name="T32" fmla="*/ 0 w 2897"/>
                <a:gd name="T33" fmla="*/ 510 h 1981"/>
                <a:gd name="T34" fmla="*/ 346 w 2897"/>
                <a:gd name="T35" fmla="*/ 438 h 1981"/>
                <a:gd name="T36" fmla="*/ 637 w 2897"/>
                <a:gd name="T37" fmla="*/ 436 h 1981"/>
                <a:gd name="T38" fmla="*/ 906 w 2897"/>
                <a:gd name="T39" fmla="*/ 509 h 1981"/>
                <a:gd name="T40" fmla="*/ 993 w 2897"/>
                <a:gd name="T41" fmla="*/ 492 h 1981"/>
                <a:gd name="T42" fmla="*/ 1089 w 2897"/>
                <a:gd name="T43" fmla="*/ 482 h 1981"/>
                <a:gd name="T44" fmla="*/ 1224 w 2897"/>
                <a:gd name="T45" fmla="*/ 451 h 1981"/>
                <a:gd name="T46" fmla="*/ 1303 w 2897"/>
                <a:gd name="T47" fmla="*/ 408 h 1981"/>
                <a:gd name="T48" fmla="*/ 1380 w 2897"/>
                <a:gd name="T49" fmla="*/ 372 h 1981"/>
                <a:gd name="T50" fmla="*/ 1487 w 2897"/>
                <a:gd name="T51" fmla="*/ 346 h 1981"/>
                <a:gd name="T52" fmla="*/ 1827 w 2897"/>
                <a:gd name="T53" fmla="*/ 136 h 1981"/>
                <a:gd name="T54" fmla="*/ 1907 w 2897"/>
                <a:gd name="T55" fmla="*/ 120 h 1981"/>
                <a:gd name="T56" fmla="*/ 2042 w 2897"/>
                <a:gd name="T57" fmla="*/ 38 h 1981"/>
                <a:gd name="T58" fmla="*/ 2149 w 2897"/>
                <a:gd name="T59" fmla="*/ 99 h 1981"/>
                <a:gd name="T60" fmla="*/ 2125 w 2897"/>
                <a:gd name="T61" fmla="*/ 179 h 1981"/>
                <a:gd name="T62" fmla="*/ 2077 w 2897"/>
                <a:gd name="T63" fmla="*/ 296 h 1981"/>
                <a:gd name="T64" fmla="*/ 2029 w 2897"/>
                <a:gd name="T65" fmla="*/ 484 h 1981"/>
                <a:gd name="T66" fmla="*/ 2136 w 2897"/>
                <a:gd name="T67" fmla="*/ 632 h 1981"/>
                <a:gd name="T68" fmla="*/ 2268 w 2897"/>
                <a:gd name="T69" fmla="*/ 721 h 1981"/>
                <a:gd name="T70" fmla="*/ 2469 w 2897"/>
                <a:gd name="T71" fmla="*/ 642 h 1981"/>
                <a:gd name="T72" fmla="*/ 2604 w 2897"/>
                <a:gd name="T73" fmla="*/ 481 h 1981"/>
                <a:gd name="T74" fmla="*/ 2832 w 2897"/>
                <a:gd name="T75" fmla="*/ 515 h 1981"/>
                <a:gd name="T76" fmla="*/ 2812 w 2897"/>
                <a:gd name="T77" fmla="*/ 680 h 1981"/>
                <a:gd name="T78" fmla="*/ 2655 w 2897"/>
                <a:gd name="T79" fmla="*/ 720 h 1981"/>
                <a:gd name="T80" fmla="*/ 2687 w 2897"/>
                <a:gd name="T81" fmla="*/ 865 h 1981"/>
                <a:gd name="T82" fmla="*/ 2616 w 2897"/>
                <a:gd name="T83" fmla="*/ 1006 h 1981"/>
                <a:gd name="T84" fmla="*/ 2515 w 2897"/>
                <a:gd name="T85" fmla="*/ 1219 h 1981"/>
                <a:gd name="T86" fmla="*/ 2476 w 2897"/>
                <a:gd name="T87" fmla="*/ 1403 h 1981"/>
                <a:gd name="T88" fmla="*/ 2553 w 2897"/>
                <a:gd name="T89" fmla="*/ 1530 h 1981"/>
                <a:gd name="T90" fmla="*/ 2690 w 2897"/>
                <a:gd name="T91" fmla="*/ 1578 h 1981"/>
                <a:gd name="T92" fmla="*/ 2787 w 2897"/>
                <a:gd name="T93" fmla="*/ 1721 h 1981"/>
                <a:gd name="T94" fmla="*/ 2795 w 2897"/>
                <a:gd name="T95" fmla="*/ 1832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7" h="1981">
                  <a:moveTo>
                    <a:pt x="2795" y="1832"/>
                  </a:moveTo>
                  <a:cubicBezTo>
                    <a:pt x="2789" y="1848"/>
                    <a:pt x="2784" y="1868"/>
                    <a:pt x="2779" y="1888"/>
                  </a:cubicBezTo>
                  <a:cubicBezTo>
                    <a:pt x="2777" y="1899"/>
                    <a:pt x="2772" y="1911"/>
                    <a:pt x="2766" y="1922"/>
                  </a:cubicBezTo>
                  <a:cubicBezTo>
                    <a:pt x="2764" y="1927"/>
                    <a:pt x="2762" y="1932"/>
                    <a:pt x="2761" y="1937"/>
                  </a:cubicBezTo>
                  <a:cubicBezTo>
                    <a:pt x="2752" y="1932"/>
                    <a:pt x="2743" y="1932"/>
                    <a:pt x="2731" y="1935"/>
                  </a:cubicBezTo>
                  <a:cubicBezTo>
                    <a:pt x="2715" y="1939"/>
                    <a:pt x="2705" y="1949"/>
                    <a:pt x="2695" y="1957"/>
                  </a:cubicBezTo>
                  <a:cubicBezTo>
                    <a:pt x="2683" y="1967"/>
                    <a:pt x="2675" y="1973"/>
                    <a:pt x="2663" y="1975"/>
                  </a:cubicBezTo>
                  <a:cubicBezTo>
                    <a:pt x="2639" y="1980"/>
                    <a:pt x="2611" y="1965"/>
                    <a:pt x="2586" y="1950"/>
                  </a:cubicBezTo>
                  <a:lnTo>
                    <a:pt x="2578" y="1947"/>
                  </a:lnTo>
                  <a:cubicBezTo>
                    <a:pt x="2545" y="1929"/>
                    <a:pt x="2512" y="1914"/>
                    <a:pt x="2471" y="1921"/>
                  </a:cubicBezTo>
                  <a:cubicBezTo>
                    <a:pt x="2458" y="1924"/>
                    <a:pt x="2446" y="1927"/>
                    <a:pt x="2434" y="1931"/>
                  </a:cubicBezTo>
                  <a:cubicBezTo>
                    <a:pt x="2415" y="1935"/>
                    <a:pt x="2397" y="1940"/>
                    <a:pt x="2377" y="1942"/>
                  </a:cubicBezTo>
                  <a:lnTo>
                    <a:pt x="2359" y="1940"/>
                  </a:lnTo>
                  <a:cubicBezTo>
                    <a:pt x="2326" y="1942"/>
                    <a:pt x="2294" y="1942"/>
                    <a:pt x="2262" y="1952"/>
                  </a:cubicBezTo>
                  <a:cubicBezTo>
                    <a:pt x="2255" y="1955"/>
                    <a:pt x="2248" y="1957"/>
                    <a:pt x="2242" y="1959"/>
                  </a:cubicBezTo>
                  <a:cubicBezTo>
                    <a:pt x="2219" y="1967"/>
                    <a:pt x="2199" y="1975"/>
                    <a:pt x="2176" y="1975"/>
                  </a:cubicBezTo>
                  <a:cubicBezTo>
                    <a:pt x="2108" y="1977"/>
                    <a:pt x="2085" y="1935"/>
                    <a:pt x="2052" y="1879"/>
                  </a:cubicBezTo>
                  <a:cubicBezTo>
                    <a:pt x="2042" y="1861"/>
                    <a:pt x="2029" y="1846"/>
                    <a:pt x="2016" y="1832"/>
                  </a:cubicBezTo>
                  <a:cubicBezTo>
                    <a:pt x="2006" y="1822"/>
                    <a:pt x="1996" y="1812"/>
                    <a:pt x="1988" y="1799"/>
                  </a:cubicBezTo>
                  <a:cubicBezTo>
                    <a:pt x="1983" y="1792"/>
                    <a:pt x="1978" y="1786"/>
                    <a:pt x="1975" y="1779"/>
                  </a:cubicBezTo>
                  <a:cubicBezTo>
                    <a:pt x="1963" y="1761"/>
                    <a:pt x="1950" y="1741"/>
                    <a:pt x="1929" y="1725"/>
                  </a:cubicBezTo>
                  <a:cubicBezTo>
                    <a:pt x="1916" y="1715"/>
                    <a:pt x="1901" y="1708"/>
                    <a:pt x="1888" y="1700"/>
                  </a:cubicBezTo>
                  <a:cubicBezTo>
                    <a:pt x="1876" y="1695"/>
                    <a:pt x="1864" y="1688"/>
                    <a:pt x="1855" y="1682"/>
                  </a:cubicBezTo>
                  <a:cubicBezTo>
                    <a:pt x="1827" y="1665"/>
                    <a:pt x="1805" y="1639"/>
                    <a:pt x="1784" y="1613"/>
                  </a:cubicBezTo>
                  <a:cubicBezTo>
                    <a:pt x="1764" y="1590"/>
                    <a:pt x="1746" y="1566"/>
                    <a:pt x="1728" y="1543"/>
                  </a:cubicBezTo>
                  <a:cubicBezTo>
                    <a:pt x="1701" y="1509"/>
                    <a:pt x="1673" y="1476"/>
                    <a:pt x="1645" y="1443"/>
                  </a:cubicBezTo>
                  <a:cubicBezTo>
                    <a:pt x="1568" y="1354"/>
                    <a:pt x="1463" y="1230"/>
                    <a:pt x="1324" y="1206"/>
                  </a:cubicBezTo>
                  <a:cubicBezTo>
                    <a:pt x="1286" y="1199"/>
                    <a:pt x="1248" y="1207"/>
                    <a:pt x="1214" y="1217"/>
                  </a:cubicBezTo>
                  <a:cubicBezTo>
                    <a:pt x="1182" y="1224"/>
                    <a:pt x="1153" y="1232"/>
                    <a:pt x="1123" y="1229"/>
                  </a:cubicBezTo>
                  <a:lnTo>
                    <a:pt x="1079" y="1225"/>
                  </a:lnTo>
                  <a:cubicBezTo>
                    <a:pt x="1024" y="1219"/>
                    <a:pt x="967" y="1212"/>
                    <a:pt x="909" y="1230"/>
                  </a:cubicBezTo>
                  <a:cubicBezTo>
                    <a:pt x="832" y="1255"/>
                    <a:pt x="754" y="1290"/>
                    <a:pt x="685" y="1333"/>
                  </a:cubicBezTo>
                  <a:cubicBezTo>
                    <a:pt x="680" y="1324"/>
                    <a:pt x="677" y="1318"/>
                    <a:pt x="672" y="1308"/>
                  </a:cubicBezTo>
                  <a:lnTo>
                    <a:pt x="667" y="1296"/>
                  </a:lnTo>
                  <a:cubicBezTo>
                    <a:pt x="650" y="1263"/>
                    <a:pt x="636" y="1230"/>
                    <a:pt x="601" y="1209"/>
                  </a:cubicBezTo>
                  <a:cubicBezTo>
                    <a:pt x="598" y="1206"/>
                    <a:pt x="594" y="1204"/>
                    <a:pt x="591" y="1202"/>
                  </a:cubicBezTo>
                  <a:cubicBezTo>
                    <a:pt x="581" y="1196"/>
                    <a:pt x="575" y="1192"/>
                    <a:pt x="571" y="1184"/>
                  </a:cubicBezTo>
                  <a:cubicBezTo>
                    <a:pt x="571" y="1181"/>
                    <a:pt x="571" y="1174"/>
                    <a:pt x="571" y="1169"/>
                  </a:cubicBezTo>
                  <a:cubicBezTo>
                    <a:pt x="573" y="1161"/>
                    <a:pt x="575" y="1153"/>
                    <a:pt x="571" y="1145"/>
                  </a:cubicBezTo>
                  <a:cubicBezTo>
                    <a:pt x="570" y="1136"/>
                    <a:pt x="565" y="1132"/>
                    <a:pt x="561" y="1127"/>
                  </a:cubicBezTo>
                  <a:cubicBezTo>
                    <a:pt x="560" y="1123"/>
                    <a:pt x="555" y="1117"/>
                    <a:pt x="555" y="1115"/>
                  </a:cubicBezTo>
                  <a:cubicBezTo>
                    <a:pt x="555" y="1110"/>
                    <a:pt x="558" y="1108"/>
                    <a:pt x="566" y="1102"/>
                  </a:cubicBezTo>
                  <a:cubicBezTo>
                    <a:pt x="571" y="1100"/>
                    <a:pt x="576" y="1097"/>
                    <a:pt x="581" y="1092"/>
                  </a:cubicBezTo>
                  <a:cubicBezTo>
                    <a:pt x="593" y="1082"/>
                    <a:pt x="599" y="1072"/>
                    <a:pt x="599" y="1061"/>
                  </a:cubicBezTo>
                  <a:cubicBezTo>
                    <a:pt x="599" y="1039"/>
                    <a:pt x="580" y="1023"/>
                    <a:pt x="558" y="1005"/>
                  </a:cubicBezTo>
                  <a:cubicBezTo>
                    <a:pt x="538" y="988"/>
                    <a:pt x="515" y="970"/>
                    <a:pt x="519" y="950"/>
                  </a:cubicBezTo>
                  <a:cubicBezTo>
                    <a:pt x="520" y="945"/>
                    <a:pt x="522" y="940"/>
                    <a:pt x="523" y="935"/>
                  </a:cubicBezTo>
                  <a:cubicBezTo>
                    <a:pt x="527" y="926"/>
                    <a:pt x="533" y="912"/>
                    <a:pt x="525" y="894"/>
                  </a:cubicBezTo>
                  <a:cubicBezTo>
                    <a:pt x="520" y="884"/>
                    <a:pt x="517" y="878"/>
                    <a:pt x="512" y="871"/>
                  </a:cubicBezTo>
                  <a:cubicBezTo>
                    <a:pt x="505" y="863"/>
                    <a:pt x="500" y="856"/>
                    <a:pt x="499" y="848"/>
                  </a:cubicBezTo>
                  <a:cubicBezTo>
                    <a:pt x="497" y="843"/>
                    <a:pt x="495" y="840"/>
                    <a:pt x="494" y="835"/>
                  </a:cubicBezTo>
                  <a:cubicBezTo>
                    <a:pt x="484" y="804"/>
                    <a:pt x="469" y="756"/>
                    <a:pt x="415" y="772"/>
                  </a:cubicBezTo>
                  <a:cubicBezTo>
                    <a:pt x="410" y="774"/>
                    <a:pt x="403" y="777"/>
                    <a:pt x="398" y="779"/>
                  </a:cubicBezTo>
                  <a:cubicBezTo>
                    <a:pt x="375" y="787"/>
                    <a:pt x="370" y="789"/>
                    <a:pt x="360" y="771"/>
                  </a:cubicBezTo>
                  <a:cubicBezTo>
                    <a:pt x="354" y="761"/>
                    <a:pt x="352" y="749"/>
                    <a:pt x="349" y="736"/>
                  </a:cubicBezTo>
                  <a:cubicBezTo>
                    <a:pt x="344" y="715"/>
                    <a:pt x="341" y="690"/>
                    <a:pt x="318" y="672"/>
                  </a:cubicBezTo>
                  <a:cubicBezTo>
                    <a:pt x="268" y="634"/>
                    <a:pt x="229" y="677"/>
                    <a:pt x="201" y="706"/>
                  </a:cubicBezTo>
                  <a:cubicBezTo>
                    <a:pt x="181" y="728"/>
                    <a:pt x="163" y="748"/>
                    <a:pt x="145" y="746"/>
                  </a:cubicBezTo>
                  <a:cubicBezTo>
                    <a:pt x="145" y="746"/>
                    <a:pt x="145" y="746"/>
                    <a:pt x="143" y="746"/>
                  </a:cubicBezTo>
                  <a:cubicBezTo>
                    <a:pt x="128" y="744"/>
                    <a:pt x="125" y="730"/>
                    <a:pt x="123" y="723"/>
                  </a:cubicBezTo>
                  <a:cubicBezTo>
                    <a:pt x="120" y="708"/>
                    <a:pt x="125" y="693"/>
                    <a:pt x="133" y="688"/>
                  </a:cubicBezTo>
                  <a:cubicBezTo>
                    <a:pt x="136" y="687"/>
                    <a:pt x="140" y="685"/>
                    <a:pt x="143" y="682"/>
                  </a:cubicBezTo>
                  <a:cubicBezTo>
                    <a:pt x="156" y="677"/>
                    <a:pt x="171" y="669"/>
                    <a:pt x="174" y="654"/>
                  </a:cubicBezTo>
                  <a:cubicBezTo>
                    <a:pt x="176" y="644"/>
                    <a:pt x="173" y="634"/>
                    <a:pt x="164" y="622"/>
                  </a:cubicBezTo>
                  <a:cubicBezTo>
                    <a:pt x="145" y="598"/>
                    <a:pt x="115" y="593"/>
                    <a:pt x="89" y="588"/>
                  </a:cubicBezTo>
                  <a:cubicBezTo>
                    <a:pt x="64" y="585"/>
                    <a:pt x="42" y="581"/>
                    <a:pt x="28" y="563"/>
                  </a:cubicBezTo>
                  <a:cubicBezTo>
                    <a:pt x="11" y="547"/>
                    <a:pt x="6" y="532"/>
                    <a:pt x="1" y="514"/>
                  </a:cubicBezTo>
                  <a:cubicBezTo>
                    <a:pt x="1" y="512"/>
                    <a:pt x="0" y="512"/>
                    <a:pt x="0" y="510"/>
                  </a:cubicBezTo>
                  <a:cubicBezTo>
                    <a:pt x="13" y="502"/>
                    <a:pt x="26" y="492"/>
                    <a:pt x="38" y="481"/>
                  </a:cubicBezTo>
                  <a:cubicBezTo>
                    <a:pt x="79" y="443"/>
                    <a:pt x="125" y="407"/>
                    <a:pt x="189" y="402"/>
                  </a:cubicBezTo>
                  <a:cubicBezTo>
                    <a:pt x="214" y="400"/>
                    <a:pt x="230" y="405"/>
                    <a:pt x="253" y="421"/>
                  </a:cubicBezTo>
                  <a:cubicBezTo>
                    <a:pt x="290" y="446"/>
                    <a:pt x="308" y="445"/>
                    <a:pt x="346" y="438"/>
                  </a:cubicBezTo>
                  <a:cubicBezTo>
                    <a:pt x="369" y="433"/>
                    <a:pt x="390" y="441"/>
                    <a:pt x="415" y="449"/>
                  </a:cubicBezTo>
                  <a:cubicBezTo>
                    <a:pt x="443" y="459"/>
                    <a:pt x="474" y="471"/>
                    <a:pt x="509" y="456"/>
                  </a:cubicBezTo>
                  <a:cubicBezTo>
                    <a:pt x="537" y="445"/>
                    <a:pt x="552" y="440"/>
                    <a:pt x="581" y="443"/>
                  </a:cubicBezTo>
                  <a:cubicBezTo>
                    <a:pt x="603" y="445"/>
                    <a:pt x="619" y="440"/>
                    <a:pt x="637" y="436"/>
                  </a:cubicBezTo>
                  <a:cubicBezTo>
                    <a:pt x="647" y="435"/>
                    <a:pt x="659" y="431"/>
                    <a:pt x="670" y="431"/>
                  </a:cubicBezTo>
                  <a:cubicBezTo>
                    <a:pt x="701" y="430"/>
                    <a:pt x="726" y="449"/>
                    <a:pt x="751" y="473"/>
                  </a:cubicBezTo>
                  <a:cubicBezTo>
                    <a:pt x="769" y="489"/>
                    <a:pt x="789" y="507"/>
                    <a:pt x="812" y="515"/>
                  </a:cubicBezTo>
                  <a:cubicBezTo>
                    <a:pt x="845" y="529"/>
                    <a:pt x="881" y="517"/>
                    <a:pt x="906" y="509"/>
                  </a:cubicBezTo>
                  <a:cubicBezTo>
                    <a:pt x="916" y="506"/>
                    <a:pt x="924" y="499"/>
                    <a:pt x="932" y="492"/>
                  </a:cubicBezTo>
                  <a:cubicBezTo>
                    <a:pt x="940" y="487"/>
                    <a:pt x="950" y="479"/>
                    <a:pt x="955" y="479"/>
                  </a:cubicBezTo>
                  <a:cubicBezTo>
                    <a:pt x="958" y="479"/>
                    <a:pt x="963" y="481"/>
                    <a:pt x="968" y="484"/>
                  </a:cubicBezTo>
                  <a:cubicBezTo>
                    <a:pt x="975" y="487"/>
                    <a:pt x="983" y="492"/>
                    <a:pt x="993" y="492"/>
                  </a:cubicBezTo>
                  <a:cubicBezTo>
                    <a:pt x="1006" y="494"/>
                    <a:pt x="1016" y="491"/>
                    <a:pt x="1026" y="486"/>
                  </a:cubicBezTo>
                  <a:cubicBezTo>
                    <a:pt x="1031" y="484"/>
                    <a:pt x="1037" y="481"/>
                    <a:pt x="1042" y="478"/>
                  </a:cubicBezTo>
                  <a:cubicBezTo>
                    <a:pt x="1057" y="471"/>
                    <a:pt x="1065" y="466"/>
                    <a:pt x="1075" y="471"/>
                  </a:cubicBezTo>
                  <a:cubicBezTo>
                    <a:pt x="1080" y="473"/>
                    <a:pt x="1084" y="478"/>
                    <a:pt x="1089" y="482"/>
                  </a:cubicBezTo>
                  <a:cubicBezTo>
                    <a:pt x="1095" y="489"/>
                    <a:pt x="1103" y="499"/>
                    <a:pt x="1117" y="501"/>
                  </a:cubicBezTo>
                  <a:cubicBezTo>
                    <a:pt x="1143" y="507"/>
                    <a:pt x="1164" y="491"/>
                    <a:pt x="1181" y="478"/>
                  </a:cubicBezTo>
                  <a:cubicBezTo>
                    <a:pt x="1186" y="474"/>
                    <a:pt x="1189" y="471"/>
                    <a:pt x="1192" y="469"/>
                  </a:cubicBezTo>
                  <a:cubicBezTo>
                    <a:pt x="1201" y="461"/>
                    <a:pt x="1212" y="456"/>
                    <a:pt x="1224" y="451"/>
                  </a:cubicBezTo>
                  <a:cubicBezTo>
                    <a:pt x="1237" y="445"/>
                    <a:pt x="1250" y="438"/>
                    <a:pt x="1263" y="428"/>
                  </a:cubicBezTo>
                  <a:cubicBezTo>
                    <a:pt x="1266" y="425"/>
                    <a:pt x="1270" y="423"/>
                    <a:pt x="1273" y="420"/>
                  </a:cubicBezTo>
                  <a:cubicBezTo>
                    <a:pt x="1278" y="415"/>
                    <a:pt x="1281" y="410"/>
                    <a:pt x="1288" y="408"/>
                  </a:cubicBezTo>
                  <a:cubicBezTo>
                    <a:pt x="1293" y="408"/>
                    <a:pt x="1296" y="408"/>
                    <a:pt x="1303" y="408"/>
                  </a:cubicBezTo>
                  <a:cubicBezTo>
                    <a:pt x="1309" y="408"/>
                    <a:pt x="1316" y="408"/>
                    <a:pt x="1322" y="407"/>
                  </a:cubicBezTo>
                  <a:cubicBezTo>
                    <a:pt x="1337" y="402"/>
                    <a:pt x="1346" y="393"/>
                    <a:pt x="1352" y="387"/>
                  </a:cubicBezTo>
                  <a:cubicBezTo>
                    <a:pt x="1354" y="384"/>
                    <a:pt x="1357" y="380"/>
                    <a:pt x="1362" y="379"/>
                  </a:cubicBezTo>
                  <a:cubicBezTo>
                    <a:pt x="1367" y="375"/>
                    <a:pt x="1372" y="374"/>
                    <a:pt x="1380" y="372"/>
                  </a:cubicBezTo>
                  <a:cubicBezTo>
                    <a:pt x="1385" y="372"/>
                    <a:pt x="1390" y="370"/>
                    <a:pt x="1395" y="369"/>
                  </a:cubicBezTo>
                  <a:cubicBezTo>
                    <a:pt x="1405" y="365"/>
                    <a:pt x="1415" y="362"/>
                    <a:pt x="1423" y="357"/>
                  </a:cubicBezTo>
                  <a:cubicBezTo>
                    <a:pt x="1435" y="351"/>
                    <a:pt x="1444" y="346"/>
                    <a:pt x="1458" y="346"/>
                  </a:cubicBezTo>
                  <a:cubicBezTo>
                    <a:pt x="1467" y="346"/>
                    <a:pt x="1477" y="346"/>
                    <a:pt x="1487" y="346"/>
                  </a:cubicBezTo>
                  <a:cubicBezTo>
                    <a:pt x="1530" y="349"/>
                    <a:pt x="1584" y="352"/>
                    <a:pt x="1598" y="281"/>
                  </a:cubicBezTo>
                  <a:cubicBezTo>
                    <a:pt x="1606" y="235"/>
                    <a:pt x="1624" y="222"/>
                    <a:pt x="1677" y="209"/>
                  </a:cubicBezTo>
                  <a:cubicBezTo>
                    <a:pt x="1713" y="199"/>
                    <a:pt x="1743" y="183"/>
                    <a:pt x="1771" y="166"/>
                  </a:cubicBezTo>
                  <a:cubicBezTo>
                    <a:pt x="1789" y="156"/>
                    <a:pt x="1807" y="146"/>
                    <a:pt x="1827" y="136"/>
                  </a:cubicBezTo>
                  <a:cubicBezTo>
                    <a:pt x="1830" y="135"/>
                    <a:pt x="1833" y="135"/>
                    <a:pt x="1836" y="133"/>
                  </a:cubicBezTo>
                  <a:cubicBezTo>
                    <a:pt x="1845" y="130"/>
                    <a:pt x="1853" y="128"/>
                    <a:pt x="1861" y="128"/>
                  </a:cubicBezTo>
                  <a:cubicBezTo>
                    <a:pt x="1864" y="127"/>
                    <a:pt x="1869" y="127"/>
                    <a:pt x="1873" y="127"/>
                  </a:cubicBezTo>
                  <a:cubicBezTo>
                    <a:pt x="1884" y="125"/>
                    <a:pt x="1896" y="123"/>
                    <a:pt x="1907" y="120"/>
                  </a:cubicBezTo>
                  <a:cubicBezTo>
                    <a:pt x="1924" y="115"/>
                    <a:pt x="1935" y="105"/>
                    <a:pt x="1947" y="97"/>
                  </a:cubicBezTo>
                  <a:cubicBezTo>
                    <a:pt x="1953" y="92"/>
                    <a:pt x="1960" y="87"/>
                    <a:pt x="1967" y="84"/>
                  </a:cubicBezTo>
                  <a:cubicBezTo>
                    <a:pt x="1975" y="79"/>
                    <a:pt x="1981" y="77"/>
                    <a:pt x="1988" y="76"/>
                  </a:cubicBezTo>
                  <a:cubicBezTo>
                    <a:pt x="2006" y="67"/>
                    <a:pt x="2024" y="61"/>
                    <a:pt x="2042" y="38"/>
                  </a:cubicBezTo>
                  <a:lnTo>
                    <a:pt x="2044" y="34"/>
                  </a:lnTo>
                  <a:cubicBezTo>
                    <a:pt x="2059" y="13"/>
                    <a:pt x="2069" y="3"/>
                    <a:pt x="2089" y="1"/>
                  </a:cubicBezTo>
                  <a:cubicBezTo>
                    <a:pt x="2118" y="0"/>
                    <a:pt x="2143" y="24"/>
                    <a:pt x="2154" y="48"/>
                  </a:cubicBezTo>
                  <a:cubicBezTo>
                    <a:pt x="2163" y="67"/>
                    <a:pt x="2158" y="79"/>
                    <a:pt x="2149" y="99"/>
                  </a:cubicBezTo>
                  <a:cubicBezTo>
                    <a:pt x="2148" y="104"/>
                    <a:pt x="2146" y="108"/>
                    <a:pt x="2145" y="113"/>
                  </a:cubicBezTo>
                  <a:cubicBezTo>
                    <a:pt x="2140" y="123"/>
                    <a:pt x="2140" y="135"/>
                    <a:pt x="2140" y="145"/>
                  </a:cubicBezTo>
                  <a:cubicBezTo>
                    <a:pt x="2140" y="155"/>
                    <a:pt x="2138" y="163"/>
                    <a:pt x="2135" y="169"/>
                  </a:cubicBezTo>
                  <a:cubicBezTo>
                    <a:pt x="2133" y="173"/>
                    <a:pt x="2130" y="176"/>
                    <a:pt x="2125" y="179"/>
                  </a:cubicBezTo>
                  <a:cubicBezTo>
                    <a:pt x="2120" y="184"/>
                    <a:pt x="2112" y="191"/>
                    <a:pt x="2108" y="201"/>
                  </a:cubicBezTo>
                  <a:cubicBezTo>
                    <a:pt x="2103" y="212"/>
                    <a:pt x="2107" y="221"/>
                    <a:pt x="2107" y="229"/>
                  </a:cubicBezTo>
                  <a:cubicBezTo>
                    <a:pt x="2108" y="234"/>
                    <a:pt x="2110" y="237"/>
                    <a:pt x="2108" y="240"/>
                  </a:cubicBezTo>
                  <a:cubicBezTo>
                    <a:pt x="2105" y="260"/>
                    <a:pt x="2092" y="278"/>
                    <a:pt x="2077" y="296"/>
                  </a:cubicBezTo>
                  <a:cubicBezTo>
                    <a:pt x="2057" y="321"/>
                    <a:pt x="2037" y="346"/>
                    <a:pt x="2041" y="380"/>
                  </a:cubicBezTo>
                  <a:cubicBezTo>
                    <a:pt x="2041" y="392"/>
                    <a:pt x="2044" y="402"/>
                    <a:pt x="2047" y="412"/>
                  </a:cubicBezTo>
                  <a:cubicBezTo>
                    <a:pt x="2052" y="428"/>
                    <a:pt x="2057" y="441"/>
                    <a:pt x="2052" y="454"/>
                  </a:cubicBezTo>
                  <a:cubicBezTo>
                    <a:pt x="2049" y="466"/>
                    <a:pt x="2039" y="476"/>
                    <a:pt x="2029" y="484"/>
                  </a:cubicBezTo>
                  <a:cubicBezTo>
                    <a:pt x="2021" y="494"/>
                    <a:pt x="2011" y="502"/>
                    <a:pt x="2005" y="514"/>
                  </a:cubicBezTo>
                  <a:cubicBezTo>
                    <a:pt x="1991" y="540"/>
                    <a:pt x="1988" y="570"/>
                    <a:pt x="2000" y="594"/>
                  </a:cubicBezTo>
                  <a:cubicBezTo>
                    <a:pt x="2011" y="618"/>
                    <a:pt x="2031" y="632"/>
                    <a:pt x="2057" y="639"/>
                  </a:cubicBezTo>
                  <a:cubicBezTo>
                    <a:pt x="2080" y="644"/>
                    <a:pt x="2108" y="647"/>
                    <a:pt x="2136" y="632"/>
                  </a:cubicBezTo>
                  <a:cubicBezTo>
                    <a:pt x="2143" y="629"/>
                    <a:pt x="2148" y="626"/>
                    <a:pt x="2153" y="622"/>
                  </a:cubicBezTo>
                  <a:cubicBezTo>
                    <a:pt x="2166" y="614"/>
                    <a:pt x="2174" y="609"/>
                    <a:pt x="2189" y="613"/>
                  </a:cubicBezTo>
                  <a:cubicBezTo>
                    <a:pt x="2214" y="618"/>
                    <a:pt x="2220" y="634"/>
                    <a:pt x="2229" y="662"/>
                  </a:cubicBezTo>
                  <a:cubicBezTo>
                    <a:pt x="2237" y="685"/>
                    <a:pt x="2245" y="710"/>
                    <a:pt x="2268" y="721"/>
                  </a:cubicBezTo>
                  <a:cubicBezTo>
                    <a:pt x="2288" y="733"/>
                    <a:pt x="2352" y="725"/>
                    <a:pt x="2367" y="720"/>
                  </a:cubicBezTo>
                  <a:cubicBezTo>
                    <a:pt x="2383" y="713"/>
                    <a:pt x="2395" y="700"/>
                    <a:pt x="2406" y="688"/>
                  </a:cubicBezTo>
                  <a:cubicBezTo>
                    <a:pt x="2410" y="683"/>
                    <a:pt x="2415" y="677"/>
                    <a:pt x="2420" y="674"/>
                  </a:cubicBezTo>
                  <a:cubicBezTo>
                    <a:pt x="2434" y="660"/>
                    <a:pt x="2453" y="652"/>
                    <a:pt x="2469" y="642"/>
                  </a:cubicBezTo>
                  <a:cubicBezTo>
                    <a:pt x="2505" y="624"/>
                    <a:pt x="2542" y="604"/>
                    <a:pt x="2550" y="550"/>
                  </a:cubicBezTo>
                  <a:lnTo>
                    <a:pt x="2551" y="538"/>
                  </a:lnTo>
                  <a:cubicBezTo>
                    <a:pt x="2555" y="510"/>
                    <a:pt x="2558" y="492"/>
                    <a:pt x="2576" y="484"/>
                  </a:cubicBezTo>
                  <a:cubicBezTo>
                    <a:pt x="2584" y="481"/>
                    <a:pt x="2594" y="481"/>
                    <a:pt x="2604" y="481"/>
                  </a:cubicBezTo>
                  <a:cubicBezTo>
                    <a:pt x="2619" y="481"/>
                    <a:pt x="2637" y="481"/>
                    <a:pt x="2654" y="469"/>
                  </a:cubicBezTo>
                  <a:cubicBezTo>
                    <a:pt x="2670" y="458"/>
                    <a:pt x="2683" y="440"/>
                    <a:pt x="2695" y="421"/>
                  </a:cubicBezTo>
                  <a:cubicBezTo>
                    <a:pt x="2716" y="389"/>
                    <a:pt x="2733" y="369"/>
                    <a:pt x="2759" y="379"/>
                  </a:cubicBezTo>
                  <a:cubicBezTo>
                    <a:pt x="2804" y="393"/>
                    <a:pt x="2827" y="438"/>
                    <a:pt x="2832" y="515"/>
                  </a:cubicBezTo>
                  <a:cubicBezTo>
                    <a:pt x="2833" y="555"/>
                    <a:pt x="2845" y="568"/>
                    <a:pt x="2868" y="593"/>
                  </a:cubicBezTo>
                  <a:cubicBezTo>
                    <a:pt x="2874" y="599"/>
                    <a:pt x="2896" y="622"/>
                    <a:pt x="2883" y="649"/>
                  </a:cubicBezTo>
                  <a:cubicBezTo>
                    <a:pt x="2873" y="670"/>
                    <a:pt x="2848" y="674"/>
                    <a:pt x="2823" y="678"/>
                  </a:cubicBezTo>
                  <a:lnTo>
                    <a:pt x="2812" y="680"/>
                  </a:lnTo>
                  <a:cubicBezTo>
                    <a:pt x="2799" y="682"/>
                    <a:pt x="2787" y="685"/>
                    <a:pt x="2774" y="688"/>
                  </a:cubicBezTo>
                  <a:cubicBezTo>
                    <a:pt x="2759" y="693"/>
                    <a:pt x="2746" y="697"/>
                    <a:pt x="2731" y="698"/>
                  </a:cubicBezTo>
                  <a:cubicBezTo>
                    <a:pt x="2728" y="698"/>
                    <a:pt x="2721" y="698"/>
                    <a:pt x="2715" y="698"/>
                  </a:cubicBezTo>
                  <a:cubicBezTo>
                    <a:pt x="2695" y="698"/>
                    <a:pt x="2667" y="698"/>
                    <a:pt x="2655" y="720"/>
                  </a:cubicBezTo>
                  <a:cubicBezTo>
                    <a:pt x="2639" y="751"/>
                    <a:pt x="2670" y="774"/>
                    <a:pt x="2687" y="784"/>
                  </a:cubicBezTo>
                  <a:lnTo>
                    <a:pt x="2691" y="789"/>
                  </a:lnTo>
                  <a:cubicBezTo>
                    <a:pt x="2706" y="799"/>
                    <a:pt x="2713" y="810"/>
                    <a:pt x="2713" y="822"/>
                  </a:cubicBezTo>
                  <a:cubicBezTo>
                    <a:pt x="2715" y="833"/>
                    <a:pt x="2705" y="848"/>
                    <a:pt x="2687" y="865"/>
                  </a:cubicBezTo>
                  <a:cubicBezTo>
                    <a:pt x="2682" y="868"/>
                    <a:pt x="2678" y="873"/>
                    <a:pt x="2673" y="876"/>
                  </a:cubicBezTo>
                  <a:cubicBezTo>
                    <a:pt x="2659" y="886"/>
                    <a:pt x="2645" y="898"/>
                    <a:pt x="2635" y="912"/>
                  </a:cubicBezTo>
                  <a:cubicBezTo>
                    <a:pt x="2624" y="932"/>
                    <a:pt x="2621" y="955"/>
                    <a:pt x="2621" y="977"/>
                  </a:cubicBezTo>
                  <a:cubicBezTo>
                    <a:pt x="2619" y="987"/>
                    <a:pt x="2619" y="996"/>
                    <a:pt x="2616" y="1006"/>
                  </a:cubicBezTo>
                  <a:cubicBezTo>
                    <a:pt x="2611" y="1034"/>
                    <a:pt x="2588" y="1056"/>
                    <a:pt x="2563" y="1079"/>
                  </a:cubicBezTo>
                  <a:cubicBezTo>
                    <a:pt x="2545" y="1097"/>
                    <a:pt x="2527" y="1115"/>
                    <a:pt x="2514" y="1136"/>
                  </a:cubicBezTo>
                  <a:cubicBezTo>
                    <a:pt x="2499" y="1161"/>
                    <a:pt x="2505" y="1178"/>
                    <a:pt x="2510" y="1194"/>
                  </a:cubicBezTo>
                  <a:cubicBezTo>
                    <a:pt x="2512" y="1201"/>
                    <a:pt x="2514" y="1209"/>
                    <a:pt x="2515" y="1219"/>
                  </a:cubicBezTo>
                  <a:cubicBezTo>
                    <a:pt x="2517" y="1234"/>
                    <a:pt x="2510" y="1244"/>
                    <a:pt x="2500" y="1257"/>
                  </a:cubicBezTo>
                  <a:cubicBezTo>
                    <a:pt x="2495" y="1265"/>
                    <a:pt x="2489" y="1275"/>
                    <a:pt x="2484" y="1286"/>
                  </a:cubicBezTo>
                  <a:cubicBezTo>
                    <a:pt x="2476" y="1311"/>
                    <a:pt x="2476" y="1349"/>
                    <a:pt x="2476" y="1377"/>
                  </a:cubicBezTo>
                  <a:lnTo>
                    <a:pt x="2476" y="1403"/>
                  </a:lnTo>
                  <a:cubicBezTo>
                    <a:pt x="2474" y="1425"/>
                    <a:pt x="2474" y="1441"/>
                    <a:pt x="2469" y="1463"/>
                  </a:cubicBezTo>
                  <a:cubicBezTo>
                    <a:pt x="2467" y="1474"/>
                    <a:pt x="2464" y="1489"/>
                    <a:pt x="2472" y="1501"/>
                  </a:cubicBezTo>
                  <a:cubicBezTo>
                    <a:pt x="2479" y="1510"/>
                    <a:pt x="2491" y="1514"/>
                    <a:pt x="2507" y="1517"/>
                  </a:cubicBezTo>
                  <a:cubicBezTo>
                    <a:pt x="2523" y="1520"/>
                    <a:pt x="2538" y="1525"/>
                    <a:pt x="2553" y="1530"/>
                  </a:cubicBezTo>
                  <a:cubicBezTo>
                    <a:pt x="2561" y="1533"/>
                    <a:pt x="2571" y="1537"/>
                    <a:pt x="2579" y="1538"/>
                  </a:cubicBezTo>
                  <a:cubicBezTo>
                    <a:pt x="2594" y="1543"/>
                    <a:pt x="2609" y="1542"/>
                    <a:pt x="2622" y="1543"/>
                  </a:cubicBezTo>
                  <a:cubicBezTo>
                    <a:pt x="2637" y="1543"/>
                    <a:pt x="2649" y="1543"/>
                    <a:pt x="2660" y="1547"/>
                  </a:cubicBezTo>
                  <a:cubicBezTo>
                    <a:pt x="2675" y="1552"/>
                    <a:pt x="2682" y="1563"/>
                    <a:pt x="2690" y="1578"/>
                  </a:cubicBezTo>
                  <a:cubicBezTo>
                    <a:pt x="2693" y="1585"/>
                    <a:pt x="2696" y="1591"/>
                    <a:pt x="2700" y="1596"/>
                  </a:cubicBezTo>
                  <a:cubicBezTo>
                    <a:pt x="2706" y="1606"/>
                    <a:pt x="2713" y="1614"/>
                    <a:pt x="2721" y="1622"/>
                  </a:cubicBezTo>
                  <a:cubicBezTo>
                    <a:pt x="2731" y="1634"/>
                    <a:pt x="2741" y="1646"/>
                    <a:pt x="2748" y="1660"/>
                  </a:cubicBezTo>
                  <a:cubicBezTo>
                    <a:pt x="2757" y="1687"/>
                    <a:pt x="2766" y="1702"/>
                    <a:pt x="2787" y="1721"/>
                  </a:cubicBezTo>
                  <a:cubicBezTo>
                    <a:pt x="2812" y="1741"/>
                    <a:pt x="2817" y="1761"/>
                    <a:pt x="2808" y="1790"/>
                  </a:cubicBezTo>
                  <a:cubicBezTo>
                    <a:pt x="2808" y="1792"/>
                    <a:pt x="2808" y="1795"/>
                    <a:pt x="2807" y="1797"/>
                  </a:cubicBezTo>
                  <a:cubicBezTo>
                    <a:pt x="2804" y="1807"/>
                    <a:pt x="2800" y="1817"/>
                    <a:pt x="2797" y="1828"/>
                  </a:cubicBezTo>
                  <a:cubicBezTo>
                    <a:pt x="2797" y="1828"/>
                    <a:pt x="2795" y="1830"/>
                    <a:pt x="2795" y="183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5" name="Freeform 82">
              <a:extLst>
                <a:ext uri="{FF2B5EF4-FFF2-40B4-BE49-F238E27FC236}">
                  <a16:creationId xmlns:a16="http://schemas.microsoft.com/office/drawing/2014/main" id="{6243AFE9-3075-4A19-A6B7-70AB74F58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663" y="4556125"/>
              <a:ext cx="282575" cy="207963"/>
            </a:xfrm>
            <a:custGeom>
              <a:avLst/>
              <a:gdLst>
                <a:gd name="T0" fmla="*/ 760 w 784"/>
                <a:gd name="T1" fmla="*/ 69 h 577"/>
                <a:gd name="T2" fmla="*/ 661 w 784"/>
                <a:gd name="T3" fmla="*/ 120 h 577"/>
                <a:gd name="T4" fmla="*/ 613 w 784"/>
                <a:gd name="T5" fmla="*/ 184 h 577"/>
                <a:gd name="T6" fmla="*/ 541 w 784"/>
                <a:gd name="T7" fmla="*/ 272 h 577"/>
                <a:gd name="T8" fmla="*/ 481 w 784"/>
                <a:gd name="T9" fmla="*/ 354 h 577"/>
                <a:gd name="T10" fmla="*/ 475 w 784"/>
                <a:gd name="T11" fmla="*/ 384 h 577"/>
                <a:gd name="T12" fmla="*/ 460 w 784"/>
                <a:gd name="T13" fmla="*/ 435 h 577"/>
                <a:gd name="T14" fmla="*/ 338 w 784"/>
                <a:gd name="T15" fmla="*/ 511 h 577"/>
                <a:gd name="T16" fmla="*/ 297 w 784"/>
                <a:gd name="T17" fmla="*/ 529 h 577"/>
                <a:gd name="T18" fmla="*/ 132 w 784"/>
                <a:gd name="T19" fmla="*/ 534 h 577"/>
                <a:gd name="T20" fmla="*/ 108 w 784"/>
                <a:gd name="T21" fmla="*/ 483 h 577"/>
                <a:gd name="T22" fmla="*/ 98 w 784"/>
                <a:gd name="T23" fmla="*/ 450 h 577"/>
                <a:gd name="T24" fmla="*/ 48 w 784"/>
                <a:gd name="T25" fmla="*/ 392 h 577"/>
                <a:gd name="T26" fmla="*/ 40 w 784"/>
                <a:gd name="T27" fmla="*/ 385 h 577"/>
                <a:gd name="T28" fmla="*/ 5 w 784"/>
                <a:gd name="T29" fmla="*/ 329 h 577"/>
                <a:gd name="T30" fmla="*/ 0 w 784"/>
                <a:gd name="T31" fmla="*/ 310 h 577"/>
                <a:gd name="T32" fmla="*/ 10 w 784"/>
                <a:gd name="T33" fmla="*/ 283 h 577"/>
                <a:gd name="T34" fmla="*/ 25 w 784"/>
                <a:gd name="T35" fmla="*/ 244 h 577"/>
                <a:gd name="T36" fmla="*/ 42 w 784"/>
                <a:gd name="T37" fmla="*/ 188 h 577"/>
                <a:gd name="T38" fmla="*/ 48 w 784"/>
                <a:gd name="T39" fmla="*/ 166 h 577"/>
                <a:gd name="T40" fmla="*/ 75 w 784"/>
                <a:gd name="T41" fmla="*/ 153 h 577"/>
                <a:gd name="T42" fmla="*/ 136 w 784"/>
                <a:gd name="T43" fmla="*/ 94 h 577"/>
                <a:gd name="T44" fmla="*/ 144 w 784"/>
                <a:gd name="T45" fmla="*/ 81 h 577"/>
                <a:gd name="T46" fmla="*/ 173 w 784"/>
                <a:gd name="T47" fmla="*/ 56 h 577"/>
                <a:gd name="T48" fmla="*/ 213 w 784"/>
                <a:gd name="T49" fmla="*/ 57 h 577"/>
                <a:gd name="T50" fmla="*/ 267 w 784"/>
                <a:gd name="T51" fmla="*/ 57 h 577"/>
                <a:gd name="T52" fmla="*/ 304 w 784"/>
                <a:gd name="T53" fmla="*/ 46 h 577"/>
                <a:gd name="T54" fmla="*/ 350 w 784"/>
                <a:gd name="T55" fmla="*/ 33 h 577"/>
                <a:gd name="T56" fmla="*/ 397 w 784"/>
                <a:gd name="T57" fmla="*/ 57 h 577"/>
                <a:gd name="T58" fmla="*/ 424 w 784"/>
                <a:gd name="T59" fmla="*/ 87 h 577"/>
                <a:gd name="T60" fmla="*/ 585 w 784"/>
                <a:gd name="T61" fmla="*/ 89 h 577"/>
                <a:gd name="T62" fmla="*/ 615 w 784"/>
                <a:gd name="T63" fmla="*/ 59 h 577"/>
                <a:gd name="T64" fmla="*/ 641 w 784"/>
                <a:gd name="T65" fmla="*/ 36 h 577"/>
                <a:gd name="T66" fmla="*/ 668 w 784"/>
                <a:gd name="T67" fmla="*/ 38 h 577"/>
                <a:gd name="T68" fmla="*/ 710 w 784"/>
                <a:gd name="T69" fmla="*/ 38 h 577"/>
                <a:gd name="T70" fmla="*/ 737 w 784"/>
                <a:gd name="T71" fmla="*/ 16 h 577"/>
                <a:gd name="T72" fmla="*/ 750 w 784"/>
                <a:gd name="T73" fmla="*/ 1 h 577"/>
                <a:gd name="T74" fmla="*/ 763 w 784"/>
                <a:gd name="T75" fmla="*/ 3 h 577"/>
                <a:gd name="T76" fmla="*/ 778 w 784"/>
                <a:gd name="T77" fmla="*/ 29 h 577"/>
                <a:gd name="T78" fmla="*/ 783 w 784"/>
                <a:gd name="T79" fmla="*/ 79 h 577"/>
                <a:gd name="T80" fmla="*/ 760 w 784"/>
                <a:gd name="T81" fmla="*/ 6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4" h="577">
                  <a:moveTo>
                    <a:pt x="760" y="69"/>
                  </a:moveTo>
                  <a:cubicBezTo>
                    <a:pt x="727" y="62"/>
                    <a:pt x="686" y="92"/>
                    <a:pt x="661" y="120"/>
                  </a:cubicBezTo>
                  <a:cubicBezTo>
                    <a:pt x="641" y="141"/>
                    <a:pt x="628" y="163"/>
                    <a:pt x="613" y="184"/>
                  </a:cubicBezTo>
                  <a:cubicBezTo>
                    <a:pt x="592" y="217"/>
                    <a:pt x="572" y="249"/>
                    <a:pt x="541" y="272"/>
                  </a:cubicBezTo>
                  <a:cubicBezTo>
                    <a:pt x="511" y="295"/>
                    <a:pt x="491" y="316"/>
                    <a:pt x="481" y="354"/>
                  </a:cubicBezTo>
                  <a:cubicBezTo>
                    <a:pt x="478" y="364"/>
                    <a:pt x="477" y="374"/>
                    <a:pt x="475" y="384"/>
                  </a:cubicBezTo>
                  <a:cubicBezTo>
                    <a:pt x="472" y="402"/>
                    <a:pt x="468" y="420"/>
                    <a:pt x="460" y="435"/>
                  </a:cubicBezTo>
                  <a:cubicBezTo>
                    <a:pt x="437" y="473"/>
                    <a:pt x="384" y="494"/>
                    <a:pt x="338" y="511"/>
                  </a:cubicBezTo>
                  <a:cubicBezTo>
                    <a:pt x="323" y="517"/>
                    <a:pt x="309" y="522"/>
                    <a:pt x="297" y="529"/>
                  </a:cubicBezTo>
                  <a:cubicBezTo>
                    <a:pt x="239" y="555"/>
                    <a:pt x="173" y="576"/>
                    <a:pt x="132" y="534"/>
                  </a:cubicBezTo>
                  <a:cubicBezTo>
                    <a:pt x="117" y="519"/>
                    <a:pt x="112" y="502"/>
                    <a:pt x="108" y="483"/>
                  </a:cubicBezTo>
                  <a:cubicBezTo>
                    <a:pt x="106" y="471"/>
                    <a:pt x="103" y="461"/>
                    <a:pt x="98" y="450"/>
                  </a:cubicBezTo>
                  <a:cubicBezTo>
                    <a:pt x="88" y="422"/>
                    <a:pt x="68" y="407"/>
                    <a:pt x="48" y="392"/>
                  </a:cubicBezTo>
                  <a:lnTo>
                    <a:pt x="40" y="385"/>
                  </a:lnTo>
                  <a:cubicBezTo>
                    <a:pt x="19" y="370"/>
                    <a:pt x="14" y="359"/>
                    <a:pt x="5" y="329"/>
                  </a:cubicBezTo>
                  <a:cubicBezTo>
                    <a:pt x="5" y="323"/>
                    <a:pt x="2" y="316"/>
                    <a:pt x="0" y="310"/>
                  </a:cubicBezTo>
                  <a:cubicBezTo>
                    <a:pt x="2" y="301"/>
                    <a:pt x="7" y="293"/>
                    <a:pt x="10" y="283"/>
                  </a:cubicBezTo>
                  <a:cubicBezTo>
                    <a:pt x="15" y="272"/>
                    <a:pt x="22" y="258"/>
                    <a:pt x="25" y="244"/>
                  </a:cubicBezTo>
                  <a:cubicBezTo>
                    <a:pt x="28" y="224"/>
                    <a:pt x="35" y="206"/>
                    <a:pt x="42" y="188"/>
                  </a:cubicBezTo>
                  <a:cubicBezTo>
                    <a:pt x="45" y="181"/>
                    <a:pt x="47" y="173"/>
                    <a:pt x="48" y="166"/>
                  </a:cubicBezTo>
                  <a:cubicBezTo>
                    <a:pt x="58" y="163"/>
                    <a:pt x="66" y="158"/>
                    <a:pt x="75" y="153"/>
                  </a:cubicBezTo>
                  <a:cubicBezTo>
                    <a:pt x="101" y="137"/>
                    <a:pt x="121" y="118"/>
                    <a:pt x="136" y="94"/>
                  </a:cubicBezTo>
                  <a:cubicBezTo>
                    <a:pt x="139" y="89"/>
                    <a:pt x="140" y="85"/>
                    <a:pt x="144" y="81"/>
                  </a:cubicBezTo>
                  <a:cubicBezTo>
                    <a:pt x="152" y="64"/>
                    <a:pt x="155" y="59"/>
                    <a:pt x="173" y="56"/>
                  </a:cubicBezTo>
                  <a:cubicBezTo>
                    <a:pt x="187" y="54"/>
                    <a:pt x="200" y="56"/>
                    <a:pt x="213" y="57"/>
                  </a:cubicBezTo>
                  <a:cubicBezTo>
                    <a:pt x="229" y="61"/>
                    <a:pt x="248" y="62"/>
                    <a:pt x="267" y="57"/>
                  </a:cubicBezTo>
                  <a:cubicBezTo>
                    <a:pt x="281" y="56"/>
                    <a:pt x="292" y="51"/>
                    <a:pt x="304" y="46"/>
                  </a:cubicBezTo>
                  <a:cubicBezTo>
                    <a:pt x="320" y="39"/>
                    <a:pt x="335" y="34"/>
                    <a:pt x="350" y="33"/>
                  </a:cubicBezTo>
                  <a:cubicBezTo>
                    <a:pt x="376" y="29"/>
                    <a:pt x="384" y="41"/>
                    <a:pt x="397" y="57"/>
                  </a:cubicBezTo>
                  <a:cubicBezTo>
                    <a:pt x="404" y="67"/>
                    <a:pt x="412" y="77"/>
                    <a:pt x="424" y="87"/>
                  </a:cubicBezTo>
                  <a:cubicBezTo>
                    <a:pt x="463" y="118"/>
                    <a:pt x="541" y="113"/>
                    <a:pt x="585" y="89"/>
                  </a:cubicBezTo>
                  <a:cubicBezTo>
                    <a:pt x="598" y="81"/>
                    <a:pt x="607" y="70"/>
                    <a:pt x="615" y="59"/>
                  </a:cubicBezTo>
                  <a:cubicBezTo>
                    <a:pt x="623" y="48"/>
                    <a:pt x="631" y="39"/>
                    <a:pt x="641" y="36"/>
                  </a:cubicBezTo>
                  <a:cubicBezTo>
                    <a:pt x="650" y="33"/>
                    <a:pt x="658" y="34"/>
                    <a:pt x="668" y="38"/>
                  </a:cubicBezTo>
                  <a:cubicBezTo>
                    <a:pt x="681" y="41"/>
                    <a:pt x="696" y="44"/>
                    <a:pt x="710" y="38"/>
                  </a:cubicBezTo>
                  <a:cubicBezTo>
                    <a:pt x="724" y="33"/>
                    <a:pt x="730" y="23"/>
                    <a:pt x="737" y="16"/>
                  </a:cubicBezTo>
                  <a:cubicBezTo>
                    <a:pt x="742" y="8"/>
                    <a:pt x="745" y="3"/>
                    <a:pt x="750" y="1"/>
                  </a:cubicBezTo>
                  <a:cubicBezTo>
                    <a:pt x="757" y="0"/>
                    <a:pt x="760" y="1"/>
                    <a:pt x="763" y="3"/>
                  </a:cubicBezTo>
                  <a:cubicBezTo>
                    <a:pt x="768" y="6"/>
                    <a:pt x="775" y="15"/>
                    <a:pt x="778" y="29"/>
                  </a:cubicBezTo>
                  <a:cubicBezTo>
                    <a:pt x="783" y="44"/>
                    <a:pt x="783" y="61"/>
                    <a:pt x="783" y="79"/>
                  </a:cubicBezTo>
                  <a:cubicBezTo>
                    <a:pt x="775" y="72"/>
                    <a:pt x="766" y="71"/>
                    <a:pt x="760" y="6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6" name="Freeform 83">
              <a:extLst>
                <a:ext uri="{FF2B5EF4-FFF2-40B4-BE49-F238E27FC236}">
                  <a16:creationId xmlns:a16="http://schemas.microsoft.com/office/drawing/2014/main" id="{9F71FD35-2FB8-447B-B04A-2589F7802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725" y="2154238"/>
              <a:ext cx="771525" cy="984250"/>
            </a:xfrm>
            <a:custGeom>
              <a:avLst/>
              <a:gdLst>
                <a:gd name="T0" fmla="*/ 1580 w 2144"/>
                <a:gd name="T1" fmla="*/ 178 h 2733"/>
                <a:gd name="T2" fmla="*/ 1669 w 2144"/>
                <a:gd name="T3" fmla="*/ 219 h 2733"/>
                <a:gd name="T4" fmla="*/ 1713 w 2144"/>
                <a:gd name="T5" fmla="*/ 288 h 2733"/>
                <a:gd name="T6" fmla="*/ 1811 w 2144"/>
                <a:gd name="T7" fmla="*/ 402 h 2733"/>
                <a:gd name="T8" fmla="*/ 1951 w 2144"/>
                <a:gd name="T9" fmla="*/ 554 h 2733"/>
                <a:gd name="T10" fmla="*/ 2078 w 2144"/>
                <a:gd name="T11" fmla="*/ 595 h 2733"/>
                <a:gd name="T12" fmla="*/ 2124 w 2144"/>
                <a:gd name="T13" fmla="*/ 855 h 2733"/>
                <a:gd name="T14" fmla="*/ 2028 w 2144"/>
                <a:gd name="T15" fmla="*/ 952 h 2733"/>
                <a:gd name="T16" fmla="*/ 1881 w 2144"/>
                <a:gd name="T17" fmla="*/ 826 h 2733"/>
                <a:gd name="T18" fmla="*/ 1807 w 2144"/>
                <a:gd name="T19" fmla="*/ 888 h 2733"/>
                <a:gd name="T20" fmla="*/ 1662 w 2144"/>
                <a:gd name="T21" fmla="*/ 1036 h 2733"/>
                <a:gd name="T22" fmla="*/ 1598 w 2144"/>
                <a:gd name="T23" fmla="*/ 1221 h 2733"/>
                <a:gd name="T24" fmla="*/ 1677 w 2144"/>
                <a:gd name="T25" fmla="*/ 1659 h 2733"/>
                <a:gd name="T26" fmla="*/ 1748 w 2144"/>
                <a:gd name="T27" fmla="*/ 1916 h 2733"/>
                <a:gd name="T28" fmla="*/ 1839 w 2144"/>
                <a:gd name="T29" fmla="*/ 1868 h 2733"/>
                <a:gd name="T30" fmla="*/ 1801 w 2144"/>
                <a:gd name="T31" fmla="*/ 2051 h 2733"/>
                <a:gd name="T32" fmla="*/ 1751 w 2144"/>
                <a:gd name="T33" fmla="*/ 2214 h 2733"/>
                <a:gd name="T34" fmla="*/ 1537 w 2144"/>
                <a:gd name="T35" fmla="*/ 2376 h 2733"/>
                <a:gd name="T36" fmla="*/ 1450 w 2144"/>
                <a:gd name="T37" fmla="*/ 2232 h 2733"/>
                <a:gd name="T38" fmla="*/ 1190 w 2144"/>
                <a:gd name="T39" fmla="*/ 2537 h 2733"/>
                <a:gd name="T40" fmla="*/ 1081 w 2144"/>
                <a:gd name="T41" fmla="*/ 2699 h 2733"/>
                <a:gd name="T42" fmla="*/ 951 w 2144"/>
                <a:gd name="T43" fmla="*/ 2643 h 2733"/>
                <a:gd name="T44" fmla="*/ 837 w 2144"/>
                <a:gd name="T45" fmla="*/ 2634 h 2733"/>
                <a:gd name="T46" fmla="*/ 699 w 2144"/>
                <a:gd name="T47" fmla="*/ 2672 h 2733"/>
                <a:gd name="T48" fmla="*/ 667 w 2144"/>
                <a:gd name="T49" fmla="*/ 2545 h 2733"/>
                <a:gd name="T50" fmla="*/ 671 w 2144"/>
                <a:gd name="T51" fmla="*/ 2438 h 2733"/>
                <a:gd name="T52" fmla="*/ 511 w 2144"/>
                <a:gd name="T53" fmla="*/ 2265 h 2733"/>
                <a:gd name="T54" fmla="*/ 318 w 2144"/>
                <a:gd name="T55" fmla="*/ 2285 h 2733"/>
                <a:gd name="T56" fmla="*/ 236 w 2144"/>
                <a:gd name="T57" fmla="*/ 2237 h 2733"/>
                <a:gd name="T58" fmla="*/ 211 w 2144"/>
                <a:gd name="T59" fmla="*/ 2152 h 2733"/>
                <a:gd name="T60" fmla="*/ 86 w 2144"/>
                <a:gd name="T61" fmla="*/ 2030 h 2733"/>
                <a:gd name="T62" fmla="*/ 38 w 2144"/>
                <a:gd name="T63" fmla="*/ 1959 h 2733"/>
                <a:gd name="T64" fmla="*/ 0 w 2144"/>
                <a:gd name="T65" fmla="*/ 1830 h 2733"/>
                <a:gd name="T66" fmla="*/ 18 w 2144"/>
                <a:gd name="T67" fmla="*/ 1725 h 2733"/>
                <a:gd name="T68" fmla="*/ 94 w 2144"/>
                <a:gd name="T69" fmla="*/ 1653 h 2733"/>
                <a:gd name="T70" fmla="*/ 211 w 2144"/>
                <a:gd name="T71" fmla="*/ 1570 h 2733"/>
                <a:gd name="T72" fmla="*/ 201 w 2144"/>
                <a:gd name="T73" fmla="*/ 1437 h 2733"/>
                <a:gd name="T74" fmla="*/ 288 w 2144"/>
                <a:gd name="T75" fmla="*/ 1318 h 2733"/>
                <a:gd name="T76" fmla="*/ 404 w 2144"/>
                <a:gd name="T77" fmla="*/ 1358 h 2733"/>
                <a:gd name="T78" fmla="*/ 460 w 2144"/>
                <a:gd name="T79" fmla="*/ 1214 h 2733"/>
                <a:gd name="T80" fmla="*/ 519 w 2144"/>
                <a:gd name="T81" fmla="*/ 1135 h 2733"/>
                <a:gd name="T82" fmla="*/ 452 w 2144"/>
                <a:gd name="T83" fmla="*/ 966 h 2733"/>
                <a:gd name="T84" fmla="*/ 366 w 2144"/>
                <a:gd name="T85" fmla="*/ 667 h 2733"/>
                <a:gd name="T86" fmla="*/ 349 w 2144"/>
                <a:gd name="T87" fmla="*/ 555 h 2733"/>
                <a:gd name="T88" fmla="*/ 522 w 2144"/>
                <a:gd name="T89" fmla="*/ 409 h 2733"/>
                <a:gd name="T90" fmla="*/ 638 w 2144"/>
                <a:gd name="T91" fmla="*/ 348 h 2733"/>
                <a:gd name="T92" fmla="*/ 661 w 2144"/>
                <a:gd name="T93" fmla="*/ 234 h 2733"/>
                <a:gd name="T94" fmla="*/ 659 w 2144"/>
                <a:gd name="T95" fmla="*/ 132 h 2733"/>
                <a:gd name="T96" fmla="*/ 760 w 2144"/>
                <a:gd name="T97" fmla="*/ 160 h 2733"/>
                <a:gd name="T98" fmla="*/ 959 w 2144"/>
                <a:gd name="T99" fmla="*/ 162 h 2733"/>
                <a:gd name="T100" fmla="*/ 1130 w 2144"/>
                <a:gd name="T101" fmla="*/ 132 h 2733"/>
                <a:gd name="T102" fmla="*/ 1328 w 2144"/>
                <a:gd name="T103" fmla="*/ 86 h 2733"/>
                <a:gd name="T104" fmla="*/ 1504 w 2144"/>
                <a:gd name="T105" fmla="*/ 38 h 2733"/>
                <a:gd name="T106" fmla="*/ 1517 w 2144"/>
                <a:gd name="T107" fmla="*/ 84 h 2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4" h="2733">
                  <a:moveTo>
                    <a:pt x="1517" y="84"/>
                  </a:moveTo>
                  <a:cubicBezTo>
                    <a:pt x="1512" y="94"/>
                    <a:pt x="1508" y="106"/>
                    <a:pt x="1512" y="120"/>
                  </a:cubicBezTo>
                  <a:cubicBezTo>
                    <a:pt x="1517" y="137"/>
                    <a:pt x="1536" y="148"/>
                    <a:pt x="1554" y="158"/>
                  </a:cubicBezTo>
                  <a:cubicBezTo>
                    <a:pt x="1565" y="165"/>
                    <a:pt x="1575" y="171"/>
                    <a:pt x="1580" y="178"/>
                  </a:cubicBezTo>
                  <a:cubicBezTo>
                    <a:pt x="1583" y="180"/>
                    <a:pt x="1585" y="183"/>
                    <a:pt x="1587" y="185"/>
                  </a:cubicBezTo>
                  <a:cubicBezTo>
                    <a:pt x="1593" y="193"/>
                    <a:pt x="1600" y="203"/>
                    <a:pt x="1615" y="208"/>
                  </a:cubicBezTo>
                  <a:cubicBezTo>
                    <a:pt x="1624" y="211"/>
                    <a:pt x="1634" y="213"/>
                    <a:pt x="1643" y="213"/>
                  </a:cubicBezTo>
                  <a:cubicBezTo>
                    <a:pt x="1652" y="214"/>
                    <a:pt x="1662" y="214"/>
                    <a:pt x="1669" y="219"/>
                  </a:cubicBezTo>
                  <a:cubicBezTo>
                    <a:pt x="1676" y="224"/>
                    <a:pt x="1677" y="227"/>
                    <a:pt x="1679" y="236"/>
                  </a:cubicBezTo>
                  <a:cubicBezTo>
                    <a:pt x="1679" y="241"/>
                    <a:pt x="1680" y="249"/>
                    <a:pt x="1684" y="255"/>
                  </a:cubicBezTo>
                  <a:cubicBezTo>
                    <a:pt x="1689" y="270"/>
                    <a:pt x="1697" y="277"/>
                    <a:pt x="1707" y="284"/>
                  </a:cubicBezTo>
                  <a:cubicBezTo>
                    <a:pt x="1709" y="285"/>
                    <a:pt x="1712" y="287"/>
                    <a:pt x="1713" y="288"/>
                  </a:cubicBezTo>
                  <a:cubicBezTo>
                    <a:pt x="1727" y="300"/>
                    <a:pt x="1727" y="310"/>
                    <a:pt x="1728" y="326"/>
                  </a:cubicBezTo>
                  <a:cubicBezTo>
                    <a:pt x="1728" y="336"/>
                    <a:pt x="1728" y="348"/>
                    <a:pt x="1732" y="361"/>
                  </a:cubicBezTo>
                  <a:cubicBezTo>
                    <a:pt x="1741" y="396"/>
                    <a:pt x="1763" y="410"/>
                    <a:pt x="1796" y="405"/>
                  </a:cubicBezTo>
                  <a:lnTo>
                    <a:pt x="1811" y="402"/>
                  </a:lnTo>
                  <a:cubicBezTo>
                    <a:pt x="1835" y="397"/>
                    <a:pt x="1852" y="396"/>
                    <a:pt x="1877" y="405"/>
                  </a:cubicBezTo>
                  <a:cubicBezTo>
                    <a:pt x="1903" y="414"/>
                    <a:pt x="1942" y="443"/>
                    <a:pt x="1946" y="463"/>
                  </a:cubicBezTo>
                  <a:cubicBezTo>
                    <a:pt x="1946" y="466"/>
                    <a:pt x="1942" y="478"/>
                    <a:pt x="1941" y="486"/>
                  </a:cubicBezTo>
                  <a:cubicBezTo>
                    <a:pt x="1934" y="506"/>
                    <a:pt x="1924" y="537"/>
                    <a:pt x="1951" y="554"/>
                  </a:cubicBezTo>
                  <a:cubicBezTo>
                    <a:pt x="1965" y="562"/>
                    <a:pt x="1979" y="555"/>
                    <a:pt x="1985" y="552"/>
                  </a:cubicBezTo>
                  <a:cubicBezTo>
                    <a:pt x="1987" y="550"/>
                    <a:pt x="1990" y="549"/>
                    <a:pt x="1992" y="549"/>
                  </a:cubicBezTo>
                  <a:cubicBezTo>
                    <a:pt x="2005" y="545"/>
                    <a:pt x="2007" y="545"/>
                    <a:pt x="2020" y="557"/>
                  </a:cubicBezTo>
                  <a:cubicBezTo>
                    <a:pt x="2040" y="575"/>
                    <a:pt x="2058" y="588"/>
                    <a:pt x="2078" y="595"/>
                  </a:cubicBezTo>
                  <a:cubicBezTo>
                    <a:pt x="2078" y="600"/>
                    <a:pt x="2079" y="605"/>
                    <a:pt x="2081" y="610"/>
                  </a:cubicBezTo>
                  <a:cubicBezTo>
                    <a:pt x="2087" y="628"/>
                    <a:pt x="2101" y="639"/>
                    <a:pt x="2102" y="661"/>
                  </a:cubicBezTo>
                  <a:cubicBezTo>
                    <a:pt x="2102" y="687"/>
                    <a:pt x="2099" y="697"/>
                    <a:pt x="2107" y="723"/>
                  </a:cubicBezTo>
                  <a:cubicBezTo>
                    <a:pt x="2120" y="766"/>
                    <a:pt x="2124" y="811"/>
                    <a:pt x="2124" y="855"/>
                  </a:cubicBezTo>
                  <a:cubicBezTo>
                    <a:pt x="2124" y="875"/>
                    <a:pt x="2132" y="888"/>
                    <a:pt x="2137" y="905"/>
                  </a:cubicBezTo>
                  <a:cubicBezTo>
                    <a:pt x="2143" y="933"/>
                    <a:pt x="2127" y="941"/>
                    <a:pt x="2124" y="967"/>
                  </a:cubicBezTo>
                  <a:cubicBezTo>
                    <a:pt x="2120" y="995"/>
                    <a:pt x="2135" y="1041"/>
                    <a:pt x="2097" y="1000"/>
                  </a:cubicBezTo>
                  <a:cubicBezTo>
                    <a:pt x="2079" y="980"/>
                    <a:pt x="2059" y="921"/>
                    <a:pt x="2028" y="952"/>
                  </a:cubicBezTo>
                  <a:cubicBezTo>
                    <a:pt x="2020" y="959"/>
                    <a:pt x="2018" y="980"/>
                    <a:pt x="2007" y="982"/>
                  </a:cubicBezTo>
                  <a:cubicBezTo>
                    <a:pt x="1997" y="984"/>
                    <a:pt x="1977" y="966"/>
                    <a:pt x="1970" y="961"/>
                  </a:cubicBezTo>
                  <a:cubicBezTo>
                    <a:pt x="1939" y="938"/>
                    <a:pt x="1923" y="906"/>
                    <a:pt x="1909" y="870"/>
                  </a:cubicBezTo>
                  <a:cubicBezTo>
                    <a:pt x="1901" y="852"/>
                    <a:pt x="1891" y="842"/>
                    <a:pt x="1881" y="826"/>
                  </a:cubicBezTo>
                  <a:cubicBezTo>
                    <a:pt x="1875" y="811"/>
                    <a:pt x="1880" y="802"/>
                    <a:pt x="1865" y="789"/>
                  </a:cubicBezTo>
                  <a:cubicBezTo>
                    <a:pt x="1844" y="771"/>
                    <a:pt x="1814" y="776"/>
                    <a:pt x="1817" y="809"/>
                  </a:cubicBezTo>
                  <a:cubicBezTo>
                    <a:pt x="1819" y="827"/>
                    <a:pt x="1839" y="839"/>
                    <a:pt x="1835" y="857"/>
                  </a:cubicBezTo>
                  <a:cubicBezTo>
                    <a:pt x="1834" y="870"/>
                    <a:pt x="1817" y="882"/>
                    <a:pt x="1807" y="888"/>
                  </a:cubicBezTo>
                  <a:cubicBezTo>
                    <a:pt x="1774" y="906"/>
                    <a:pt x="1763" y="865"/>
                    <a:pt x="1732" y="886"/>
                  </a:cubicBezTo>
                  <a:cubicBezTo>
                    <a:pt x="1713" y="901"/>
                    <a:pt x="1715" y="923"/>
                    <a:pt x="1712" y="942"/>
                  </a:cubicBezTo>
                  <a:cubicBezTo>
                    <a:pt x="1709" y="964"/>
                    <a:pt x="1700" y="972"/>
                    <a:pt x="1687" y="989"/>
                  </a:cubicBezTo>
                  <a:cubicBezTo>
                    <a:pt x="1676" y="1003"/>
                    <a:pt x="1671" y="1020"/>
                    <a:pt x="1662" y="1036"/>
                  </a:cubicBezTo>
                  <a:cubicBezTo>
                    <a:pt x="1651" y="1053"/>
                    <a:pt x="1639" y="1058"/>
                    <a:pt x="1624" y="1069"/>
                  </a:cubicBezTo>
                  <a:cubicBezTo>
                    <a:pt x="1605" y="1086"/>
                    <a:pt x="1601" y="1099"/>
                    <a:pt x="1596" y="1122"/>
                  </a:cubicBezTo>
                  <a:cubicBezTo>
                    <a:pt x="1593" y="1137"/>
                    <a:pt x="1583" y="1153"/>
                    <a:pt x="1585" y="1170"/>
                  </a:cubicBezTo>
                  <a:cubicBezTo>
                    <a:pt x="1585" y="1188"/>
                    <a:pt x="1596" y="1201"/>
                    <a:pt x="1598" y="1221"/>
                  </a:cubicBezTo>
                  <a:cubicBezTo>
                    <a:pt x="1598" y="1249"/>
                    <a:pt x="1592" y="1260"/>
                    <a:pt x="1613" y="1283"/>
                  </a:cubicBezTo>
                  <a:cubicBezTo>
                    <a:pt x="1644" y="1321"/>
                    <a:pt x="1634" y="1346"/>
                    <a:pt x="1634" y="1394"/>
                  </a:cubicBezTo>
                  <a:cubicBezTo>
                    <a:pt x="1634" y="1447"/>
                    <a:pt x="1676" y="1463"/>
                    <a:pt x="1684" y="1511"/>
                  </a:cubicBezTo>
                  <a:cubicBezTo>
                    <a:pt x="1692" y="1559"/>
                    <a:pt x="1676" y="1611"/>
                    <a:pt x="1677" y="1659"/>
                  </a:cubicBezTo>
                  <a:cubicBezTo>
                    <a:pt x="1679" y="1707"/>
                    <a:pt x="1689" y="1746"/>
                    <a:pt x="1707" y="1791"/>
                  </a:cubicBezTo>
                  <a:cubicBezTo>
                    <a:pt x="1715" y="1814"/>
                    <a:pt x="1713" y="1824"/>
                    <a:pt x="1713" y="1844"/>
                  </a:cubicBezTo>
                  <a:cubicBezTo>
                    <a:pt x="1712" y="1858"/>
                    <a:pt x="1709" y="1853"/>
                    <a:pt x="1715" y="1868"/>
                  </a:cubicBezTo>
                  <a:cubicBezTo>
                    <a:pt x="1723" y="1885"/>
                    <a:pt x="1738" y="1900"/>
                    <a:pt x="1748" y="1916"/>
                  </a:cubicBezTo>
                  <a:cubicBezTo>
                    <a:pt x="1753" y="1926"/>
                    <a:pt x="1760" y="1946"/>
                    <a:pt x="1769" y="1952"/>
                  </a:cubicBezTo>
                  <a:cubicBezTo>
                    <a:pt x="1783" y="1959"/>
                    <a:pt x="1809" y="1947"/>
                    <a:pt x="1816" y="1931"/>
                  </a:cubicBezTo>
                  <a:cubicBezTo>
                    <a:pt x="1821" y="1918"/>
                    <a:pt x="1807" y="1908"/>
                    <a:pt x="1811" y="1893"/>
                  </a:cubicBezTo>
                  <a:cubicBezTo>
                    <a:pt x="1814" y="1883"/>
                    <a:pt x="1830" y="1875"/>
                    <a:pt x="1839" y="1868"/>
                  </a:cubicBezTo>
                  <a:cubicBezTo>
                    <a:pt x="1908" y="1821"/>
                    <a:pt x="1979" y="1885"/>
                    <a:pt x="1908" y="1947"/>
                  </a:cubicBezTo>
                  <a:cubicBezTo>
                    <a:pt x="1895" y="1959"/>
                    <a:pt x="1873" y="1967"/>
                    <a:pt x="1868" y="1985"/>
                  </a:cubicBezTo>
                  <a:cubicBezTo>
                    <a:pt x="1865" y="1998"/>
                    <a:pt x="1875" y="2012"/>
                    <a:pt x="1872" y="2026"/>
                  </a:cubicBezTo>
                  <a:cubicBezTo>
                    <a:pt x="1862" y="2064"/>
                    <a:pt x="1829" y="2051"/>
                    <a:pt x="1801" y="2051"/>
                  </a:cubicBezTo>
                  <a:cubicBezTo>
                    <a:pt x="1746" y="2054"/>
                    <a:pt x="1769" y="2094"/>
                    <a:pt x="1765" y="2130"/>
                  </a:cubicBezTo>
                  <a:cubicBezTo>
                    <a:pt x="1763" y="2140"/>
                    <a:pt x="1753" y="2147"/>
                    <a:pt x="1751" y="2158"/>
                  </a:cubicBezTo>
                  <a:cubicBezTo>
                    <a:pt x="1750" y="2163"/>
                    <a:pt x="1755" y="2168"/>
                    <a:pt x="1755" y="2173"/>
                  </a:cubicBezTo>
                  <a:cubicBezTo>
                    <a:pt x="1755" y="2188"/>
                    <a:pt x="1761" y="2199"/>
                    <a:pt x="1751" y="2214"/>
                  </a:cubicBezTo>
                  <a:cubicBezTo>
                    <a:pt x="1732" y="2239"/>
                    <a:pt x="1692" y="2227"/>
                    <a:pt x="1680" y="2264"/>
                  </a:cubicBezTo>
                  <a:cubicBezTo>
                    <a:pt x="1677" y="2283"/>
                    <a:pt x="1687" y="2297"/>
                    <a:pt x="1676" y="2315"/>
                  </a:cubicBezTo>
                  <a:cubicBezTo>
                    <a:pt x="1667" y="2331"/>
                    <a:pt x="1646" y="2344"/>
                    <a:pt x="1634" y="2358"/>
                  </a:cubicBezTo>
                  <a:cubicBezTo>
                    <a:pt x="1610" y="2381"/>
                    <a:pt x="1568" y="2409"/>
                    <a:pt x="1537" y="2376"/>
                  </a:cubicBezTo>
                  <a:cubicBezTo>
                    <a:pt x="1512" y="2351"/>
                    <a:pt x="1534" y="2316"/>
                    <a:pt x="1555" y="2298"/>
                  </a:cubicBezTo>
                  <a:cubicBezTo>
                    <a:pt x="1572" y="2283"/>
                    <a:pt x="1643" y="2259"/>
                    <a:pt x="1624" y="2227"/>
                  </a:cubicBezTo>
                  <a:cubicBezTo>
                    <a:pt x="1608" y="2196"/>
                    <a:pt x="1565" y="2251"/>
                    <a:pt x="1545" y="2252"/>
                  </a:cubicBezTo>
                  <a:cubicBezTo>
                    <a:pt x="1509" y="2255"/>
                    <a:pt x="1489" y="2213"/>
                    <a:pt x="1450" y="2232"/>
                  </a:cubicBezTo>
                  <a:cubicBezTo>
                    <a:pt x="1422" y="2247"/>
                    <a:pt x="1414" y="2283"/>
                    <a:pt x="1391" y="2305"/>
                  </a:cubicBezTo>
                  <a:cubicBezTo>
                    <a:pt x="1336" y="2353"/>
                    <a:pt x="1183" y="2339"/>
                    <a:pt x="1199" y="2447"/>
                  </a:cubicBezTo>
                  <a:cubicBezTo>
                    <a:pt x="1204" y="2476"/>
                    <a:pt x="1208" y="2475"/>
                    <a:pt x="1195" y="2499"/>
                  </a:cubicBezTo>
                  <a:cubicBezTo>
                    <a:pt x="1188" y="2514"/>
                    <a:pt x="1180" y="2519"/>
                    <a:pt x="1190" y="2537"/>
                  </a:cubicBezTo>
                  <a:cubicBezTo>
                    <a:pt x="1203" y="2560"/>
                    <a:pt x="1204" y="2547"/>
                    <a:pt x="1223" y="2549"/>
                  </a:cubicBezTo>
                  <a:cubicBezTo>
                    <a:pt x="1236" y="2550"/>
                    <a:pt x="1249" y="2545"/>
                    <a:pt x="1241" y="2567"/>
                  </a:cubicBezTo>
                  <a:cubicBezTo>
                    <a:pt x="1216" y="2634"/>
                    <a:pt x="1099" y="2560"/>
                    <a:pt x="1101" y="2651"/>
                  </a:cubicBezTo>
                  <a:cubicBezTo>
                    <a:pt x="1101" y="2677"/>
                    <a:pt x="1109" y="2682"/>
                    <a:pt x="1081" y="2699"/>
                  </a:cubicBezTo>
                  <a:cubicBezTo>
                    <a:pt x="1061" y="2710"/>
                    <a:pt x="1040" y="2718"/>
                    <a:pt x="1020" y="2727"/>
                  </a:cubicBezTo>
                  <a:cubicBezTo>
                    <a:pt x="1018" y="2728"/>
                    <a:pt x="1015" y="2730"/>
                    <a:pt x="1012" y="2732"/>
                  </a:cubicBezTo>
                  <a:cubicBezTo>
                    <a:pt x="1005" y="2717"/>
                    <a:pt x="997" y="2702"/>
                    <a:pt x="989" y="2687"/>
                  </a:cubicBezTo>
                  <a:cubicBezTo>
                    <a:pt x="979" y="2671"/>
                    <a:pt x="967" y="2654"/>
                    <a:pt x="951" y="2643"/>
                  </a:cubicBezTo>
                  <a:cubicBezTo>
                    <a:pt x="931" y="2628"/>
                    <a:pt x="908" y="2623"/>
                    <a:pt x="888" y="2631"/>
                  </a:cubicBezTo>
                  <a:cubicBezTo>
                    <a:pt x="883" y="2633"/>
                    <a:pt x="878" y="2636"/>
                    <a:pt x="873" y="2638"/>
                  </a:cubicBezTo>
                  <a:cubicBezTo>
                    <a:pt x="867" y="2643"/>
                    <a:pt x="862" y="2644"/>
                    <a:pt x="858" y="2644"/>
                  </a:cubicBezTo>
                  <a:cubicBezTo>
                    <a:pt x="852" y="2646"/>
                    <a:pt x="845" y="2641"/>
                    <a:pt x="837" y="2634"/>
                  </a:cubicBezTo>
                  <a:cubicBezTo>
                    <a:pt x="832" y="2633"/>
                    <a:pt x="827" y="2629"/>
                    <a:pt x="822" y="2626"/>
                  </a:cubicBezTo>
                  <a:cubicBezTo>
                    <a:pt x="804" y="2616"/>
                    <a:pt x="779" y="2615"/>
                    <a:pt x="760" y="2624"/>
                  </a:cubicBezTo>
                  <a:cubicBezTo>
                    <a:pt x="746" y="2631"/>
                    <a:pt x="737" y="2641"/>
                    <a:pt x="727" y="2651"/>
                  </a:cubicBezTo>
                  <a:cubicBezTo>
                    <a:pt x="718" y="2659"/>
                    <a:pt x="709" y="2667"/>
                    <a:pt x="699" y="2672"/>
                  </a:cubicBezTo>
                  <a:cubicBezTo>
                    <a:pt x="689" y="2677"/>
                    <a:pt x="676" y="2676"/>
                    <a:pt x="664" y="2671"/>
                  </a:cubicBezTo>
                  <a:cubicBezTo>
                    <a:pt x="649" y="2662"/>
                    <a:pt x="638" y="2649"/>
                    <a:pt x="634" y="2634"/>
                  </a:cubicBezTo>
                  <a:cubicBezTo>
                    <a:pt x="626" y="2606"/>
                    <a:pt x="638" y="2573"/>
                    <a:pt x="662" y="2550"/>
                  </a:cubicBezTo>
                  <a:lnTo>
                    <a:pt x="667" y="2545"/>
                  </a:lnTo>
                  <a:cubicBezTo>
                    <a:pt x="681" y="2534"/>
                    <a:pt x="695" y="2519"/>
                    <a:pt x="694" y="2498"/>
                  </a:cubicBezTo>
                  <a:cubicBezTo>
                    <a:pt x="694" y="2484"/>
                    <a:pt x="685" y="2475"/>
                    <a:pt x="679" y="2465"/>
                  </a:cubicBezTo>
                  <a:cubicBezTo>
                    <a:pt x="671" y="2455"/>
                    <a:pt x="667" y="2450"/>
                    <a:pt x="669" y="2443"/>
                  </a:cubicBezTo>
                  <a:cubicBezTo>
                    <a:pt x="669" y="2443"/>
                    <a:pt x="669" y="2440"/>
                    <a:pt x="671" y="2438"/>
                  </a:cubicBezTo>
                  <a:cubicBezTo>
                    <a:pt x="672" y="2435"/>
                    <a:pt x="674" y="2432"/>
                    <a:pt x="674" y="2427"/>
                  </a:cubicBezTo>
                  <a:cubicBezTo>
                    <a:pt x="677" y="2407"/>
                    <a:pt x="662" y="2391"/>
                    <a:pt x="657" y="2384"/>
                  </a:cubicBezTo>
                  <a:cubicBezTo>
                    <a:pt x="631" y="2356"/>
                    <a:pt x="601" y="2328"/>
                    <a:pt x="562" y="2298"/>
                  </a:cubicBezTo>
                  <a:cubicBezTo>
                    <a:pt x="547" y="2287"/>
                    <a:pt x="531" y="2274"/>
                    <a:pt x="511" y="2265"/>
                  </a:cubicBezTo>
                  <a:cubicBezTo>
                    <a:pt x="484" y="2252"/>
                    <a:pt x="455" y="2247"/>
                    <a:pt x="428" y="2244"/>
                  </a:cubicBezTo>
                  <a:cubicBezTo>
                    <a:pt x="407" y="2241"/>
                    <a:pt x="376" y="2236"/>
                    <a:pt x="351" y="2252"/>
                  </a:cubicBezTo>
                  <a:cubicBezTo>
                    <a:pt x="341" y="2259"/>
                    <a:pt x="335" y="2267"/>
                    <a:pt x="328" y="2275"/>
                  </a:cubicBezTo>
                  <a:cubicBezTo>
                    <a:pt x="325" y="2279"/>
                    <a:pt x="321" y="2282"/>
                    <a:pt x="318" y="2285"/>
                  </a:cubicBezTo>
                  <a:cubicBezTo>
                    <a:pt x="310" y="2293"/>
                    <a:pt x="300" y="2298"/>
                    <a:pt x="290" y="2303"/>
                  </a:cubicBezTo>
                  <a:cubicBezTo>
                    <a:pt x="279" y="2307"/>
                    <a:pt x="264" y="2310"/>
                    <a:pt x="251" y="2308"/>
                  </a:cubicBezTo>
                  <a:cubicBezTo>
                    <a:pt x="251" y="2303"/>
                    <a:pt x="251" y="2297"/>
                    <a:pt x="252" y="2292"/>
                  </a:cubicBezTo>
                  <a:cubicBezTo>
                    <a:pt x="252" y="2270"/>
                    <a:pt x="254" y="2257"/>
                    <a:pt x="236" y="2237"/>
                  </a:cubicBezTo>
                  <a:cubicBezTo>
                    <a:pt x="231" y="2232"/>
                    <a:pt x="226" y="2229"/>
                    <a:pt x="223" y="2226"/>
                  </a:cubicBezTo>
                  <a:cubicBezTo>
                    <a:pt x="216" y="2223"/>
                    <a:pt x="214" y="2221"/>
                    <a:pt x="213" y="2213"/>
                  </a:cubicBezTo>
                  <a:cubicBezTo>
                    <a:pt x="211" y="2208"/>
                    <a:pt x="213" y="2199"/>
                    <a:pt x="214" y="2193"/>
                  </a:cubicBezTo>
                  <a:cubicBezTo>
                    <a:pt x="216" y="2181"/>
                    <a:pt x="219" y="2166"/>
                    <a:pt x="211" y="2152"/>
                  </a:cubicBezTo>
                  <a:cubicBezTo>
                    <a:pt x="204" y="2140"/>
                    <a:pt x="195" y="2132"/>
                    <a:pt x="185" y="2125"/>
                  </a:cubicBezTo>
                  <a:cubicBezTo>
                    <a:pt x="181" y="2122"/>
                    <a:pt x="178" y="2119"/>
                    <a:pt x="175" y="2117"/>
                  </a:cubicBezTo>
                  <a:cubicBezTo>
                    <a:pt x="163" y="2106"/>
                    <a:pt x="152" y="2094"/>
                    <a:pt x="142" y="2082"/>
                  </a:cubicBezTo>
                  <a:cubicBezTo>
                    <a:pt x="125" y="2064"/>
                    <a:pt x="109" y="2045"/>
                    <a:pt x="86" y="2030"/>
                  </a:cubicBezTo>
                  <a:cubicBezTo>
                    <a:pt x="73" y="2022"/>
                    <a:pt x="71" y="2017"/>
                    <a:pt x="68" y="2005"/>
                  </a:cubicBezTo>
                  <a:cubicBezTo>
                    <a:pt x="66" y="2000"/>
                    <a:pt x="64" y="1995"/>
                    <a:pt x="61" y="1989"/>
                  </a:cubicBezTo>
                  <a:cubicBezTo>
                    <a:pt x="58" y="1979"/>
                    <a:pt x="51" y="1972"/>
                    <a:pt x="46" y="1967"/>
                  </a:cubicBezTo>
                  <a:cubicBezTo>
                    <a:pt x="43" y="1964"/>
                    <a:pt x="40" y="1962"/>
                    <a:pt x="38" y="1959"/>
                  </a:cubicBezTo>
                  <a:cubicBezTo>
                    <a:pt x="30" y="1946"/>
                    <a:pt x="28" y="1928"/>
                    <a:pt x="28" y="1906"/>
                  </a:cubicBezTo>
                  <a:cubicBezTo>
                    <a:pt x="26" y="1877"/>
                    <a:pt x="26" y="1870"/>
                    <a:pt x="8" y="1844"/>
                  </a:cubicBezTo>
                  <a:lnTo>
                    <a:pt x="5" y="1840"/>
                  </a:lnTo>
                  <a:cubicBezTo>
                    <a:pt x="3" y="1835"/>
                    <a:pt x="0" y="1832"/>
                    <a:pt x="0" y="1830"/>
                  </a:cubicBezTo>
                  <a:cubicBezTo>
                    <a:pt x="0" y="1830"/>
                    <a:pt x="2" y="1824"/>
                    <a:pt x="3" y="1817"/>
                  </a:cubicBezTo>
                  <a:cubicBezTo>
                    <a:pt x="7" y="1811"/>
                    <a:pt x="7" y="1806"/>
                    <a:pt x="10" y="1801"/>
                  </a:cubicBezTo>
                  <a:cubicBezTo>
                    <a:pt x="17" y="1784"/>
                    <a:pt x="22" y="1768"/>
                    <a:pt x="22" y="1746"/>
                  </a:cubicBezTo>
                  <a:cubicBezTo>
                    <a:pt x="20" y="1740"/>
                    <a:pt x="20" y="1732"/>
                    <a:pt x="18" y="1725"/>
                  </a:cubicBezTo>
                  <a:cubicBezTo>
                    <a:pt x="15" y="1709"/>
                    <a:pt x="13" y="1700"/>
                    <a:pt x="20" y="1694"/>
                  </a:cubicBezTo>
                  <a:cubicBezTo>
                    <a:pt x="25" y="1689"/>
                    <a:pt x="31" y="1687"/>
                    <a:pt x="43" y="1687"/>
                  </a:cubicBezTo>
                  <a:cubicBezTo>
                    <a:pt x="50" y="1685"/>
                    <a:pt x="58" y="1685"/>
                    <a:pt x="66" y="1682"/>
                  </a:cubicBezTo>
                  <a:cubicBezTo>
                    <a:pt x="84" y="1676"/>
                    <a:pt x="91" y="1662"/>
                    <a:pt x="94" y="1653"/>
                  </a:cubicBezTo>
                  <a:cubicBezTo>
                    <a:pt x="97" y="1648"/>
                    <a:pt x="99" y="1643"/>
                    <a:pt x="102" y="1639"/>
                  </a:cubicBezTo>
                  <a:cubicBezTo>
                    <a:pt x="111" y="1631"/>
                    <a:pt x="124" y="1629"/>
                    <a:pt x="137" y="1629"/>
                  </a:cubicBezTo>
                  <a:cubicBezTo>
                    <a:pt x="160" y="1631"/>
                    <a:pt x="186" y="1631"/>
                    <a:pt x="201" y="1615"/>
                  </a:cubicBezTo>
                  <a:cubicBezTo>
                    <a:pt x="211" y="1605"/>
                    <a:pt x="214" y="1590"/>
                    <a:pt x="211" y="1570"/>
                  </a:cubicBezTo>
                  <a:cubicBezTo>
                    <a:pt x="206" y="1536"/>
                    <a:pt x="180" y="1524"/>
                    <a:pt x="158" y="1516"/>
                  </a:cubicBezTo>
                  <a:cubicBezTo>
                    <a:pt x="139" y="1508"/>
                    <a:pt x="127" y="1501"/>
                    <a:pt x="124" y="1488"/>
                  </a:cubicBezTo>
                  <a:cubicBezTo>
                    <a:pt x="119" y="1471"/>
                    <a:pt x="132" y="1465"/>
                    <a:pt x="167" y="1452"/>
                  </a:cubicBezTo>
                  <a:cubicBezTo>
                    <a:pt x="180" y="1447"/>
                    <a:pt x="193" y="1442"/>
                    <a:pt x="201" y="1437"/>
                  </a:cubicBezTo>
                  <a:cubicBezTo>
                    <a:pt x="224" y="1420"/>
                    <a:pt x="242" y="1399"/>
                    <a:pt x="254" y="1376"/>
                  </a:cubicBezTo>
                  <a:cubicBezTo>
                    <a:pt x="257" y="1369"/>
                    <a:pt x="259" y="1363"/>
                    <a:pt x="262" y="1354"/>
                  </a:cubicBezTo>
                  <a:cubicBezTo>
                    <a:pt x="265" y="1343"/>
                    <a:pt x="269" y="1333"/>
                    <a:pt x="275" y="1326"/>
                  </a:cubicBezTo>
                  <a:cubicBezTo>
                    <a:pt x="283" y="1318"/>
                    <a:pt x="287" y="1318"/>
                    <a:pt x="288" y="1318"/>
                  </a:cubicBezTo>
                  <a:lnTo>
                    <a:pt x="288" y="1318"/>
                  </a:lnTo>
                  <a:cubicBezTo>
                    <a:pt x="292" y="1318"/>
                    <a:pt x="298" y="1326"/>
                    <a:pt x="302" y="1333"/>
                  </a:cubicBezTo>
                  <a:cubicBezTo>
                    <a:pt x="308" y="1341"/>
                    <a:pt x="315" y="1351"/>
                    <a:pt x="325" y="1358"/>
                  </a:cubicBezTo>
                  <a:cubicBezTo>
                    <a:pt x="343" y="1366"/>
                    <a:pt x="389" y="1366"/>
                    <a:pt x="404" y="1358"/>
                  </a:cubicBezTo>
                  <a:cubicBezTo>
                    <a:pt x="428" y="1344"/>
                    <a:pt x="427" y="1323"/>
                    <a:pt x="425" y="1307"/>
                  </a:cubicBezTo>
                  <a:cubicBezTo>
                    <a:pt x="424" y="1303"/>
                    <a:pt x="424" y="1300"/>
                    <a:pt x="424" y="1298"/>
                  </a:cubicBezTo>
                  <a:cubicBezTo>
                    <a:pt x="422" y="1277"/>
                    <a:pt x="430" y="1267"/>
                    <a:pt x="440" y="1252"/>
                  </a:cubicBezTo>
                  <a:cubicBezTo>
                    <a:pt x="447" y="1242"/>
                    <a:pt x="455" y="1231"/>
                    <a:pt x="460" y="1214"/>
                  </a:cubicBezTo>
                  <a:cubicBezTo>
                    <a:pt x="461" y="1208"/>
                    <a:pt x="463" y="1203"/>
                    <a:pt x="465" y="1196"/>
                  </a:cubicBezTo>
                  <a:cubicBezTo>
                    <a:pt x="468" y="1185"/>
                    <a:pt x="470" y="1173"/>
                    <a:pt x="478" y="1165"/>
                  </a:cubicBezTo>
                  <a:cubicBezTo>
                    <a:pt x="481" y="1160"/>
                    <a:pt x="488" y="1157"/>
                    <a:pt x="496" y="1153"/>
                  </a:cubicBezTo>
                  <a:cubicBezTo>
                    <a:pt x="503" y="1148"/>
                    <a:pt x="512" y="1143"/>
                    <a:pt x="519" y="1135"/>
                  </a:cubicBezTo>
                  <a:cubicBezTo>
                    <a:pt x="540" y="1111"/>
                    <a:pt x="549" y="1053"/>
                    <a:pt x="532" y="1025"/>
                  </a:cubicBezTo>
                  <a:cubicBezTo>
                    <a:pt x="522" y="1007"/>
                    <a:pt x="506" y="1002"/>
                    <a:pt x="493" y="997"/>
                  </a:cubicBezTo>
                  <a:cubicBezTo>
                    <a:pt x="488" y="995"/>
                    <a:pt x="483" y="994"/>
                    <a:pt x="478" y="990"/>
                  </a:cubicBezTo>
                  <a:cubicBezTo>
                    <a:pt x="466" y="985"/>
                    <a:pt x="460" y="975"/>
                    <a:pt x="452" y="966"/>
                  </a:cubicBezTo>
                  <a:lnTo>
                    <a:pt x="447" y="959"/>
                  </a:lnTo>
                  <a:cubicBezTo>
                    <a:pt x="420" y="923"/>
                    <a:pt x="407" y="901"/>
                    <a:pt x="417" y="863"/>
                  </a:cubicBezTo>
                  <a:cubicBezTo>
                    <a:pt x="432" y="811"/>
                    <a:pt x="435" y="786"/>
                    <a:pt x="391" y="746"/>
                  </a:cubicBezTo>
                  <a:cubicBezTo>
                    <a:pt x="348" y="709"/>
                    <a:pt x="356" y="682"/>
                    <a:pt x="366" y="667"/>
                  </a:cubicBezTo>
                  <a:cubicBezTo>
                    <a:pt x="371" y="659"/>
                    <a:pt x="376" y="653"/>
                    <a:pt x="381" y="648"/>
                  </a:cubicBezTo>
                  <a:cubicBezTo>
                    <a:pt x="391" y="634"/>
                    <a:pt x="400" y="623"/>
                    <a:pt x="397" y="608"/>
                  </a:cubicBezTo>
                  <a:cubicBezTo>
                    <a:pt x="396" y="597"/>
                    <a:pt x="387" y="588"/>
                    <a:pt x="369" y="577"/>
                  </a:cubicBezTo>
                  <a:cubicBezTo>
                    <a:pt x="356" y="569"/>
                    <a:pt x="349" y="562"/>
                    <a:pt x="349" y="555"/>
                  </a:cubicBezTo>
                  <a:cubicBezTo>
                    <a:pt x="348" y="545"/>
                    <a:pt x="363" y="529"/>
                    <a:pt x="372" y="517"/>
                  </a:cubicBezTo>
                  <a:cubicBezTo>
                    <a:pt x="400" y="491"/>
                    <a:pt x="437" y="461"/>
                    <a:pt x="476" y="438"/>
                  </a:cubicBezTo>
                  <a:cubicBezTo>
                    <a:pt x="480" y="437"/>
                    <a:pt x="484" y="435"/>
                    <a:pt x="488" y="433"/>
                  </a:cubicBezTo>
                  <a:cubicBezTo>
                    <a:pt x="501" y="427"/>
                    <a:pt x="514" y="422"/>
                    <a:pt x="522" y="409"/>
                  </a:cubicBezTo>
                  <a:cubicBezTo>
                    <a:pt x="531" y="399"/>
                    <a:pt x="531" y="386"/>
                    <a:pt x="532" y="377"/>
                  </a:cubicBezTo>
                  <a:cubicBezTo>
                    <a:pt x="532" y="371"/>
                    <a:pt x="532" y="364"/>
                    <a:pt x="534" y="361"/>
                  </a:cubicBezTo>
                  <a:cubicBezTo>
                    <a:pt x="542" y="348"/>
                    <a:pt x="554" y="349"/>
                    <a:pt x="577" y="356"/>
                  </a:cubicBezTo>
                  <a:cubicBezTo>
                    <a:pt x="597" y="361"/>
                    <a:pt x="621" y="368"/>
                    <a:pt x="638" y="348"/>
                  </a:cubicBezTo>
                  <a:cubicBezTo>
                    <a:pt x="651" y="333"/>
                    <a:pt x="648" y="313"/>
                    <a:pt x="644" y="297"/>
                  </a:cubicBezTo>
                  <a:cubicBezTo>
                    <a:pt x="643" y="290"/>
                    <a:pt x="643" y="284"/>
                    <a:pt x="643" y="279"/>
                  </a:cubicBezTo>
                  <a:cubicBezTo>
                    <a:pt x="643" y="267"/>
                    <a:pt x="648" y="259"/>
                    <a:pt x="653" y="247"/>
                  </a:cubicBezTo>
                  <a:cubicBezTo>
                    <a:pt x="656" y="242"/>
                    <a:pt x="657" y="237"/>
                    <a:pt x="661" y="234"/>
                  </a:cubicBezTo>
                  <a:cubicBezTo>
                    <a:pt x="662" y="231"/>
                    <a:pt x="666" y="224"/>
                    <a:pt x="669" y="218"/>
                  </a:cubicBezTo>
                  <a:cubicBezTo>
                    <a:pt x="681" y="198"/>
                    <a:pt x="687" y="185"/>
                    <a:pt x="687" y="175"/>
                  </a:cubicBezTo>
                  <a:cubicBezTo>
                    <a:pt x="689" y="160"/>
                    <a:pt x="676" y="148"/>
                    <a:pt x="667" y="140"/>
                  </a:cubicBezTo>
                  <a:cubicBezTo>
                    <a:pt x="664" y="137"/>
                    <a:pt x="661" y="135"/>
                    <a:pt x="659" y="132"/>
                  </a:cubicBezTo>
                  <a:lnTo>
                    <a:pt x="657" y="130"/>
                  </a:lnTo>
                  <a:cubicBezTo>
                    <a:pt x="664" y="127"/>
                    <a:pt x="669" y="125"/>
                    <a:pt x="676" y="124"/>
                  </a:cubicBezTo>
                  <a:cubicBezTo>
                    <a:pt x="700" y="117"/>
                    <a:pt x="733" y="120"/>
                    <a:pt x="750" y="143"/>
                  </a:cubicBezTo>
                  <a:cubicBezTo>
                    <a:pt x="755" y="148"/>
                    <a:pt x="756" y="155"/>
                    <a:pt x="760" y="160"/>
                  </a:cubicBezTo>
                  <a:cubicBezTo>
                    <a:pt x="765" y="170"/>
                    <a:pt x="769" y="180"/>
                    <a:pt x="778" y="190"/>
                  </a:cubicBezTo>
                  <a:cubicBezTo>
                    <a:pt x="804" y="218"/>
                    <a:pt x="849" y="211"/>
                    <a:pt x="878" y="198"/>
                  </a:cubicBezTo>
                  <a:cubicBezTo>
                    <a:pt x="888" y="195"/>
                    <a:pt x="898" y="190"/>
                    <a:pt x="908" y="183"/>
                  </a:cubicBezTo>
                  <a:cubicBezTo>
                    <a:pt x="924" y="175"/>
                    <a:pt x="941" y="165"/>
                    <a:pt x="959" y="162"/>
                  </a:cubicBezTo>
                  <a:cubicBezTo>
                    <a:pt x="982" y="157"/>
                    <a:pt x="1005" y="162"/>
                    <a:pt x="1031" y="168"/>
                  </a:cubicBezTo>
                  <a:cubicBezTo>
                    <a:pt x="1050" y="171"/>
                    <a:pt x="1074" y="178"/>
                    <a:pt x="1097" y="165"/>
                  </a:cubicBezTo>
                  <a:cubicBezTo>
                    <a:pt x="1107" y="158"/>
                    <a:pt x="1115" y="150"/>
                    <a:pt x="1122" y="140"/>
                  </a:cubicBezTo>
                  <a:cubicBezTo>
                    <a:pt x="1125" y="137"/>
                    <a:pt x="1127" y="135"/>
                    <a:pt x="1130" y="132"/>
                  </a:cubicBezTo>
                  <a:cubicBezTo>
                    <a:pt x="1150" y="109"/>
                    <a:pt x="1186" y="96"/>
                    <a:pt x="1226" y="97"/>
                  </a:cubicBezTo>
                  <a:cubicBezTo>
                    <a:pt x="1232" y="97"/>
                    <a:pt x="1237" y="99"/>
                    <a:pt x="1244" y="99"/>
                  </a:cubicBezTo>
                  <a:cubicBezTo>
                    <a:pt x="1259" y="101"/>
                    <a:pt x="1275" y="101"/>
                    <a:pt x="1292" y="99"/>
                  </a:cubicBezTo>
                  <a:cubicBezTo>
                    <a:pt x="1302" y="97"/>
                    <a:pt x="1315" y="92"/>
                    <a:pt x="1328" y="86"/>
                  </a:cubicBezTo>
                  <a:cubicBezTo>
                    <a:pt x="1366" y="68"/>
                    <a:pt x="1397" y="36"/>
                    <a:pt x="1419" y="0"/>
                  </a:cubicBezTo>
                  <a:cubicBezTo>
                    <a:pt x="1433" y="5"/>
                    <a:pt x="1448" y="7"/>
                    <a:pt x="1463" y="7"/>
                  </a:cubicBezTo>
                  <a:lnTo>
                    <a:pt x="1470" y="7"/>
                  </a:lnTo>
                  <a:cubicBezTo>
                    <a:pt x="1489" y="10"/>
                    <a:pt x="1493" y="18"/>
                    <a:pt x="1504" y="38"/>
                  </a:cubicBezTo>
                  <a:cubicBezTo>
                    <a:pt x="1506" y="43"/>
                    <a:pt x="1508" y="46"/>
                    <a:pt x="1511" y="51"/>
                  </a:cubicBezTo>
                  <a:cubicBezTo>
                    <a:pt x="1512" y="56"/>
                    <a:pt x="1516" y="59"/>
                    <a:pt x="1517" y="63"/>
                  </a:cubicBezTo>
                  <a:cubicBezTo>
                    <a:pt x="1522" y="66"/>
                    <a:pt x="1522" y="66"/>
                    <a:pt x="1522" y="69"/>
                  </a:cubicBezTo>
                  <a:cubicBezTo>
                    <a:pt x="1522" y="73"/>
                    <a:pt x="1521" y="78"/>
                    <a:pt x="1517" y="8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7" name="Freeform 84">
              <a:extLst>
                <a:ext uri="{FF2B5EF4-FFF2-40B4-BE49-F238E27FC236}">
                  <a16:creationId xmlns:a16="http://schemas.microsoft.com/office/drawing/2014/main" id="{79B2D7C3-3ED9-4565-80B2-7B1E3C87E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975" y="2968625"/>
              <a:ext cx="1038225" cy="1798638"/>
            </a:xfrm>
            <a:custGeom>
              <a:avLst/>
              <a:gdLst>
                <a:gd name="T0" fmla="*/ 2725 w 2882"/>
                <a:gd name="T1" fmla="*/ 4156 h 4996"/>
                <a:gd name="T2" fmla="*/ 2537 w 2882"/>
                <a:gd name="T3" fmla="*/ 4090 h 4996"/>
                <a:gd name="T4" fmla="*/ 2492 w 2882"/>
                <a:gd name="T5" fmla="*/ 4304 h 4996"/>
                <a:gd name="T6" fmla="*/ 2580 w 2882"/>
                <a:gd name="T7" fmla="*/ 4482 h 4996"/>
                <a:gd name="T8" fmla="*/ 2517 w 2882"/>
                <a:gd name="T9" fmla="*/ 4629 h 4996"/>
                <a:gd name="T10" fmla="*/ 2275 w 2882"/>
                <a:gd name="T11" fmla="*/ 4759 h 4996"/>
                <a:gd name="T12" fmla="*/ 2097 w 2882"/>
                <a:gd name="T13" fmla="*/ 4985 h 4996"/>
                <a:gd name="T14" fmla="*/ 2015 w 2882"/>
                <a:gd name="T15" fmla="*/ 4601 h 4996"/>
                <a:gd name="T16" fmla="*/ 1944 w 2882"/>
                <a:gd name="T17" fmla="*/ 4390 h 4996"/>
                <a:gd name="T18" fmla="*/ 1764 w 2882"/>
                <a:gd name="T19" fmla="*/ 4453 h 4996"/>
                <a:gd name="T20" fmla="*/ 1430 w 2882"/>
                <a:gd name="T21" fmla="*/ 4443 h 4996"/>
                <a:gd name="T22" fmla="*/ 1227 w 2882"/>
                <a:gd name="T23" fmla="*/ 4542 h 4996"/>
                <a:gd name="T24" fmla="*/ 1059 w 2882"/>
                <a:gd name="T25" fmla="*/ 4283 h 4996"/>
                <a:gd name="T26" fmla="*/ 884 w 2882"/>
                <a:gd name="T27" fmla="*/ 4229 h 4996"/>
                <a:gd name="T28" fmla="*/ 924 w 2882"/>
                <a:gd name="T29" fmla="*/ 3947 h 4996"/>
                <a:gd name="T30" fmla="*/ 1079 w 2882"/>
                <a:gd name="T31" fmla="*/ 3657 h 4996"/>
                <a:gd name="T32" fmla="*/ 1104 w 2882"/>
                <a:gd name="T33" fmla="*/ 3486 h 4996"/>
                <a:gd name="T34" fmla="*/ 1277 w 2882"/>
                <a:gd name="T35" fmla="*/ 3336 h 4996"/>
                <a:gd name="T36" fmla="*/ 955 w 2882"/>
                <a:gd name="T37" fmla="*/ 3220 h 4996"/>
                <a:gd name="T38" fmla="*/ 746 w 2882"/>
                <a:gd name="T39" fmla="*/ 3456 h 4996"/>
                <a:gd name="T40" fmla="*/ 451 w 2882"/>
                <a:gd name="T41" fmla="*/ 3374 h 4996"/>
                <a:gd name="T42" fmla="*/ 456 w 2882"/>
                <a:gd name="T43" fmla="*/ 3138 h 4996"/>
                <a:gd name="T44" fmla="*/ 547 w 2882"/>
                <a:gd name="T45" fmla="*/ 2945 h 4996"/>
                <a:gd name="T46" fmla="*/ 412 w 2882"/>
                <a:gd name="T47" fmla="*/ 2779 h 4996"/>
                <a:gd name="T48" fmla="*/ 258 w 2882"/>
                <a:gd name="T49" fmla="*/ 2861 h 4996"/>
                <a:gd name="T50" fmla="*/ 216 w 2882"/>
                <a:gd name="T51" fmla="*/ 2622 h 4996"/>
                <a:gd name="T52" fmla="*/ 120 w 2882"/>
                <a:gd name="T53" fmla="*/ 2393 h 4996"/>
                <a:gd name="T54" fmla="*/ 64 w 2882"/>
                <a:gd name="T55" fmla="*/ 2220 h 4996"/>
                <a:gd name="T56" fmla="*/ 16 w 2882"/>
                <a:gd name="T57" fmla="*/ 2164 h 4996"/>
                <a:gd name="T58" fmla="*/ 57 w 2882"/>
                <a:gd name="T59" fmla="*/ 1891 h 4996"/>
                <a:gd name="T60" fmla="*/ 115 w 2882"/>
                <a:gd name="T61" fmla="*/ 1731 h 4996"/>
                <a:gd name="T62" fmla="*/ 255 w 2882"/>
                <a:gd name="T63" fmla="*/ 1675 h 4996"/>
                <a:gd name="T64" fmla="*/ 418 w 2882"/>
                <a:gd name="T65" fmla="*/ 1487 h 4996"/>
                <a:gd name="T66" fmla="*/ 626 w 2882"/>
                <a:gd name="T67" fmla="*/ 1253 h 4996"/>
                <a:gd name="T68" fmla="*/ 552 w 2882"/>
                <a:gd name="T69" fmla="*/ 996 h 4996"/>
                <a:gd name="T70" fmla="*/ 466 w 2882"/>
                <a:gd name="T71" fmla="*/ 810 h 4996"/>
                <a:gd name="T72" fmla="*/ 525 w 2882"/>
                <a:gd name="T73" fmla="*/ 606 h 4996"/>
                <a:gd name="T74" fmla="*/ 506 w 2882"/>
                <a:gd name="T75" fmla="*/ 479 h 4996"/>
                <a:gd name="T76" fmla="*/ 599 w 2882"/>
                <a:gd name="T77" fmla="*/ 328 h 4996"/>
                <a:gd name="T78" fmla="*/ 771 w 2882"/>
                <a:gd name="T79" fmla="*/ 318 h 4996"/>
                <a:gd name="T80" fmla="*/ 898 w 2882"/>
                <a:gd name="T81" fmla="*/ 219 h 4996"/>
                <a:gd name="T82" fmla="*/ 1024 w 2882"/>
                <a:gd name="T83" fmla="*/ 217 h 4996"/>
                <a:gd name="T84" fmla="*/ 1163 w 2882"/>
                <a:gd name="T85" fmla="*/ 10 h 4996"/>
                <a:gd name="T86" fmla="*/ 1443 w 2882"/>
                <a:gd name="T87" fmla="*/ 164 h 4996"/>
                <a:gd name="T88" fmla="*/ 1405 w 2882"/>
                <a:gd name="T89" fmla="*/ 377 h 4996"/>
                <a:gd name="T90" fmla="*/ 1618 w 2882"/>
                <a:gd name="T91" fmla="*/ 392 h 4996"/>
                <a:gd name="T92" fmla="*/ 1786 w 2882"/>
                <a:gd name="T93" fmla="*/ 481 h 4996"/>
                <a:gd name="T94" fmla="*/ 1581 w 2882"/>
                <a:gd name="T95" fmla="*/ 639 h 4996"/>
                <a:gd name="T96" fmla="*/ 1257 w 2882"/>
                <a:gd name="T97" fmla="*/ 1046 h 4996"/>
                <a:gd name="T98" fmla="*/ 1268 w 2882"/>
                <a:gd name="T99" fmla="*/ 1469 h 4996"/>
                <a:gd name="T100" fmla="*/ 1169 w 2882"/>
                <a:gd name="T101" fmla="*/ 1868 h 4996"/>
                <a:gd name="T102" fmla="*/ 1048 w 2882"/>
                <a:gd name="T103" fmla="*/ 2548 h 4996"/>
                <a:gd name="T104" fmla="*/ 1145 w 2882"/>
                <a:gd name="T105" fmla="*/ 2725 h 4996"/>
                <a:gd name="T106" fmla="*/ 1459 w 2882"/>
                <a:gd name="T107" fmla="*/ 2782 h 4996"/>
                <a:gd name="T108" fmla="*/ 1692 w 2882"/>
                <a:gd name="T109" fmla="*/ 2749 h 4996"/>
                <a:gd name="T110" fmla="*/ 1891 w 2882"/>
                <a:gd name="T111" fmla="*/ 2436 h 4996"/>
                <a:gd name="T112" fmla="*/ 2204 w 2882"/>
                <a:gd name="T113" fmla="*/ 2586 h 4996"/>
                <a:gd name="T114" fmla="*/ 2423 w 2882"/>
                <a:gd name="T115" fmla="*/ 2904 h 4996"/>
                <a:gd name="T116" fmla="*/ 2789 w 2882"/>
                <a:gd name="T117" fmla="*/ 3693 h 4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2" h="4996">
                  <a:moveTo>
                    <a:pt x="2842" y="4262"/>
                  </a:moveTo>
                  <a:cubicBezTo>
                    <a:pt x="2840" y="4268"/>
                    <a:pt x="2840" y="4273"/>
                    <a:pt x="2838" y="4280"/>
                  </a:cubicBezTo>
                  <a:lnTo>
                    <a:pt x="2838" y="4280"/>
                  </a:lnTo>
                  <a:cubicBezTo>
                    <a:pt x="2805" y="4285"/>
                    <a:pt x="2776" y="4285"/>
                    <a:pt x="2754" y="4265"/>
                  </a:cubicBezTo>
                  <a:cubicBezTo>
                    <a:pt x="2739" y="4252"/>
                    <a:pt x="2741" y="4238"/>
                    <a:pt x="2743" y="4217"/>
                  </a:cubicBezTo>
                  <a:cubicBezTo>
                    <a:pt x="2744" y="4197"/>
                    <a:pt x="2748" y="4174"/>
                    <a:pt x="2725" y="4156"/>
                  </a:cubicBezTo>
                  <a:cubicBezTo>
                    <a:pt x="2715" y="4150"/>
                    <a:pt x="2705" y="4146"/>
                    <a:pt x="2697" y="4143"/>
                  </a:cubicBezTo>
                  <a:cubicBezTo>
                    <a:pt x="2690" y="4141"/>
                    <a:pt x="2685" y="4138"/>
                    <a:pt x="2680" y="4136"/>
                  </a:cubicBezTo>
                  <a:cubicBezTo>
                    <a:pt x="2672" y="4131"/>
                    <a:pt x="2665" y="4125"/>
                    <a:pt x="2659" y="4117"/>
                  </a:cubicBezTo>
                  <a:cubicBezTo>
                    <a:pt x="2655" y="4115"/>
                    <a:pt x="2654" y="4112"/>
                    <a:pt x="2650" y="4108"/>
                  </a:cubicBezTo>
                  <a:cubicBezTo>
                    <a:pt x="2624" y="4082"/>
                    <a:pt x="2599" y="4069"/>
                    <a:pt x="2578" y="4069"/>
                  </a:cubicBezTo>
                  <a:cubicBezTo>
                    <a:pt x="2563" y="4069"/>
                    <a:pt x="2548" y="4077"/>
                    <a:pt x="2537" y="4090"/>
                  </a:cubicBezTo>
                  <a:cubicBezTo>
                    <a:pt x="2524" y="4105"/>
                    <a:pt x="2515" y="4122"/>
                    <a:pt x="2507" y="4140"/>
                  </a:cubicBezTo>
                  <a:cubicBezTo>
                    <a:pt x="2502" y="4151"/>
                    <a:pt x="2497" y="4161"/>
                    <a:pt x="2491" y="4171"/>
                  </a:cubicBezTo>
                  <a:cubicBezTo>
                    <a:pt x="2487" y="4176"/>
                    <a:pt x="2476" y="4184"/>
                    <a:pt x="2466" y="4192"/>
                  </a:cubicBezTo>
                  <a:cubicBezTo>
                    <a:pt x="2441" y="4210"/>
                    <a:pt x="2407" y="4235"/>
                    <a:pt x="2421" y="4268"/>
                  </a:cubicBezTo>
                  <a:cubicBezTo>
                    <a:pt x="2430" y="4288"/>
                    <a:pt x="2451" y="4294"/>
                    <a:pt x="2469" y="4298"/>
                  </a:cubicBezTo>
                  <a:cubicBezTo>
                    <a:pt x="2477" y="4299"/>
                    <a:pt x="2487" y="4301"/>
                    <a:pt x="2492" y="4304"/>
                  </a:cubicBezTo>
                  <a:cubicBezTo>
                    <a:pt x="2499" y="4311"/>
                    <a:pt x="2504" y="4318"/>
                    <a:pt x="2509" y="4324"/>
                  </a:cubicBezTo>
                  <a:cubicBezTo>
                    <a:pt x="2522" y="4342"/>
                    <a:pt x="2537" y="4355"/>
                    <a:pt x="2575" y="4337"/>
                  </a:cubicBezTo>
                  <a:cubicBezTo>
                    <a:pt x="2580" y="4334"/>
                    <a:pt x="2586" y="4331"/>
                    <a:pt x="2593" y="4327"/>
                  </a:cubicBezTo>
                  <a:cubicBezTo>
                    <a:pt x="2616" y="4313"/>
                    <a:pt x="2622" y="4311"/>
                    <a:pt x="2632" y="4326"/>
                  </a:cubicBezTo>
                  <a:cubicBezTo>
                    <a:pt x="2644" y="4344"/>
                    <a:pt x="2641" y="4379"/>
                    <a:pt x="2632" y="4402"/>
                  </a:cubicBezTo>
                  <a:cubicBezTo>
                    <a:pt x="2619" y="4428"/>
                    <a:pt x="2594" y="4472"/>
                    <a:pt x="2580" y="4482"/>
                  </a:cubicBezTo>
                  <a:cubicBezTo>
                    <a:pt x="2573" y="4486"/>
                    <a:pt x="2565" y="4486"/>
                    <a:pt x="2555" y="4487"/>
                  </a:cubicBezTo>
                  <a:cubicBezTo>
                    <a:pt x="2537" y="4487"/>
                    <a:pt x="2509" y="4491"/>
                    <a:pt x="2501" y="4517"/>
                  </a:cubicBezTo>
                  <a:cubicBezTo>
                    <a:pt x="2496" y="4533"/>
                    <a:pt x="2504" y="4547"/>
                    <a:pt x="2509" y="4556"/>
                  </a:cubicBezTo>
                  <a:cubicBezTo>
                    <a:pt x="2512" y="4561"/>
                    <a:pt x="2514" y="4566"/>
                    <a:pt x="2515" y="4570"/>
                  </a:cubicBezTo>
                  <a:cubicBezTo>
                    <a:pt x="2519" y="4581"/>
                    <a:pt x="2519" y="4596"/>
                    <a:pt x="2519" y="4611"/>
                  </a:cubicBezTo>
                  <a:lnTo>
                    <a:pt x="2517" y="4629"/>
                  </a:lnTo>
                  <a:cubicBezTo>
                    <a:pt x="2517" y="4662"/>
                    <a:pt x="2517" y="4690"/>
                    <a:pt x="2491" y="4706"/>
                  </a:cubicBezTo>
                  <a:cubicBezTo>
                    <a:pt x="2459" y="4728"/>
                    <a:pt x="2415" y="4751"/>
                    <a:pt x="2385" y="4754"/>
                  </a:cubicBezTo>
                  <a:cubicBezTo>
                    <a:pt x="2377" y="4756"/>
                    <a:pt x="2369" y="4754"/>
                    <a:pt x="2361" y="4751"/>
                  </a:cubicBezTo>
                  <a:cubicBezTo>
                    <a:pt x="2351" y="4748"/>
                    <a:pt x="2339" y="4746"/>
                    <a:pt x="2326" y="4746"/>
                  </a:cubicBezTo>
                  <a:cubicBezTo>
                    <a:pt x="2316" y="4748"/>
                    <a:pt x="2308" y="4751"/>
                    <a:pt x="2301" y="4754"/>
                  </a:cubicBezTo>
                  <a:cubicBezTo>
                    <a:pt x="2291" y="4757"/>
                    <a:pt x="2285" y="4761"/>
                    <a:pt x="2275" y="4759"/>
                  </a:cubicBezTo>
                  <a:cubicBezTo>
                    <a:pt x="2268" y="4757"/>
                    <a:pt x="2262" y="4754"/>
                    <a:pt x="2253" y="4751"/>
                  </a:cubicBezTo>
                  <a:cubicBezTo>
                    <a:pt x="2240" y="4746"/>
                    <a:pt x="2225" y="4739"/>
                    <a:pt x="2206" y="4744"/>
                  </a:cubicBezTo>
                  <a:cubicBezTo>
                    <a:pt x="2183" y="4749"/>
                    <a:pt x="2164" y="4764"/>
                    <a:pt x="2148" y="4780"/>
                  </a:cubicBezTo>
                  <a:cubicBezTo>
                    <a:pt x="2117" y="4807"/>
                    <a:pt x="2084" y="4846"/>
                    <a:pt x="2100" y="4902"/>
                  </a:cubicBezTo>
                  <a:cubicBezTo>
                    <a:pt x="2102" y="4911"/>
                    <a:pt x="2105" y="4917"/>
                    <a:pt x="2107" y="4924"/>
                  </a:cubicBezTo>
                  <a:cubicBezTo>
                    <a:pt x="2117" y="4952"/>
                    <a:pt x="2122" y="4965"/>
                    <a:pt x="2097" y="4985"/>
                  </a:cubicBezTo>
                  <a:cubicBezTo>
                    <a:pt x="2094" y="4990"/>
                    <a:pt x="2089" y="4993"/>
                    <a:pt x="2084" y="4995"/>
                  </a:cubicBezTo>
                  <a:cubicBezTo>
                    <a:pt x="2071" y="4939"/>
                    <a:pt x="2056" y="4883"/>
                    <a:pt x="2034" y="4830"/>
                  </a:cubicBezTo>
                  <a:cubicBezTo>
                    <a:pt x="2023" y="4799"/>
                    <a:pt x="2023" y="4776"/>
                    <a:pt x="2038" y="4741"/>
                  </a:cubicBezTo>
                  <a:lnTo>
                    <a:pt x="2043" y="4731"/>
                  </a:lnTo>
                  <a:cubicBezTo>
                    <a:pt x="2052" y="4708"/>
                    <a:pt x="2064" y="4682"/>
                    <a:pt x="2054" y="4652"/>
                  </a:cubicBezTo>
                  <a:cubicBezTo>
                    <a:pt x="2048" y="4627"/>
                    <a:pt x="2029" y="4614"/>
                    <a:pt x="2015" y="4601"/>
                  </a:cubicBezTo>
                  <a:cubicBezTo>
                    <a:pt x="2005" y="4594"/>
                    <a:pt x="1996" y="4586"/>
                    <a:pt x="1990" y="4578"/>
                  </a:cubicBezTo>
                  <a:cubicBezTo>
                    <a:pt x="1983" y="4568"/>
                    <a:pt x="1980" y="4556"/>
                    <a:pt x="1978" y="4545"/>
                  </a:cubicBezTo>
                  <a:cubicBezTo>
                    <a:pt x="1977" y="4538"/>
                    <a:pt x="1975" y="4530"/>
                    <a:pt x="1973" y="4523"/>
                  </a:cubicBezTo>
                  <a:lnTo>
                    <a:pt x="1973" y="4522"/>
                  </a:lnTo>
                  <a:cubicBezTo>
                    <a:pt x="1980" y="4492"/>
                    <a:pt x="1982" y="4459"/>
                    <a:pt x="1973" y="4431"/>
                  </a:cubicBezTo>
                  <a:cubicBezTo>
                    <a:pt x="1968" y="4418"/>
                    <a:pt x="1960" y="4398"/>
                    <a:pt x="1944" y="4390"/>
                  </a:cubicBezTo>
                  <a:cubicBezTo>
                    <a:pt x="1934" y="4385"/>
                    <a:pt x="1924" y="4383"/>
                    <a:pt x="1912" y="4387"/>
                  </a:cubicBezTo>
                  <a:cubicBezTo>
                    <a:pt x="1898" y="4392"/>
                    <a:pt x="1891" y="4402"/>
                    <a:pt x="1884" y="4410"/>
                  </a:cubicBezTo>
                  <a:cubicBezTo>
                    <a:pt x="1879" y="4416"/>
                    <a:pt x="1876" y="4421"/>
                    <a:pt x="1871" y="4423"/>
                  </a:cubicBezTo>
                  <a:cubicBezTo>
                    <a:pt x="1863" y="4426"/>
                    <a:pt x="1853" y="4425"/>
                    <a:pt x="1843" y="4421"/>
                  </a:cubicBezTo>
                  <a:cubicBezTo>
                    <a:pt x="1832" y="4420"/>
                    <a:pt x="1817" y="4416"/>
                    <a:pt x="1802" y="4421"/>
                  </a:cubicBezTo>
                  <a:cubicBezTo>
                    <a:pt x="1786" y="4426"/>
                    <a:pt x="1774" y="4441"/>
                    <a:pt x="1764" y="4453"/>
                  </a:cubicBezTo>
                  <a:cubicBezTo>
                    <a:pt x="1758" y="4463"/>
                    <a:pt x="1749" y="4471"/>
                    <a:pt x="1743" y="4476"/>
                  </a:cubicBezTo>
                  <a:cubicBezTo>
                    <a:pt x="1705" y="4497"/>
                    <a:pt x="1641" y="4502"/>
                    <a:pt x="1611" y="4477"/>
                  </a:cubicBezTo>
                  <a:cubicBezTo>
                    <a:pt x="1601" y="4469"/>
                    <a:pt x="1594" y="4461"/>
                    <a:pt x="1588" y="4453"/>
                  </a:cubicBezTo>
                  <a:cubicBezTo>
                    <a:pt x="1573" y="4433"/>
                    <a:pt x="1557" y="4411"/>
                    <a:pt x="1515" y="4416"/>
                  </a:cubicBezTo>
                  <a:cubicBezTo>
                    <a:pt x="1497" y="4418"/>
                    <a:pt x="1481" y="4425"/>
                    <a:pt x="1464" y="4431"/>
                  </a:cubicBezTo>
                  <a:cubicBezTo>
                    <a:pt x="1453" y="4436"/>
                    <a:pt x="1441" y="4441"/>
                    <a:pt x="1430" y="4443"/>
                  </a:cubicBezTo>
                  <a:cubicBezTo>
                    <a:pt x="1415" y="4446"/>
                    <a:pt x="1400" y="4444"/>
                    <a:pt x="1385" y="4443"/>
                  </a:cubicBezTo>
                  <a:cubicBezTo>
                    <a:pt x="1370" y="4439"/>
                    <a:pt x="1356" y="4438"/>
                    <a:pt x="1339" y="4441"/>
                  </a:cubicBezTo>
                  <a:cubicBezTo>
                    <a:pt x="1308" y="4444"/>
                    <a:pt x="1300" y="4461"/>
                    <a:pt x="1290" y="4477"/>
                  </a:cubicBezTo>
                  <a:cubicBezTo>
                    <a:pt x="1288" y="4482"/>
                    <a:pt x="1285" y="4486"/>
                    <a:pt x="1283" y="4491"/>
                  </a:cubicBezTo>
                  <a:cubicBezTo>
                    <a:pt x="1270" y="4510"/>
                    <a:pt x="1253" y="4527"/>
                    <a:pt x="1230" y="4540"/>
                  </a:cubicBezTo>
                  <a:cubicBezTo>
                    <a:pt x="1229" y="4540"/>
                    <a:pt x="1229" y="4542"/>
                    <a:pt x="1227" y="4542"/>
                  </a:cubicBezTo>
                  <a:cubicBezTo>
                    <a:pt x="1230" y="4510"/>
                    <a:pt x="1221" y="4486"/>
                    <a:pt x="1194" y="4461"/>
                  </a:cubicBezTo>
                  <a:cubicBezTo>
                    <a:pt x="1176" y="4446"/>
                    <a:pt x="1171" y="4435"/>
                    <a:pt x="1160" y="4411"/>
                  </a:cubicBezTo>
                  <a:cubicBezTo>
                    <a:pt x="1153" y="4392"/>
                    <a:pt x="1141" y="4379"/>
                    <a:pt x="1130" y="4365"/>
                  </a:cubicBezTo>
                  <a:cubicBezTo>
                    <a:pt x="1123" y="4359"/>
                    <a:pt x="1117" y="4351"/>
                    <a:pt x="1112" y="4342"/>
                  </a:cubicBezTo>
                  <a:cubicBezTo>
                    <a:pt x="1107" y="4337"/>
                    <a:pt x="1105" y="4332"/>
                    <a:pt x="1102" y="4327"/>
                  </a:cubicBezTo>
                  <a:cubicBezTo>
                    <a:pt x="1092" y="4311"/>
                    <a:pt x="1082" y="4291"/>
                    <a:pt x="1059" y="4283"/>
                  </a:cubicBezTo>
                  <a:cubicBezTo>
                    <a:pt x="1043" y="4278"/>
                    <a:pt x="1026" y="4278"/>
                    <a:pt x="1011" y="4278"/>
                  </a:cubicBezTo>
                  <a:cubicBezTo>
                    <a:pt x="998" y="4278"/>
                    <a:pt x="987" y="4276"/>
                    <a:pt x="977" y="4275"/>
                  </a:cubicBezTo>
                  <a:cubicBezTo>
                    <a:pt x="967" y="4271"/>
                    <a:pt x="959" y="4270"/>
                    <a:pt x="950" y="4266"/>
                  </a:cubicBezTo>
                  <a:cubicBezTo>
                    <a:pt x="934" y="4262"/>
                    <a:pt x="919" y="4257"/>
                    <a:pt x="901" y="4253"/>
                  </a:cubicBezTo>
                  <a:cubicBezTo>
                    <a:pt x="888" y="4250"/>
                    <a:pt x="884" y="4248"/>
                    <a:pt x="883" y="4247"/>
                  </a:cubicBezTo>
                  <a:cubicBezTo>
                    <a:pt x="883" y="4245"/>
                    <a:pt x="881" y="4242"/>
                    <a:pt x="884" y="4229"/>
                  </a:cubicBezTo>
                  <a:cubicBezTo>
                    <a:pt x="889" y="4206"/>
                    <a:pt x="889" y="4187"/>
                    <a:pt x="889" y="4166"/>
                  </a:cubicBezTo>
                  <a:lnTo>
                    <a:pt x="891" y="4140"/>
                  </a:lnTo>
                  <a:cubicBezTo>
                    <a:pt x="891" y="4113"/>
                    <a:pt x="891" y="4077"/>
                    <a:pt x="898" y="4057"/>
                  </a:cubicBezTo>
                  <a:cubicBezTo>
                    <a:pt x="901" y="4047"/>
                    <a:pt x="906" y="4041"/>
                    <a:pt x="911" y="4033"/>
                  </a:cubicBezTo>
                  <a:cubicBezTo>
                    <a:pt x="922" y="4018"/>
                    <a:pt x="932" y="4001"/>
                    <a:pt x="931" y="3977"/>
                  </a:cubicBezTo>
                  <a:cubicBezTo>
                    <a:pt x="929" y="3965"/>
                    <a:pt x="926" y="3955"/>
                    <a:pt x="924" y="3947"/>
                  </a:cubicBezTo>
                  <a:cubicBezTo>
                    <a:pt x="919" y="3934"/>
                    <a:pt x="917" y="3925"/>
                    <a:pt x="926" y="3911"/>
                  </a:cubicBezTo>
                  <a:cubicBezTo>
                    <a:pt x="936" y="3893"/>
                    <a:pt x="954" y="3876"/>
                    <a:pt x="970" y="3860"/>
                  </a:cubicBezTo>
                  <a:cubicBezTo>
                    <a:pt x="996" y="3835"/>
                    <a:pt x="1024" y="3809"/>
                    <a:pt x="1031" y="3772"/>
                  </a:cubicBezTo>
                  <a:cubicBezTo>
                    <a:pt x="1033" y="3762"/>
                    <a:pt x="1034" y="3751"/>
                    <a:pt x="1036" y="3739"/>
                  </a:cubicBezTo>
                  <a:cubicBezTo>
                    <a:pt x="1036" y="3721"/>
                    <a:pt x="1038" y="3703"/>
                    <a:pt x="1048" y="3688"/>
                  </a:cubicBezTo>
                  <a:cubicBezTo>
                    <a:pt x="1054" y="3677"/>
                    <a:pt x="1066" y="3667"/>
                    <a:pt x="1079" y="3657"/>
                  </a:cubicBezTo>
                  <a:cubicBezTo>
                    <a:pt x="1084" y="3654"/>
                    <a:pt x="1089" y="3649"/>
                    <a:pt x="1094" y="3645"/>
                  </a:cubicBezTo>
                  <a:cubicBezTo>
                    <a:pt x="1118" y="3622"/>
                    <a:pt x="1130" y="3601"/>
                    <a:pt x="1128" y="3581"/>
                  </a:cubicBezTo>
                  <a:cubicBezTo>
                    <a:pt x="1128" y="3561"/>
                    <a:pt x="1117" y="3545"/>
                    <a:pt x="1095" y="3528"/>
                  </a:cubicBezTo>
                  <a:lnTo>
                    <a:pt x="1090" y="3524"/>
                  </a:lnTo>
                  <a:cubicBezTo>
                    <a:pt x="1072" y="3510"/>
                    <a:pt x="1062" y="3502"/>
                    <a:pt x="1067" y="3492"/>
                  </a:cubicBezTo>
                  <a:cubicBezTo>
                    <a:pt x="1072" y="3486"/>
                    <a:pt x="1090" y="3486"/>
                    <a:pt x="1104" y="3486"/>
                  </a:cubicBezTo>
                  <a:cubicBezTo>
                    <a:pt x="1112" y="3486"/>
                    <a:pt x="1118" y="3487"/>
                    <a:pt x="1123" y="3486"/>
                  </a:cubicBezTo>
                  <a:cubicBezTo>
                    <a:pt x="1140" y="3484"/>
                    <a:pt x="1156" y="3479"/>
                    <a:pt x="1171" y="3476"/>
                  </a:cubicBezTo>
                  <a:cubicBezTo>
                    <a:pt x="1181" y="3472"/>
                    <a:pt x="1193" y="3469"/>
                    <a:pt x="1206" y="3467"/>
                  </a:cubicBezTo>
                  <a:lnTo>
                    <a:pt x="1216" y="3466"/>
                  </a:lnTo>
                  <a:cubicBezTo>
                    <a:pt x="1244" y="3461"/>
                    <a:pt x="1278" y="3454"/>
                    <a:pt x="1295" y="3421"/>
                  </a:cubicBezTo>
                  <a:cubicBezTo>
                    <a:pt x="1308" y="3393"/>
                    <a:pt x="1301" y="3360"/>
                    <a:pt x="1277" y="3336"/>
                  </a:cubicBezTo>
                  <a:cubicBezTo>
                    <a:pt x="1253" y="3313"/>
                    <a:pt x="1249" y="3306"/>
                    <a:pt x="1247" y="3275"/>
                  </a:cubicBezTo>
                  <a:cubicBezTo>
                    <a:pt x="1242" y="3187"/>
                    <a:pt x="1211" y="3133"/>
                    <a:pt x="1158" y="3115"/>
                  </a:cubicBezTo>
                  <a:cubicBezTo>
                    <a:pt x="1108" y="3098"/>
                    <a:pt x="1084" y="3136"/>
                    <a:pt x="1062" y="3168"/>
                  </a:cubicBezTo>
                  <a:cubicBezTo>
                    <a:pt x="1051" y="3184"/>
                    <a:pt x="1041" y="3201"/>
                    <a:pt x="1028" y="3209"/>
                  </a:cubicBezTo>
                  <a:cubicBezTo>
                    <a:pt x="1016" y="3215"/>
                    <a:pt x="1006" y="3215"/>
                    <a:pt x="993" y="3215"/>
                  </a:cubicBezTo>
                  <a:cubicBezTo>
                    <a:pt x="982" y="3215"/>
                    <a:pt x="970" y="3215"/>
                    <a:pt x="955" y="3220"/>
                  </a:cubicBezTo>
                  <a:cubicBezTo>
                    <a:pt x="921" y="3234"/>
                    <a:pt x="917" y="3270"/>
                    <a:pt x="914" y="3296"/>
                  </a:cubicBezTo>
                  <a:lnTo>
                    <a:pt x="912" y="3308"/>
                  </a:lnTo>
                  <a:cubicBezTo>
                    <a:pt x="906" y="3349"/>
                    <a:pt x="880" y="3362"/>
                    <a:pt x="847" y="3380"/>
                  </a:cubicBezTo>
                  <a:cubicBezTo>
                    <a:pt x="827" y="3390"/>
                    <a:pt x="809" y="3400"/>
                    <a:pt x="792" y="3413"/>
                  </a:cubicBezTo>
                  <a:cubicBezTo>
                    <a:pt x="786" y="3418"/>
                    <a:pt x="781" y="3425"/>
                    <a:pt x="774" y="3431"/>
                  </a:cubicBezTo>
                  <a:cubicBezTo>
                    <a:pt x="766" y="3441"/>
                    <a:pt x="758" y="3451"/>
                    <a:pt x="746" y="3456"/>
                  </a:cubicBezTo>
                  <a:cubicBezTo>
                    <a:pt x="733" y="3461"/>
                    <a:pt x="680" y="3464"/>
                    <a:pt x="670" y="3459"/>
                  </a:cubicBezTo>
                  <a:cubicBezTo>
                    <a:pt x="655" y="3451"/>
                    <a:pt x="651" y="3435"/>
                    <a:pt x="644" y="3415"/>
                  </a:cubicBezTo>
                  <a:cubicBezTo>
                    <a:pt x="636" y="3388"/>
                    <a:pt x="624" y="3355"/>
                    <a:pt x="583" y="3347"/>
                  </a:cubicBezTo>
                  <a:cubicBezTo>
                    <a:pt x="558" y="3342"/>
                    <a:pt x="542" y="3352"/>
                    <a:pt x="527" y="3362"/>
                  </a:cubicBezTo>
                  <a:cubicBezTo>
                    <a:pt x="524" y="3364"/>
                    <a:pt x="519" y="3367"/>
                    <a:pt x="514" y="3370"/>
                  </a:cubicBezTo>
                  <a:cubicBezTo>
                    <a:pt x="497" y="3379"/>
                    <a:pt x="479" y="3380"/>
                    <a:pt x="451" y="3374"/>
                  </a:cubicBezTo>
                  <a:cubicBezTo>
                    <a:pt x="435" y="3370"/>
                    <a:pt x="420" y="3360"/>
                    <a:pt x="413" y="3344"/>
                  </a:cubicBezTo>
                  <a:cubicBezTo>
                    <a:pt x="405" y="3327"/>
                    <a:pt x="407" y="3308"/>
                    <a:pt x="418" y="3288"/>
                  </a:cubicBezTo>
                  <a:cubicBezTo>
                    <a:pt x="422" y="3280"/>
                    <a:pt x="430" y="3273"/>
                    <a:pt x="438" y="3265"/>
                  </a:cubicBezTo>
                  <a:cubicBezTo>
                    <a:pt x="450" y="3253"/>
                    <a:pt x="461" y="3242"/>
                    <a:pt x="466" y="3225"/>
                  </a:cubicBezTo>
                  <a:cubicBezTo>
                    <a:pt x="474" y="3202"/>
                    <a:pt x="468" y="3182"/>
                    <a:pt x="461" y="3166"/>
                  </a:cubicBezTo>
                  <a:cubicBezTo>
                    <a:pt x="459" y="3156"/>
                    <a:pt x="456" y="3148"/>
                    <a:pt x="456" y="3138"/>
                  </a:cubicBezTo>
                  <a:cubicBezTo>
                    <a:pt x="453" y="3115"/>
                    <a:pt x="469" y="3095"/>
                    <a:pt x="486" y="3074"/>
                  </a:cubicBezTo>
                  <a:cubicBezTo>
                    <a:pt x="502" y="3052"/>
                    <a:pt x="519" y="3033"/>
                    <a:pt x="524" y="3005"/>
                  </a:cubicBezTo>
                  <a:cubicBezTo>
                    <a:pt x="525" y="2998"/>
                    <a:pt x="524" y="2991"/>
                    <a:pt x="522" y="2985"/>
                  </a:cubicBezTo>
                  <a:cubicBezTo>
                    <a:pt x="522" y="2980"/>
                    <a:pt x="520" y="2975"/>
                    <a:pt x="522" y="2972"/>
                  </a:cubicBezTo>
                  <a:cubicBezTo>
                    <a:pt x="522" y="2968"/>
                    <a:pt x="527" y="2965"/>
                    <a:pt x="532" y="2960"/>
                  </a:cubicBezTo>
                  <a:cubicBezTo>
                    <a:pt x="537" y="2957"/>
                    <a:pt x="542" y="2952"/>
                    <a:pt x="547" y="2945"/>
                  </a:cubicBezTo>
                  <a:cubicBezTo>
                    <a:pt x="553" y="2932"/>
                    <a:pt x="555" y="2919"/>
                    <a:pt x="555" y="2906"/>
                  </a:cubicBezTo>
                  <a:cubicBezTo>
                    <a:pt x="555" y="2897"/>
                    <a:pt x="555" y="2891"/>
                    <a:pt x="558" y="2884"/>
                  </a:cubicBezTo>
                  <a:cubicBezTo>
                    <a:pt x="560" y="2879"/>
                    <a:pt x="562" y="2874"/>
                    <a:pt x="563" y="2869"/>
                  </a:cubicBezTo>
                  <a:cubicBezTo>
                    <a:pt x="571" y="2848"/>
                    <a:pt x="580" y="2827"/>
                    <a:pt x="567" y="2797"/>
                  </a:cubicBezTo>
                  <a:cubicBezTo>
                    <a:pt x="552" y="2766"/>
                    <a:pt x="519" y="2734"/>
                    <a:pt x="476" y="2736"/>
                  </a:cubicBezTo>
                  <a:cubicBezTo>
                    <a:pt x="443" y="2738"/>
                    <a:pt x="428" y="2759"/>
                    <a:pt x="412" y="2779"/>
                  </a:cubicBezTo>
                  <a:lnTo>
                    <a:pt x="410" y="2782"/>
                  </a:lnTo>
                  <a:cubicBezTo>
                    <a:pt x="397" y="2800"/>
                    <a:pt x="385" y="2804"/>
                    <a:pt x="367" y="2810"/>
                  </a:cubicBezTo>
                  <a:cubicBezTo>
                    <a:pt x="361" y="2813"/>
                    <a:pt x="354" y="2817"/>
                    <a:pt x="346" y="2820"/>
                  </a:cubicBezTo>
                  <a:cubicBezTo>
                    <a:pt x="334" y="2825"/>
                    <a:pt x="326" y="2832"/>
                    <a:pt x="318" y="2838"/>
                  </a:cubicBezTo>
                  <a:cubicBezTo>
                    <a:pt x="310" y="2846"/>
                    <a:pt x="301" y="2851"/>
                    <a:pt x="290" y="2855"/>
                  </a:cubicBezTo>
                  <a:cubicBezTo>
                    <a:pt x="278" y="2858"/>
                    <a:pt x="268" y="2860"/>
                    <a:pt x="258" y="2861"/>
                  </a:cubicBezTo>
                  <a:cubicBezTo>
                    <a:pt x="253" y="2861"/>
                    <a:pt x="247" y="2863"/>
                    <a:pt x="242" y="2863"/>
                  </a:cubicBezTo>
                  <a:cubicBezTo>
                    <a:pt x="239" y="2853"/>
                    <a:pt x="234" y="2843"/>
                    <a:pt x="229" y="2832"/>
                  </a:cubicBezTo>
                  <a:cubicBezTo>
                    <a:pt x="219" y="2809"/>
                    <a:pt x="209" y="2785"/>
                    <a:pt x="204" y="2759"/>
                  </a:cubicBezTo>
                  <a:cubicBezTo>
                    <a:pt x="202" y="2753"/>
                    <a:pt x="199" y="2744"/>
                    <a:pt x="197" y="2734"/>
                  </a:cubicBezTo>
                  <a:cubicBezTo>
                    <a:pt x="189" y="2705"/>
                    <a:pt x="179" y="2665"/>
                    <a:pt x="191" y="2645"/>
                  </a:cubicBezTo>
                  <a:cubicBezTo>
                    <a:pt x="197" y="2636"/>
                    <a:pt x="207" y="2629"/>
                    <a:pt x="216" y="2622"/>
                  </a:cubicBezTo>
                  <a:cubicBezTo>
                    <a:pt x="234" y="2608"/>
                    <a:pt x="253" y="2591"/>
                    <a:pt x="239" y="2547"/>
                  </a:cubicBezTo>
                  <a:cubicBezTo>
                    <a:pt x="224" y="2502"/>
                    <a:pt x="197" y="2477"/>
                    <a:pt x="151" y="2466"/>
                  </a:cubicBezTo>
                  <a:lnTo>
                    <a:pt x="143" y="2464"/>
                  </a:lnTo>
                  <a:cubicBezTo>
                    <a:pt x="115" y="2458"/>
                    <a:pt x="84" y="2449"/>
                    <a:pt x="87" y="2430"/>
                  </a:cubicBezTo>
                  <a:cubicBezTo>
                    <a:pt x="87" y="2423"/>
                    <a:pt x="89" y="2421"/>
                    <a:pt x="97" y="2418"/>
                  </a:cubicBezTo>
                  <a:cubicBezTo>
                    <a:pt x="104" y="2415"/>
                    <a:pt x="115" y="2408"/>
                    <a:pt x="120" y="2393"/>
                  </a:cubicBezTo>
                  <a:cubicBezTo>
                    <a:pt x="125" y="2379"/>
                    <a:pt x="120" y="2364"/>
                    <a:pt x="115" y="2352"/>
                  </a:cubicBezTo>
                  <a:cubicBezTo>
                    <a:pt x="112" y="2347"/>
                    <a:pt x="110" y="2342"/>
                    <a:pt x="110" y="2337"/>
                  </a:cubicBezTo>
                  <a:cubicBezTo>
                    <a:pt x="109" y="2329"/>
                    <a:pt x="115" y="2318"/>
                    <a:pt x="122" y="2308"/>
                  </a:cubicBezTo>
                  <a:cubicBezTo>
                    <a:pt x="130" y="2291"/>
                    <a:pt x="140" y="2275"/>
                    <a:pt x="133" y="2258"/>
                  </a:cubicBezTo>
                  <a:cubicBezTo>
                    <a:pt x="132" y="2248"/>
                    <a:pt x="125" y="2240"/>
                    <a:pt x="113" y="2235"/>
                  </a:cubicBezTo>
                  <a:cubicBezTo>
                    <a:pt x="94" y="2224"/>
                    <a:pt x="77" y="2232"/>
                    <a:pt x="64" y="2220"/>
                  </a:cubicBezTo>
                  <a:cubicBezTo>
                    <a:pt x="59" y="2217"/>
                    <a:pt x="56" y="2212"/>
                    <a:pt x="53" y="2207"/>
                  </a:cubicBezTo>
                  <a:cubicBezTo>
                    <a:pt x="48" y="2201"/>
                    <a:pt x="41" y="2192"/>
                    <a:pt x="29" y="2184"/>
                  </a:cubicBezTo>
                  <a:cubicBezTo>
                    <a:pt x="26" y="2183"/>
                    <a:pt x="21" y="2181"/>
                    <a:pt x="16" y="2179"/>
                  </a:cubicBezTo>
                  <a:cubicBezTo>
                    <a:pt x="10" y="2176"/>
                    <a:pt x="0" y="2171"/>
                    <a:pt x="0" y="2168"/>
                  </a:cubicBezTo>
                  <a:lnTo>
                    <a:pt x="0" y="2166"/>
                  </a:lnTo>
                  <a:cubicBezTo>
                    <a:pt x="3" y="2166"/>
                    <a:pt x="10" y="2166"/>
                    <a:pt x="16" y="2164"/>
                  </a:cubicBezTo>
                  <a:cubicBezTo>
                    <a:pt x="72" y="2143"/>
                    <a:pt x="61" y="2095"/>
                    <a:pt x="51" y="2056"/>
                  </a:cubicBezTo>
                  <a:cubicBezTo>
                    <a:pt x="48" y="2039"/>
                    <a:pt x="53" y="2023"/>
                    <a:pt x="59" y="2005"/>
                  </a:cubicBezTo>
                  <a:cubicBezTo>
                    <a:pt x="64" y="1990"/>
                    <a:pt x="69" y="1972"/>
                    <a:pt x="67" y="1954"/>
                  </a:cubicBezTo>
                  <a:cubicBezTo>
                    <a:pt x="67" y="1944"/>
                    <a:pt x="62" y="1934"/>
                    <a:pt x="57" y="1926"/>
                  </a:cubicBezTo>
                  <a:cubicBezTo>
                    <a:pt x="54" y="1917"/>
                    <a:pt x="49" y="1909"/>
                    <a:pt x="49" y="1904"/>
                  </a:cubicBezTo>
                  <a:cubicBezTo>
                    <a:pt x="51" y="1899"/>
                    <a:pt x="54" y="1896"/>
                    <a:pt x="57" y="1891"/>
                  </a:cubicBezTo>
                  <a:cubicBezTo>
                    <a:pt x="64" y="1884"/>
                    <a:pt x="72" y="1874"/>
                    <a:pt x="74" y="1856"/>
                  </a:cubicBezTo>
                  <a:cubicBezTo>
                    <a:pt x="74" y="1838"/>
                    <a:pt x="71" y="1827"/>
                    <a:pt x="66" y="1815"/>
                  </a:cubicBezTo>
                  <a:cubicBezTo>
                    <a:pt x="61" y="1800"/>
                    <a:pt x="59" y="1790"/>
                    <a:pt x="71" y="1772"/>
                  </a:cubicBezTo>
                  <a:lnTo>
                    <a:pt x="76" y="1764"/>
                  </a:lnTo>
                  <a:cubicBezTo>
                    <a:pt x="82" y="1751"/>
                    <a:pt x="89" y="1741"/>
                    <a:pt x="100" y="1734"/>
                  </a:cubicBezTo>
                  <a:cubicBezTo>
                    <a:pt x="104" y="1733"/>
                    <a:pt x="109" y="1733"/>
                    <a:pt x="115" y="1731"/>
                  </a:cubicBezTo>
                  <a:cubicBezTo>
                    <a:pt x="123" y="1731"/>
                    <a:pt x="133" y="1729"/>
                    <a:pt x="143" y="1725"/>
                  </a:cubicBezTo>
                  <a:cubicBezTo>
                    <a:pt x="150" y="1720"/>
                    <a:pt x="156" y="1715"/>
                    <a:pt x="161" y="1710"/>
                  </a:cubicBezTo>
                  <a:cubicBezTo>
                    <a:pt x="168" y="1703"/>
                    <a:pt x="171" y="1698"/>
                    <a:pt x="179" y="1697"/>
                  </a:cubicBezTo>
                  <a:cubicBezTo>
                    <a:pt x="184" y="1695"/>
                    <a:pt x="191" y="1697"/>
                    <a:pt x="197" y="1698"/>
                  </a:cubicBezTo>
                  <a:cubicBezTo>
                    <a:pt x="207" y="1698"/>
                    <a:pt x="221" y="1700"/>
                    <a:pt x="232" y="1695"/>
                  </a:cubicBezTo>
                  <a:cubicBezTo>
                    <a:pt x="244" y="1690"/>
                    <a:pt x="250" y="1682"/>
                    <a:pt x="255" y="1675"/>
                  </a:cubicBezTo>
                  <a:cubicBezTo>
                    <a:pt x="262" y="1669"/>
                    <a:pt x="267" y="1664"/>
                    <a:pt x="277" y="1660"/>
                  </a:cubicBezTo>
                  <a:cubicBezTo>
                    <a:pt x="281" y="1660"/>
                    <a:pt x="286" y="1660"/>
                    <a:pt x="291" y="1660"/>
                  </a:cubicBezTo>
                  <a:cubicBezTo>
                    <a:pt x="305" y="1659"/>
                    <a:pt x="318" y="1659"/>
                    <a:pt x="333" y="1647"/>
                  </a:cubicBezTo>
                  <a:cubicBezTo>
                    <a:pt x="364" y="1626"/>
                    <a:pt x="359" y="1596"/>
                    <a:pt x="356" y="1573"/>
                  </a:cubicBezTo>
                  <a:cubicBezTo>
                    <a:pt x="354" y="1561"/>
                    <a:pt x="354" y="1552"/>
                    <a:pt x="354" y="1542"/>
                  </a:cubicBezTo>
                  <a:cubicBezTo>
                    <a:pt x="357" y="1502"/>
                    <a:pt x="374" y="1491"/>
                    <a:pt x="418" y="1487"/>
                  </a:cubicBezTo>
                  <a:cubicBezTo>
                    <a:pt x="451" y="1486"/>
                    <a:pt x="484" y="1472"/>
                    <a:pt x="520" y="1446"/>
                  </a:cubicBezTo>
                  <a:cubicBezTo>
                    <a:pt x="567" y="1415"/>
                    <a:pt x="573" y="1374"/>
                    <a:pt x="580" y="1328"/>
                  </a:cubicBezTo>
                  <a:cubicBezTo>
                    <a:pt x="581" y="1323"/>
                    <a:pt x="581" y="1318"/>
                    <a:pt x="581" y="1313"/>
                  </a:cubicBezTo>
                  <a:cubicBezTo>
                    <a:pt x="583" y="1298"/>
                    <a:pt x="585" y="1280"/>
                    <a:pt x="593" y="1270"/>
                  </a:cubicBezTo>
                  <a:cubicBezTo>
                    <a:pt x="596" y="1265"/>
                    <a:pt x="599" y="1263"/>
                    <a:pt x="608" y="1262"/>
                  </a:cubicBezTo>
                  <a:cubicBezTo>
                    <a:pt x="613" y="1260"/>
                    <a:pt x="619" y="1257"/>
                    <a:pt x="626" y="1253"/>
                  </a:cubicBezTo>
                  <a:cubicBezTo>
                    <a:pt x="639" y="1243"/>
                    <a:pt x="647" y="1232"/>
                    <a:pt x="649" y="1219"/>
                  </a:cubicBezTo>
                  <a:cubicBezTo>
                    <a:pt x="652" y="1189"/>
                    <a:pt x="627" y="1161"/>
                    <a:pt x="608" y="1138"/>
                  </a:cubicBezTo>
                  <a:cubicBezTo>
                    <a:pt x="591" y="1118"/>
                    <a:pt x="588" y="1103"/>
                    <a:pt x="583" y="1084"/>
                  </a:cubicBezTo>
                  <a:cubicBezTo>
                    <a:pt x="580" y="1074"/>
                    <a:pt x="576" y="1062"/>
                    <a:pt x="571" y="1049"/>
                  </a:cubicBezTo>
                  <a:cubicBezTo>
                    <a:pt x="568" y="1043"/>
                    <a:pt x="567" y="1036"/>
                    <a:pt x="563" y="1031"/>
                  </a:cubicBezTo>
                  <a:cubicBezTo>
                    <a:pt x="558" y="1019"/>
                    <a:pt x="555" y="1010"/>
                    <a:pt x="552" y="996"/>
                  </a:cubicBezTo>
                  <a:cubicBezTo>
                    <a:pt x="547" y="978"/>
                    <a:pt x="542" y="968"/>
                    <a:pt x="525" y="955"/>
                  </a:cubicBezTo>
                  <a:cubicBezTo>
                    <a:pt x="515" y="949"/>
                    <a:pt x="504" y="944"/>
                    <a:pt x="492" y="939"/>
                  </a:cubicBezTo>
                  <a:cubicBezTo>
                    <a:pt x="476" y="932"/>
                    <a:pt x="463" y="926"/>
                    <a:pt x="454" y="909"/>
                  </a:cubicBezTo>
                  <a:cubicBezTo>
                    <a:pt x="448" y="894"/>
                    <a:pt x="453" y="876"/>
                    <a:pt x="459" y="858"/>
                  </a:cubicBezTo>
                  <a:lnTo>
                    <a:pt x="461" y="853"/>
                  </a:lnTo>
                  <a:cubicBezTo>
                    <a:pt x="469" y="833"/>
                    <a:pt x="469" y="832"/>
                    <a:pt x="466" y="810"/>
                  </a:cubicBezTo>
                  <a:lnTo>
                    <a:pt x="464" y="805"/>
                  </a:lnTo>
                  <a:cubicBezTo>
                    <a:pt x="459" y="781"/>
                    <a:pt x="474" y="756"/>
                    <a:pt x="489" y="731"/>
                  </a:cubicBezTo>
                  <a:cubicBezTo>
                    <a:pt x="496" y="720"/>
                    <a:pt x="502" y="708"/>
                    <a:pt x="507" y="697"/>
                  </a:cubicBezTo>
                  <a:cubicBezTo>
                    <a:pt x="510" y="693"/>
                    <a:pt x="512" y="688"/>
                    <a:pt x="515" y="685"/>
                  </a:cubicBezTo>
                  <a:cubicBezTo>
                    <a:pt x="524" y="669"/>
                    <a:pt x="532" y="652"/>
                    <a:pt x="532" y="631"/>
                  </a:cubicBezTo>
                  <a:cubicBezTo>
                    <a:pt x="530" y="622"/>
                    <a:pt x="529" y="614"/>
                    <a:pt x="525" y="606"/>
                  </a:cubicBezTo>
                  <a:cubicBezTo>
                    <a:pt x="524" y="601"/>
                    <a:pt x="522" y="594"/>
                    <a:pt x="520" y="589"/>
                  </a:cubicBezTo>
                  <a:cubicBezTo>
                    <a:pt x="520" y="583"/>
                    <a:pt x="522" y="578"/>
                    <a:pt x="522" y="573"/>
                  </a:cubicBezTo>
                  <a:cubicBezTo>
                    <a:pt x="524" y="561"/>
                    <a:pt x="525" y="548"/>
                    <a:pt x="519" y="533"/>
                  </a:cubicBezTo>
                  <a:cubicBezTo>
                    <a:pt x="515" y="527"/>
                    <a:pt x="512" y="522"/>
                    <a:pt x="509" y="519"/>
                  </a:cubicBezTo>
                  <a:cubicBezTo>
                    <a:pt x="504" y="512"/>
                    <a:pt x="502" y="509"/>
                    <a:pt x="502" y="501"/>
                  </a:cubicBezTo>
                  <a:cubicBezTo>
                    <a:pt x="502" y="494"/>
                    <a:pt x="504" y="487"/>
                    <a:pt x="506" y="479"/>
                  </a:cubicBezTo>
                  <a:cubicBezTo>
                    <a:pt x="509" y="468"/>
                    <a:pt x="512" y="454"/>
                    <a:pt x="509" y="438"/>
                  </a:cubicBezTo>
                  <a:cubicBezTo>
                    <a:pt x="506" y="425"/>
                    <a:pt x="497" y="415"/>
                    <a:pt x="489" y="403"/>
                  </a:cubicBezTo>
                  <a:cubicBezTo>
                    <a:pt x="484" y="397"/>
                    <a:pt x="479" y="390"/>
                    <a:pt x="476" y="384"/>
                  </a:cubicBezTo>
                  <a:cubicBezTo>
                    <a:pt x="471" y="370"/>
                    <a:pt x="466" y="352"/>
                    <a:pt x="474" y="339"/>
                  </a:cubicBezTo>
                  <a:cubicBezTo>
                    <a:pt x="481" y="328"/>
                    <a:pt x="494" y="319"/>
                    <a:pt x="515" y="316"/>
                  </a:cubicBezTo>
                  <a:cubicBezTo>
                    <a:pt x="545" y="311"/>
                    <a:pt x="571" y="319"/>
                    <a:pt x="599" y="328"/>
                  </a:cubicBezTo>
                  <a:cubicBezTo>
                    <a:pt x="613" y="331"/>
                    <a:pt x="626" y="334"/>
                    <a:pt x="641" y="337"/>
                  </a:cubicBezTo>
                  <a:cubicBezTo>
                    <a:pt x="646" y="339"/>
                    <a:pt x="651" y="341"/>
                    <a:pt x="655" y="342"/>
                  </a:cubicBezTo>
                  <a:cubicBezTo>
                    <a:pt x="670" y="346"/>
                    <a:pt x="685" y="351"/>
                    <a:pt x="700" y="347"/>
                  </a:cubicBezTo>
                  <a:cubicBezTo>
                    <a:pt x="711" y="346"/>
                    <a:pt x="720" y="337"/>
                    <a:pt x="726" y="332"/>
                  </a:cubicBezTo>
                  <a:cubicBezTo>
                    <a:pt x="731" y="329"/>
                    <a:pt x="735" y="326"/>
                    <a:pt x="738" y="324"/>
                  </a:cubicBezTo>
                  <a:cubicBezTo>
                    <a:pt x="749" y="319"/>
                    <a:pt x="759" y="319"/>
                    <a:pt x="771" y="318"/>
                  </a:cubicBezTo>
                  <a:cubicBezTo>
                    <a:pt x="792" y="316"/>
                    <a:pt x="815" y="314"/>
                    <a:pt x="837" y="291"/>
                  </a:cubicBezTo>
                  <a:cubicBezTo>
                    <a:pt x="850" y="276"/>
                    <a:pt x="855" y="262"/>
                    <a:pt x="860" y="247"/>
                  </a:cubicBezTo>
                  <a:cubicBezTo>
                    <a:pt x="863" y="242"/>
                    <a:pt x="865" y="237"/>
                    <a:pt x="866" y="232"/>
                  </a:cubicBezTo>
                  <a:cubicBezTo>
                    <a:pt x="871" y="222"/>
                    <a:pt x="873" y="220"/>
                    <a:pt x="873" y="219"/>
                  </a:cubicBezTo>
                  <a:cubicBezTo>
                    <a:pt x="875" y="219"/>
                    <a:pt x="880" y="219"/>
                    <a:pt x="883" y="219"/>
                  </a:cubicBezTo>
                  <a:cubicBezTo>
                    <a:pt x="886" y="219"/>
                    <a:pt x="891" y="219"/>
                    <a:pt x="898" y="219"/>
                  </a:cubicBezTo>
                  <a:cubicBezTo>
                    <a:pt x="908" y="219"/>
                    <a:pt x="919" y="214"/>
                    <a:pt x="929" y="211"/>
                  </a:cubicBezTo>
                  <a:cubicBezTo>
                    <a:pt x="937" y="207"/>
                    <a:pt x="947" y="204"/>
                    <a:pt x="952" y="204"/>
                  </a:cubicBezTo>
                  <a:cubicBezTo>
                    <a:pt x="954" y="204"/>
                    <a:pt x="954" y="204"/>
                    <a:pt x="954" y="204"/>
                  </a:cubicBezTo>
                  <a:cubicBezTo>
                    <a:pt x="957" y="204"/>
                    <a:pt x="959" y="207"/>
                    <a:pt x="964" y="212"/>
                  </a:cubicBezTo>
                  <a:cubicBezTo>
                    <a:pt x="968" y="219"/>
                    <a:pt x="977" y="227"/>
                    <a:pt x="992" y="229"/>
                  </a:cubicBezTo>
                  <a:cubicBezTo>
                    <a:pt x="1005" y="229"/>
                    <a:pt x="1016" y="225"/>
                    <a:pt x="1024" y="217"/>
                  </a:cubicBezTo>
                  <a:cubicBezTo>
                    <a:pt x="1043" y="199"/>
                    <a:pt x="1044" y="166"/>
                    <a:pt x="1044" y="158"/>
                  </a:cubicBezTo>
                  <a:cubicBezTo>
                    <a:pt x="1044" y="128"/>
                    <a:pt x="1044" y="100"/>
                    <a:pt x="1046" y="71"/>
                  </a:cubicBezTo>
                  <a:cubicBezTo>
                    <a:pt x="1062" y="71"/>
                    <a:pt x="1080" y="69"/>
                    <a:pt x="1097" y="62"/>
                  </a:cubicBezTo>
                  <a:cubicBezTo>
                    <a:pt x="1110" y="57"/>
                    <a:pt x="1122" y="49"/>
                    <a:pt x="1132" y="41"/>
                  </a:cubicBezTo>
                  <a:cubicBezTo>
                    <a:pt x="1137" y="36"/>
                    <a:pt x="1140" y="33"/>
                    <a:pt x="1143" y="28"/>
                  </a:cubicBezTo>
                  <a:cubicBezTo>
                    <a:pt x="1150" y="21"/>
                    <a:pt x="1156" y="15"/>
                    <a:pt x="1163" y="10"/>
                  </a:cubicBezTo>
                  <a:cubicBezTo>
                    <a:pt x="1179" y="0"/>
                    <a:pt x="1202" y="3"/>
                    <a:pt x="1222" y="6"/>
                  </a:cubicBezTo>
                  <a:cubicBezTo>
                    <a:pt x="1245" y="10"/>
                    <a:pt x="1273" y="13"/>
                    <a:pt x="1298" y="24"/>
                  </a:cubicBezTo>
                  <a:cubicBezTo>
                    <a:pt x="1314" y="33"/>
                    <a:pt x="1329" y="44"/>
                    <a:pt x="1342" y="54"/>
                  </a:cubicBezTo>
                  <a:cubicBezTo>
                    <a:pt x="1380" y="84"/>
                    <a:pt x="1410" y="110"/>
                    <a:pt x="1435" y="138"/>
                  </a:cubicBezTo>
                  <a:cubicBezTo>
                    <a:pt x="1440" y="143"/>
                    <a:pt x="1446" y="151"/>
                    <a:pt x="1445" y="158"/>
                  </a:cubicBezTo>
                  <a:cubicBezTo>
                    <a:pt x="1445" y="159"/>
                    <a:pt x="1445" y="161"/>
                    <a:pt x="1443" y="164"/>
                  </a:cubicBezTo>
                  <a:cubicBezTo>
                    <a:pt x="1441" y="168"/>
                    <a:pt x="1440" y="171"/>
                    <a:pt x="1440" y="176"/>
                  </a:cubicBezTo>
                  <a:cubicBezTo>
                    <a:pt x="1436" y="192"/>
                    <a:pt x="1446" y="206"/>
                    <a:pt x="1454" y="216"/>
                  </a:cubicBezTo>
                  <a:cubicBezTo>
                    <a:pt x="1459" y="222"/>
                    <a:pt x="1464" y="229"/>
                    <a:pt x="1464" y="235"/>
                  </a:cubicBezTo>
                  <a:cubicBezTo>
                    <a:pt x="1464" y="244"/>
                    <a:pt x="1454" y="253"/>
                    <a:pt x="1445" y="262"/>
                  </a:cubicBezTo>
                  <a:lnTo>
                    <a:pt x="1441" y="267"/>
                  </a:lnTo>
                  <a:cubicBezTo>
                    <a:pt x="1410" y="298"/>
                    <a:pt x="1395" y="341"/>
                    <a:pt x="1405" y="377"/>
                  </a:cubicBezTo>
                  <a:cubicBezTo>
                    <a:pt x="1412" y="398"/>
                    <a:pt x="1428" y="418"/>
                    <a:pt x="1450" y="430"/>
                  </a:cubicBezTo>
                  <a:cubicBezTo>
                    <a:pt x="1468" y="438"/>
                    <a:pt x="1489" y="440"/>
                    <a:pt x="1506" y="431"/>
                  </a:cubicBezTo>
                  <a:cubicBezTo>
                    <a:pt x="1520" y="426"/>
                    <a:pt x="1532" y="415"/>
                    <a:pt x="1542" y="405"/>
                  </a:cubicBezTo>
                  <a:cubicBezTo>
                    <a:pt x="1550" y="397"/>
                    <a:pt x="1558" y="388"/>
                    <a:pt x="1568" y="384"/>
                  </a:cubicBezTo>
                  <a:cubicBezTo>
                    <a:pt x="1580" y="379"/>
                    <a:pt x="1594" y="379"/>
                    <a:pt x="1608" y="385"/>
                  </a:cubicBezTo>
                  <a:cubicBezTo>
                    <a:pt x="1611" y="387"/>
                    <a:pt x="1614" y="390"/>
                    <a:pt x="1618" y="392"/>
                  </a:cubicBezTo>
                  <a:cubicBezTo>
                    <a:pt x="1629" y="400"/>
                    <a:pt x="1641" y="408"/>
                    <a:pt x="1655" y="407"/>
                  </a:cubicBezTo>
                  <a:cubicBezTo>
                    <a:pt x="1667" y="407"/>
                    <a:pt x="1675" y="402"/>
                    <a:pt x="1683" y="397"/>
                  </a:cubicBezTo>
                  <a:cubicBezTo>
                    <a:pt x="1687" y="395"/>
                    <a:pt x="1690" y="392"/>
                    <a:pt x="1693" y="390"/>
                  </a:cubicBezTo>
                  <a:cubicBezTo>
                    <a:pt x="1705" y="387"/>
                    <a:pt x="1720" y="390"/>
                    <a:pt x="1733" y="398"/>
                  </a:cubicBezTo>
                  <a:cubicBezTo>
                    <a:pt x="1744" y="408"/>
                    <a:pt x="1753" y="420"/>
                    <a:pt x="1763" y="436"/>
                  </a:cubicBezTo>
                  <a:cubicBezTo>
                    <a:pt x="1771" y="451"/>
                    <a:pt x="1779" y="466"/>
                    <a:pt x="1786" y="481"/>
                  </a:cubicBezTo>
                  <a:cubicBezTo>
                    <a:pt x="1777" y="486"/>
                    <a:pt x="1771" y="491"/>
                    <a:pt x="1761" y="492"/>
                  </a:cubicBezTo>
                  <a:cubicBezTo>
                    <a:pt x="1746" y="496"/>
                    <a:pt x="1731" y="487"/>
                    <a:pt x="1720" y="501"/>
                  </a:cubicBezTo>
                  <a:cubicBezTo>
                    <a:pt x="1698" y="527"/>
                    <a:pt x="1754" y="552"/>
                    <a:pt x="1738" y="586"/>
                  </a:cubicBezTo>
                  <a:cubicBezTo>
                    <a:pt x="1731" y="603"/>
                    <a:pt x="1711" y="613"/>
                    <a:pt x="1695" y="613"/>
                  </a:cubicBezTo>
                  <a:cubicBezTo>
                    <a:pt x="1674" y="613"/>
                    <a:pt x="1670" y="601"/>
                    <a:pt x="1655" y="591"/>
                  </a:cubicBezTo>
                  <a:cubicBezTo>
                    <a:pt x="1626" y="573"/>
                    <a:pt x="1601" y="619"/>
                    <a:pt x="1581" y="639"/>
                  </a:cubicBezTo>
                  <a:cubicBezTo>
                    <a:pt x="1545" y="672"/>
                    <a:pt x="1506" y="700"/>
                    <a:pt x="1468" y="731"/>
                  </a:cubicBezTo>
                  <a:cubicBezTo>
                    <a:pt x="1446" y="749"/>
                    <a:pt x="1420" y="764"/>
                    <a:pt x="1402" y="786"/>
                  </a:cubicBezTo>
                  <a:cubicBezTo>
                    <a:pt x="1389" y="799"/>
                    <a:pt x="1380" y="814"/>
                    <a:pt x="1369" y="827"/>
                  </a:cubicBezTo>
                  <a:cubicBezTo>
                    <a:pt x="1352" y="843"/>
                    <a:pt x="1331" y="850"/>
                    <a:pt x="1318" y="868"/>
                  </a:cubicBezTo>
                  <a:cubicBezTo>
                    <a:pt x="1306" y="883"/>
                    <a:pt x="1303" y="902"/>
                    <a:pt x="1296" y="919"/>
                  </a:cubicBezTo>
                  <a:cubicBezTo>
                    <a:pt x="1280" y="960"/>
                    <a:pt x="1250" y="998"/>
                    <a:pt x="1257" y="1046"/>
                  </a:cubicBezTo>
                  <a:cubicBezTo>
                    <a:pt x="1263" y="1094"/>
                    <a:pt x="1281" y="1136"/>
                    <a:pt x="1272" y="1186"/>
                  </a:cubicBezTo>
                  <a:cubicBezTo>
                    <a:pt x="1262" y="1227"/>
                    <a:pt x="1232" y="1255"/>
                    <a:pt x="1227" y="1298"/>
                  </a:cubicBezTo>
                  <a:cubicBezTo>
                    <a:pt x="1224" y="1318"/>
                    <a:pt x="1224" y="1337"/>
                    <a:pt x="1230" y="1356"/>
                  </a:cubicBezTo>
                  <a:cubicBezTo>
                    <a:pt x="1232" y="1360"/>
                    <a:pt x="1239" y="1367"/>
                    <a:pt x="1240" y="1374"/>
                  </a:cubicBezTo>
                  <a:cubicBezTo>
                    <a:pt x="1244" y="1384"/>
                    <a:pt x="1240" y="1393"/>
                    <a:pt x="1242" y="1403"/>
                  </a:cubicBezTo>
                  <a:cubicBezTo>
                    <a:pt x="1247" y="1426"/>
                    <a:pt x="1268" y="1444"/>
                    <a:pt x="1268" y="1469"/>
                  </a:cubicBezTo>
                  <a:cubicBezTo>
                    <a:pt x="1268" y="1491"/>
                    <a:pt x="1255" y="1505"/>
                    <a:pt x="1247" y="1522"/>
                  </a:cubicBezTo>
                  <a:cubicBezTo>
                    <a:pt x="1239" y="1537"/>
                    <a:pt x="1237" y="1545"/>
                    <a:pt x="1235" y="1561"/>
                  </a:cubicBezTo>
                  <a:cubicBezTo>
                    <a:pt x="1232" y="1585"/>
                    <a:pt x="1224" y="1603"/>
                    <a:pt x="1219" y="1624"/>
                  </a:cubicBezTo>
                  <a:cubicBezTo>
                    <a:pt x="1216" y="1644"/>
                    <a:pt x="1224" y="1664"/>
                    <a:pt x="1219" y="1683"/>
                  </a:cubicBezTo>
                  <a:cubicBezTo>
                    <a:pt x="1216" y="1700"/>
                    <a:pt x="1204" y="1715"/>
                    <a:pt x="1197" y="1729"/>
                  </a:cubicBezTo>
                  <a:cubicBezTo>
                    <a:pt x="1181" y="1771"/>
                    <a:pt x="1178" y="1823"/>
                    <a:pt x="1169" y="1868"/>
                  </a:cubicBezTo>
                  <a:cubicBezTo>
                    <a:pt x="1153" y="1963"/>
                    <a:pt x="1184" y="2059"/>
                    <a:pt x="1166" y="2156"/>
                  </a:cubicBezTo>
                  <a:cubicBezTo>
                    <a:pt x="1156" y="2207"/>
                    <a:pt x="1145" y="2255"/>
                    <a:pt x="1125" y="2303"/>
                  </a:cubicBezTo>
                  <a:cubicBezTo>
                    <a:pt x="1117" y="2323"/>
                    <a:pt x="1113" y="2347"/>
                    <a:pt x="1102" y="2365"/>
                  </a:cubicBezTo>
                  <a:cubicBezTo>
                    <a:pt x="1089" y="2388"/>
                    <a:pt x="1077" y="2397"/>
                    <a:pt x="1079" y="2426"/>
                  </a:cubicBezTo>
                  <a:cubicBezTo>
                    <a:pt x="1079" y="2451"/>
                    <a:pt x="1084" y="2477"/>
                    <a:pt x="1076" y="2504"/>
                  </a:cubicBezTo>
                  <a:cubicBezTo>
                    <a:pt x="1071" y="2520"/>
                    <a:pt x="1056" y="2532"/>
                    <a:pt x="1048" y="2548"/>
                  </a:cubicBezTo>
                  <a:cubicBezTo>
                    <a:pt x="1043" y="2558"/>
                    <a:pt x="1046" y="2568"/>
                    <a:pt x="1041" y="2576"/>
                  </a:cubicBezTo>
                  <a:cubicBezTo>
                    <a:pt x="1036" y="2584"/>
                    <a:pt x="1028" y="2588"/>
                    <a:pt x="1023" y="2594"/>
                  </a:cubicBezTo>
                  <a:cubicBezTo>
                    <a:pt x="1010" y="2612"/>
                    <a:pt x="1005" y="2632"/>
                    <a:pt x="1005" y="2652"/>
                  </a:cubicBezTo>
                  <a:cubicBezTo>
                    <a:pt x="1003" y="2677"/>
                    <a:pt x="1003" y="2726"/>
                    <a:pt x="1034" y="2733"/>
                  </a:cubicBezTo>
                  <a:cubicBezTo>
                    <a:pt x="1049" y="2738"/>
                    <a:pt x="1071" y="2726"/>
                    <a:pt x="1085" y="2728"/>
                  </a:cubicBezTo>
                  <a:cubicBezTo>
                    <a:pt x="1107" y="2729"/>
                    <a:pt x="1123" y="2733"/>
                    <a:pt x="1145" y="2725"/>
                  </a:cubicBezTo>
                  <a:cubicBezTo>
                    <a:pt x="1178" y="2708"/>
                    <a:pt x="1216" y="2672"/>
                    <a:pt x="1244" y="2647"/>
                  </a:cubicBezTo>
                  <a:cubicBezTo>
                    <a:pt x="1272" y="2619"/>
                    <a:pt x="1293" y="2611"/>
                    <a:pt x="1318" y="2650"/>
                  </a:cubicBezTo>
                  <a:cubicBezTo>
                    <a:pt x="1333" y="2677"/>
                    <a:pt x="1339" y="2703"/>
                    <a:pt x="1356" y="2728"/>
                  </a:cubicBezTo>
                  <a:cubicBezTo>
                    <a:pt x="1364" y="2741"/>
                    <a:pt x="1372" y="2751"/>
                    <a:pt x="1375" y="2766"/>
                  </a:cubicBezTo>
                  <a:cubicBezTo>
                    <a:pt x="1380" y="2790"/>
                    <a:pt x="1364" y="2860"/>
                    <a:pt x="1410" y="2832"/>
                  </a:cubicBezTo>
                  <a:cubicBezTo>
                    <a:pt x="1426" y="2822"/>
                    <a:pt x="1453" y="2802"/>
                    <a:pt x="1459" y="2782"/>
                  </a:cubicBezTo>
                  <a:cubicBezTo>
                    <a:pt x="1466" y="2766"/>
                    <a:pt x="1456" y="2744"/>
                    <a:pt x="1468" y="2728"/>
                  </a:cubicBezTo>
                  <a:cubicBezTo>
                    <a:pt x="1476" y="2718"/>
                    <a:pt x="1530" y="2697"/>
                    <a:pt x="1540" y="2703"/>
                  </a:cubicBezTo>
                  <a:cubicBezTo>
                    <a:pt x="1578" y="2725"/>
                    <a:pt x="1504" y="2822"/>
                    <a:pt x="1524" y="2850"/>
                  </a:cubicBezTo>
                  <a:cubicBezTo>
                    <a:pt x="1550" y="2889"/>
                    <a:pt x="1639" y="2753"/>
                    <a:pt x="1642" y="2728"/>
                  </a:cubicBezTo>
                  <a:cubicBezTo>
                    <a:pt x="1646" y="2708"/>
                    <a:pt x="1647" y="2662"/>
                    <a:pt x="1674" y="2698"/>
                  </a:cubicBezTo>
                  <a:cubicBezTo>
                    <a:pt x="1680" y="2708"/>
                    <a:pt x="1679" y="2746"/>
                    <a:pt x="1692" y="2749"/>
                  </a:cubicBezTo>
                  <a:cubicBezTo>
                    <a:pt x="1726" y="2757"/>
                    <a:pt x="1715" y="2695"/>
                    <a:pt x="1708" y="2682"/>
                  </a:cubicBezTo>
                  <a:cubicBezTo>
                    <a:pt x="1687" y="2647"/>
                    <a:pt x="1682" y="2608"/>
                    <a:pt x="1662" y="2571"/>
                  </a:cubicBezTo>
                  <a:cubicBezTo>
                    <a:pt x="1642" y="2533"/>
                    <a:pt x="1621" y="2524"/>
                    <a:pt x="1674" y="2505"/>
                  </a:cubicBezTo>
                  <a:cubicBezTo>
                    <a:pt x="1693" y="2497"/>
                    <a:pt x="1711" y="2492"/>
                    <a:pt x="1730" y="2479"/>
                  </a:cubicBezTo>
                  <a:cubicBezTo>
                    <a:pt x="1743" y="2469"/>
                    <a:pt x="1753" y="2454"/>
                    <a:pt x="1767" y="2446"/>
                  </a:cubicBezTo>
                  <a:cubicBezTo>
                    <a:pt x="1799" y="2425"/>
                    <a:pt x="1855" y="2428"/>
                    <a:pt x="1891" y="2436"/>
                  </a:cubicBezTo>
                  <a:cubicBezTo>
                    <a:pt x="1932" y="2443"/>
                    <a:pt x="1935" y="2482"/>
                    <a:pt x="1977" y="2492"/>
                  </a:cubicBezTo>
                  <a:cubicBezTo>
                    <a:pt x="2018" y="2499"/>
                    <a:pt x="2059" y="2492"/>
                    <a:pt x="2100" y="2500"/>
                  </a:cubicBezTo>
                  <a:cubicBezTo>
                    <a:pt x="2118" y="2505"/>
                    <a:pt x="2138" y="2514"/>
                    <a:pt x="2158" y="2507"/>
                  </a:cubicBezTo>
                  <a:cubicBezTo>
                    <a:pt x="2169" y="2504"/>
                    <a:pt x="2176" y="2489"/>
                    <a:pt x="2189" y="2491"/>
                  </a:cubicBezTo>
                  <a:cubicBezTo>
                    <a:pt x="2209" y="2492"/>
                    <a:pt x="2219" y="2522"/>
                    <a:pt x="2221" y="2538"/>
                  </a:cubicBezTo>
                  <a:cubicBezTo>
                    <a:pt x="2222" y="2558"/>
                    <a:pt x="2211" y="2568"/>
                    <a:pt x="2204" y="2586"/>
                  </a:cubicBezTo>
                  <a:cubicBezTo>
                    <a:pt x="2189" y="2634"/>
                    <a:pt x="2245" y="2626"/>
                    <a:pt x="2272" y="2647"/>
                  </a:cubicBezTo>
                  <a:cubicBezTo>
                    <a:pt x="2306" y="2672"/>
                    <a:pt x="2296" y="2708"/>
                    <a:pt x="2321" y="2736"/>
                  </a:cubicBezTo>
                  <a:cubicBezTo>
                    <a:pt x="2344" y="2761"/>
                    <a:pt x="2389" y="2739"/>
                    <a:pt x="2402" y="2772"/>
                  </a:cubicBezTo>
                  <a:cubicBezTo>
                    <a:pt x="2405" y="2784"/>
                    <a:pt x="2400" y="2797"/>
                    <a:pt x="2402" y="2810"/>
                  </a:cubicBezTo>
                  <a:cubicBezTo>
                    <a:pt x="2405" y="2820"/>
                    <a:pt x="2412" y="2830"/>
                    <a:pt x="2415" y="2840"/>
                  </a:cubicBezTo>
                  <a:cubicBezTo>
                    <a:pt x="2425" y="2863"/>
                    <a:pt x="2426" y="2879"/>
                    <a:pt x="2423" y="2904"/>
                  </a:cubicBezTo>
                  <a:cubicBezTo>
                    <a:pt x="2418" y="2949"/>
                    <a:pt x="2431" y="2986"/>
                    <a:pt x="2435" y="3029"/>
                  </a:cubicBezTo>
                  <a:cubicBezTo>
                    <a:pt x="2436" y="3079"/>
                    <a:pt x="2474" y="3108"/>
                    <a:pt x="2476" y="3158"/>
                  </a:cubicBezTo>
                  <a:cubicBezTo>
                    <a:pt x="2479" y="3204"/>
                    <a:pt x="2496" y="3235"/>
                    <a:pt x="2524" y="3273"/>
                  </a:cubicBezTo>
                  <a:cubicBezTo>
                    <a:pt x="2571" y="3337"/>
                    <a:pt x="2654" y="3379"/>
                    <a:pt x="2687" y="3454"/>
                  </a:cubicBezTo>
                  <a:cubicBezTo>
                    <a:pt x="2706" y="3499"/>
                    <a:pt x="2721" y="3547"/>
                    <a:pt x="2738" y="3591"/>
                  </a:cubicBezTo>
                  <a:cubicBezTo>
                    <a:pt x="2753" y="3627"/>
                    <a:pt x="2779" y="3655"/>
                    <a:pt x="2789" y="3693"/>
                  </a:cubicBezTo>
                  <a:cubicBezTo>
                    <a:pt x="2800" y="3734"/>
                    <a:pt x="2819" y="3772"/>
                    <a:pt x="2845" y="3805"/>
                  </a:cubicBezTo>
                  <a:cubicBezTo>
                    <a:pt x="2873" y="3840"/>
                    <a:pt x="2881" y="3868"/>
                    <a:pt x="2860" y="3909"/>
                  </a:cubicBezTo>
                  <a:cubicBezTo>
                    <a:pt x="2810" y="3995"/>
                    <a:pt x="2815" y="4084"/>
                    <a:pt x="2832" y="4178"/>
                  </a:cubicBezTo>
                  <a:cubicBezTo>
                    <a:pt x="2837" y="4207"/>
                    <a:pt x="2845" y="4232"/>
                    <a:pt x="2842" y="426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8" name="Freeform 85">
              <a:extLst>
                <a:ext uri="{FF2B5EF4-FFF2-40B4-BE49-F238E27FC236}">
                  <a16:creationId xmlns:a16="http://schemas.microsoft.com/office/drawing/2014/main" id="{18116AFE-0593-4D9C-91B8-EB9AFDD31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1325" y="4443413"/>
              <a:ext cx="395288" cy="873125"/>
            </a:xfrm>
            <a:custGeom>
              <a:avLst/>
              <a:gdLst>
                <a:gd name="T0" fmla="*/ 974 w 1100"/>
                <a:gd name="T1" fmla="*/ 1606 h 2424"/>
                <a:gd name="T2" fmla="*/ 939 w 1100"/>
                <a:gd name="T3" fmla="*/ 1694 h 2424"/>
                <a:gd name="T4" fmla="*/ 886 w 1100"/>
                <a:gd name="T5" fmla="*/ 1796 h 2424"/>
                <a:gd name="T6" fmla="*/ 857 w 1100"/>
                <a:gd name="T7" fmla="*/ 1886 h 2424"/>
                <a:gd name="T8" fmla="*/ 726 w 1100"/>
                <a:gd name="T9" fmla="*/ 2025 h 2424"/>
                <a:gd name="T10" fmla="*/ 652 w 1100"/>
                <a:gd name="T11" fmla="*/ 2040 h 2424"/>
                <a:gd name="T12" fmla="*/ 540 w 1100"/>
                <a:gd name="T13" fmla="*/ 2061 h 2424"/>
                <a:gd name="T14" fmla="*/ 423 w 1100"/>
                <a:gd name="T15" fmla="*/ 2012 h 2424"/>
                <a:gd name="T16" fmla="*/ 352 w 1100"/>
                <a:gd name="T17" fmla="*/ 2134 h 2424"/>
                <a:gd name="T18" fmla="*/ 334 w 1100"/>
                <a:gd name="T19" fmla="*/ 2242 h 2424"/>
                <a:gd name="T20" fmla="*/ 247 w 1100"/>
                <a:gd name="T21" fmla="*/ 2343 h 2424"/>
                <a:gd name="T22" fmla="*/ 257 w 1100"/>
                <a:gd name="T23" fmla="*/ 2423 h 2424"/>
                <a:gd name="T24" fmla="*/ 209 w 1100"/>
                <a:gd name="T25" fmla="*/ 2389 h 2424"/>
                <a:gd name="T26" fmla="*/ 209 w 1100"/>
                <a:gd name="T27" fmla="*/ 2308 h 2424"/>
                <a:gd name="T28" fmla="*/ 285 w 1100"/>
                <a:gd name="T29" fmla="*/ 2180 h 2424"/>
                <a:gd name="T30" fmla="*/ 203 w 1100"/>
                <a:gd name="T31" fmla="*/ 1987 h 2424"/>
                <a:gd name="T32" fmla="*/ 107 w 1100"/>
                <a:gd name="T33" fmla="*/ 1807 h 2424"/>
                <a:gd name="T34" fmla="*/ 28 w 1100"/>
                <a:gd name="T35" fmla="*/ 1713 h 2424"/>
                <a:gd name="T36" fmla="*/ 38 w 1100"/>
                <a:gd name="T37" fmla="*/ 1639 h 2424"/>
                <a:gd name="T38" fmla="*/ 81 w 1100"/>
                <a:gd name="T39" fmla="*/ 1552 h 2424"/>
                <a:gd name="T40" fmla="*/ 176 w 1100"/>
                <a:gd name="T41" fmla="*/ 1484 h 2424"/>
                <a:gd name="T42" fmla="*/ 209 w 1100"/>
                <a:gd name="T43" fmla="*/ 1483 h 2424"/>
                <a:gd name="T44" fmla="*/ 346 w 1100"/>
                <a:gd name="T45" fmla="*/ 1351 h 2424"/>
                <a:gd name="T46" fmla="*/ 343 w 1100"/>
                <a:gd name="T47" fmla="*/ 1269 h 2424"/>
                <a:gd name="T48" fmla="*/ 339 w 1100"/>
                <a:gd name="T49" fmla="*/ 1122 h 2424"/>
                <a:gd name="T50" fmla="*/ 308 w 1100"/>
                <a:gd name="T51" fmla="*/ 931 h 2424"/>
                <a:gd name="T52" fmla="*/ 331 w 1100"/>
                <a:gd name="T53" fmla="*/ 911 h 2424"/>
                <a:gd name="T54" fmla="*/ 341 w 1100"/>
                <a:gd name="T55" fmla="*/ 801 h 2424"/>
                <a:gd name="T56" fmla="*/ 427 w 1100"/>
                <a:gd name="T57" fmla="*/ 676 h 2424"/>
                <a:gd name="T58" fmla="*/ 488 w 1100"/>
                <a:gd name="T59" fmla="*/ 690 h 2424"/>
                <a:gd name="T60" fmla="*/ 545 w 1100"/>
                <a:gd name="T61" fmla="*/ 679 h 2424"/>
                <a:gd name="T62" fmla="*/ 605 w 1100"/>
                <a:gd name="T63" fmla="*/ 685 h 2424"/>
                <a:gd name="T64" fmla="*/ 761 w 1100"/>
                <a:gd name="T65" fmla="*/ 534 h 2424"/>
                <a:gd name="T66" fmla="*/ 756 w 1100"/>
                <a:gd name="T67" fmla="*/ 466 h 2424"/>
                <a:gd name="T68" fmla="*/ 741 w 1100"/>
                <a:gd name="T69" fmla="*/ 430 h 2424"/>
                <a:gd name="T70" fmla="*/ 809 w 1100"/>
                <a:gd name="T71" fmla="*/ 410 h 2424"/>
                <a:gd name="T72" fmla="*/ 870 w 1100"/>
                <a:gd name="T73" fmla="*/ 216 h 2424"/>
                <a:gd name="T74" fmla="*/ 779 w 1100"/>
                <a:gd name="T75" fmla="*/ 219 h 2424"/>
                <a:gd name="T76" fmla="*/ 723 w 1100"/>
                <a:gd name="T77" fmla="*/ 190 h 2424"/>
                <a:gd name="T78" fmla="*/ 661 w 1100"/>
                <a:gd name="T79" fmla="*/ 163 h 2424"/>
                <a:gd name="T80" fmla="*/ 728 w 1100"/>
                <a:gd name="T81" fmla="*/ 91 h 2424"/>
                <a:gd name="T82" fmla="*/ 773 w 1100"/>
                <a:gd name="T83" fmla="*/ 13 h 2424"/>
                <a:gd name="T84" fmla="*/ 848 w 1100"/>
                <a:gd name="T85" fmla="*/ 33 h 2424"/>
                <a:gd name="T86" fmla="*/ 883 w 1100"/>
                <a:gd name="T87" fmla="*/ 64 h 2424"/>
                <a:gd name="T88" fmla="*/ 924 w 1100"/>
                <a:gd name="T89" fmla="*/ 81 h 2424"/>
                <a:gd name="T90" fmla="*/ 952 w 1100"/>
                <a:gd name="T91" fmla="*/ 190 h 2424"/>
                <a:gd name="T92" fmla="*/ 1043 w 1100"/>
                <a:gd name="T93" fmla="*/ 236 h 2424"/>
                <a:gd name="T94" fmla="*/ 1044 w 1100"/>
                <a:gd name="T95" fmla="*/ 321 h 2424"/>
                <a:gd name="T96" fmla="*/ 1081 w 1100"/>
                <a:gd name="T97" fmla="*/ 499 h 2424"/>
                <a:gd name="T98" fmla="*/ 1081 w 1100"/>
                <a:gd name="T99" fmla="*/ 702 h 2424"/>
                <a:gd name="T100" fmla="*/ 1031 w 1100"/>
                <a:gd name="T101" fmla="*/ 982 h 2424"/>
                <a:gd name="T102" fmla="*/ 1018 w 1100"/>
                <a:gd name="T103" fmla="*/ 1170 h 2424"/>
                <a:gd name="T104" fmla="*/ 992 w 1100"/>
                <a:gd name="T105" fmla="*/ 1262 h 2424"/>
                <a:gd name="T106" fmla="*/ 990 w 1100"/>
                <a:gd name="T107" fmla="*/ 1369 h 2424"/>
                <a:gd name="T108" fmla="*/ 1003 w 1100"/>
                <a:gd name="T109" fmla="*/ 1484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0" h="2424">
                  <a:moveTo>
                    <a:pt x="978" y="1531"/>
                  </a:moveTo>
                  <a:cubicBezTo>
                    <a:pt x="972" y="1555"/>
                    <a:pt x="982" y="1582"/>
                    <a:pt x="974" y="1606"/>
                  </a:cubicBezTo>
                  <a:cubicBezTo>
                    <a:pt x="969" y="1623"/>
                    <a:pt x="955" y="1633"/>
                    <a:pt x="949" y="1646"/>
                  </a:cubicBezTo>
                  <a:cubicBezTo>
                    <a:pt x="941" y="1662"/>
                    <a:pt x="944" y="1679"/>
                    <a:pt x="939" y="1694"/>
                  </a:cubicBezTo>
                  <a:cubicBezTo>
                    <a:pt x="932" y="1710"/>
                    <a:pt x="918" y="1718"/>
                    <a:pt x="909" y="1732"/>
                  </a:cubicBezTo>
                  <a:cubicBezTo>
                    <a:pt x="899" y="1753"/>
                    <a:pt x="898" y="1776"/>
                    <a:pt x="886" y="1796"/>
                  </a:cubicBezTo>
                  <a:cubicBezTo>
                    <a:pt x="878" y="1811"/>
                    <a:pt x="868" y="1822"/>
                    <a:pt x="865" y="1839"/>
                  </a:cubicBezTo>
                  <a:cubicBezTo>
                    <a:pt x="860" y="1853"/>
                    <a:pt x="863" y="1873"/>
                    <a:pt x="857" y="1886"/>
                  </a:cubicBezTo>
                  <a:cubicBezTo>
                    <a:pt x="848" y="1900"/>
                    <a:pt x="834" y="1906"/>
                    <a:pt x="822" y="1916"/>
                  </a:cubicBezTo>
                  <a:cubicBezTo>
                    <a:pt x="784" y="1947"/>
                    <a:pt x="758" y="1987"/>
                    <a:pt x="726" y="2025"/>
                  </a:cubicBezTo>
                  <a:cubicBezTo>
                    <a:pt x="700" y="2056"/>
                    <a:pt x="713" y="2020"/>
                    <a:pt x="685" y="2020"/>
                  </a:cubicBezTo>
                  <a:cubicBezTo>
                    <a:pt x="672" y="2018"/>
                    <a:pt x="664" y="2036"/>
                    <a:pt x="652" y="2040"/>
                  </a:cubicBezTo>
                  <a:cubicBezTo>
                    <a:pt x="633" y="2045"/>
                    <a:pt x="631" y="2033"/>
                    <a:pt x="614" y="2031"/>
                  </a:cubicBezTo>
                  <a:cubicBezTo>
                    <a:pt x="583" y="2026"/>
                    <a:pt x="572" y="2054"/>
                    <a:pt x="540" y="2061"/>
                  </a:cubicBezTo>
                  <a:cubicBezTo>
                    <a:pt x="478" y="2073"/>
                    <a:pt x="521" y="1942"/>
                    <a:pt x="458" y="1992"/>
                  </a:cubicBezTo>
                  <a:cubicBezTo>
                    <a:pt x="443" y="2003"/>
                    <a:pt x="443" y="2007"/>
                    <a:pt x="423" y="2012"/>
                  </a:cubicBezTo>
                  <a:cubicBezTo>
                    <a:pt x="405" y="2017"/>
                    <a:pt x="382" y="2015"/>
                    <a:pt x="369" y="2030"/>
                  </a:cubicBezTo>
                  <a:cubicBezTo>
                    <a:pt x="346" y="2053"/>
                    <a:pt x="367" y="2101"/>
                    <a:pt x="352" y="2134"/>
                  </a:cubicBezTo>
                  <a:cubicBezTo>
                    <a:pt x="343" y="2157"/>
                    <a:pt x="333" y="2168"/>
                    <a:pt x="334" y="2195"/>
                  </a:cubicBezTo>
                  <a:cubicBezTo>
                    <a:pt x="334" y="2211"/>
                    <a:pt x="341" y="2227"/>
                    <a:pt x="334" y="2242"/>
                  </a:cubicBezTo>
                  <a:cubicBezTo>
                    <a:pt x="323" y="2272"/>
                    <a:pt x="288" y="2275"/>
                    <a:pt x="267" y="2293"/>
                  </a:cubicBezTo>
                  <a:cubicBezTo>
                    <a:pt x="252" y="2307"/>
                    <a:pt x="242" y="2325"/>
                    <a:pt x="247" y="2343"/>
                  </a:cubicBezTo>
                  <a:cubicBezTo>
                    <a:pt x="252" y="2361"/>
                    <a:pt x="272" y="2367"/>
                    <a:pt x="272" y="2389"/>
                  </a:cubicBezTo>
                  <a:cubicBezTo>
                    <a:pt x="272" y="2404"/>
                    <a:pt x="265" y="2414"/>
                    <a:pt x="257" y="2423"/>
                  </a:cubicBezTo>
                  <a:cubicBezTo>
                    <a:pt x="255" y="2423"/>
                    <a:pt x="254" y="2422"/>
                    <a:pt x="254" y="2422"/>
                  </a:cubicBezTo>
                  <a:cubicBezTo>
                    <a:pt x="239" y="2410"/>
                    <a:pt x="224" y="2399"/>
                    <a:pt x="209" y="2389"/>
                  </a:cubicBezTo>
                  <a:cubicBezTo>
                    <a:pt x="199" y="2384"/>
                    <a:pt x="191" y="2381"/>
                    <a:pt x="181" y="2376"/>
                  </a:cubicBezTo>
                  <a:cubicBezTo>
                    <a:pt x="188" y="2351"/>
                    <a:pt x="198" y="2330"/>
                    <a:pt x="209" y="2308"/>
                  </a:cubicBezTo>
                  <a:cubicBezTo>
                    <a:pt x="217" y="2297"/>
                    <a:pt x="227" y="2285"/>
                    <a:pt x="239" y="2274"/>
                  </a:cubicBezTo>
                  <a:cubicBezTo>
                    <a:pt x="262" y="2249"/>
                    <a:pt x="287" y="2223"/>
                    <a:pt x="285" y="2180"/>
                  </a:cubicBezTo>
                  <a:cubicBezTo>
                    <a:pt x="282" y="2127"/>
                    <a:pt x="254" y="2076"/>
                    <a:pt x="227" y="2031"/>
                  </a:cubicBezTo>
                  <a:cubicBezTo>
                    <a:pt x="219" y="2017"/>
                    <a:pt x="209" y="2000"/>
                    <a:pt x="203" y="1987"/>
                  </a:cubicBezTo>
                  <a:cubicBezTo>
                    <a:pt x="193" y="1967"/>
                    <a:pt x="184" y="1947"/>
                    <a:pt x="178" y="1929"/>
                  </a:cubicBezTo>
                  <a:cubicBezTo>
                    <a:pt x="160" y="1886"/>
                    <a:pt x="143" y="1845"/>
                    <a:pt x="107" y="1807"/>
                  </a:cubicBezTo>
                  <a:cubicBezTo>
                    <a:pt x="86" y="1784"/>
                    <a:pt x="67" y="1761"/>
                    <a:pt x="48" y="1737"/>
                  </a:cubicBezTo>
                  <a:lnTo>
                    <a:pt x="28" y="1713"/>
                  </a:lnTo>
                  <a:cubicBezTo>
                    <a:pt x="7" y="1689"/>
                    <a:pt x="0" y="1679"/>
                    <a:pt x="13" y="1661"/>
                  </a:cubicBezTo>
                  <a:cubicBezTo>
                    <a:pt x="18" y="1653"/>
                    <a:pt x="28" y="1646"/>
                    <a:pt x="38" y="1639"/>
                  </a:cubicBezTo>
                  <a:cubicBezTo>
                    <a:pt x="51" y="1631"/>
                    <a:pt x="64" y="1623"/>
                    <a:pt x="72" y="1608"/>
                  </a:cubicBezTo>
                  <a:cubicBezTo>
                    <a:pt x="84" y="1588"/>
                    <a:pt x="82" y="1568"/>
                    <a:pt x="81" y="1552"/>
                  </a:cubicBezTo>
                  <a:cubicBezTo>
                    <a:pt x="79" y="1537"/>
                    <a:pt x="77" y="1526"/>
                    <a:pt x="82" y="1514"/>
                  </a:cubicBezTo>
                  <a:cubicBezTo>
                    <a:pt x="95" y="1486"/>
                    <a:pt x="138" y="1484"/>
                    <a:pt x="176" y="1484"/>
                  </a:cubicBezTo>
                  <a:cubicBezTo>
                    <a:pt x="186" y="1484"/>
                    <a:pt x="194" y="1484"/>
                    <a:pt x="203" y="1483"/>
                  </a:cubicBezTo>
                  <a:lnTo>
                    <a:pt x="209" y="1483"/>
                  </a:lnTo>
                  <a:cubicBezTo>
                    <a:pt x="249" y="1480"/>
                    <a:pt x="298" y="1476"/>
                    <a:pt x="331" y="1452"/>
                  </a:cubicBezTo>
                  <a:cubicBezTo>
                    <a:pt x="371" y="1422"/>
                    <a:pt x="357" y="1382"/>
                    <a:pt x="346" y="1351"/>
                  </a:cubicBezTo>
                  <a:cubicBezTo>
                    <a:pt x="339" y="1335"/>
                    <a:pt x="334" y="1318"/>
                    <a:pt x="336" y="1303"/>
                  </a:cubicBezTo>
                  <a:cubicBezTo>
                    <a:pt x="336" y="1290"/>
                    <a:pt x="339" y="1280"/>
                    <a:pt x="343" y="1269"/>
                  </a:cubicBezTo>
                  <a:cubicBezTo>
                    <a:pt x="348" y="1247"/>
                    <a:pt x="354" y="1226"/>
                    <a:pt x="344" y="1195"/>
                  </a:cubicBezTo>
                  <a:cubicBezTo>
                    <a:pt x="334" y="1167"/>
                    <a:pt x="336" y="1152"/>
                    <a:pt x="339" y="1122"/>
                  </a:cubicBezTo>
                  <a:cubicBezTo>
                    <a:pt x="348" y="1066"/>
                    <a:pt x="334" y="1020"/>
                    <a:pt x="320" y="972"/>
                  </a:cubicBezTo>
                  <a:cubicBezTo>
                    <a:pt x="316" y="959"/>
                    <a:pt x="311" y="946"/>
                    <a:pt x="308" y="931"/>
                  </a:cubicBezTo>
                  <a:lnTo>
                    <a:pt x="306" y="928"/>
                  </a:lnTo>
                  <a:cubicBezTo>
                    <a:pt x="315" y="923"/>
                    <a:pt x="323" y="916"/>
                    <a:pt x="331" y="911"/>
                  </a:cubicBezTo>
                  <a:cubicBezTo>
                    <a:pt x="367" y="878"/>
                    <a:pt x="357" y="849"/>
                    <a:pt x="348" y="821"/>
                  </a:cubicBezTo>
                  <a:cubicBezTo>
                    <a:pt x="346" y="814"/>
                    <a:pt x="343" y="807"/>
                    <a:pt x="341" y="801"/>
                  </a:cubicBezTo>
                  <a:cubicBezTo>
                    <a:pt x="331" y="768"/>
                    <a:pt x="344" y="738"/>
                    <a:pt x="382" y="704"/>
                  </a:cubicBezTo>
                  <a:cubicBezTo>
                    <a:pt x="397" y="690"/>
                    <a:pt x="410" y="677"/>
                    <a:pt x="427" y="676"/>
                  </a:cubicBezTo>
                  <a:cubicBezTo>
                    <a:pt x="438" y="672"/>
                    <a:pt x="448" y="676"/>
                    <a:pt x="460" y="681"/>
                  </a:cubicBezTo>
                  <a:cubicBezTo>
                    <a:pt x="468" y="684"/>
                    <a:pt x="478" y="689"/>
                    <a:pt x="488" y="690"/>
                  </a:cubicBezTo>
                  <a:cubicBezTo>
                    <a:pt x="504" y="694"/>
                    <a:pt x="516" y="687"/>
                    <a:pt x="527" y="684"/>
                  </a:cubicBezTo>
                  <a:cubicBezTo>
                    <a:pt x="534" y="681"/>
                    <a:pt x="539" y="679"/>
                    <a:pt x="545" y="679"/>
                  </a:cubicBezTo>
                  <a:cubicBezTo>
                    <a:pt x="552" y="677"/>
                    <a:pt x="560" y="679"/>
                    <a:pt x="570" y="682"/>
                  </a:cubicBezTo>
                  <a:cubicBezTo>
                    <a:pt x="580" y="684"/>
                    <a:pt x="591" y="687"/>
                    <a:pt x="605" y="685"/>
                  </a:cubicBezTo>
                  <a:cubicBezTo>
                    <a:pt x="651" y="679"/>
                    <a:pt x="710" y="641"/>
                    <a:pt x="722" y="633"/>
                  </a:cubicBezTo>
                  <a:cubicBezTo>
                    <a:pt x="759" y="608"/>
                    <a:pt x="759" y="569"/>
                    <a:pt x="761" y="534"/>
                  </a:cubicBezTo>
                  <a:lnTo>
                    <a:pt x="761" y="516"/>
                  </a:lnTo>
                  <a:cubicBezTo>
                    <a:pt x="761" y="499"/>
                    <a:pt x="761" y="483"/>
                    <a:pt x="756" y="466"/>
                  </a:cubicBezTo>
                  <a:cubicBezTo>
                    <a:pt x="754" y="460"/>
                    <a:pt x="751" y="455"/>
                    <a:pt x="748" y="448"/>
                  </a:cubicBezTo>
                  <a:cubicBezTo>
                    <a:pt x="743" y="440"/>
                    <a:pt x="740" y="435"/>
                    <a:pt x="741" y="430"/>
                  </a:cubicBezTo>
                  <a:cubicBezTo>
                    <a:pt x="745" y="420"/>
                    <a:pt x="753" y="419"/>
                    <a:pt x="773" y="419"/>
                  </a:cubicBezTo>
                  <a:cubicBezTo>
                    <a:pt x="784" y="417"/>
                    <a:pt x="797" y="417"/>
                    <a:pt x="809" y="410"/>
                  </a:cubicBezTo>
                  <a:cubicBezTo>
                    <a:pt x="838" y="392"/>
                    <a:pt x="871" y="316"/>
                    <a:pt x="871" y="316"/>
                  </a:cubicBezTo>
                  <a:cubicBezTo>
                    <a:pt x="883" y="287"/>
                    <a:pt x="888" y="242"/>
                    <a:pt x="870" y="216"/>
                  </a:cubicBezTo>
                  <a:cubicBezTo>
                    <a:pt x="845" y="178"/>
                    <a:pt x="814" y="198"/>
                    <a:pt x="796" y="209"/>
                  </a:cubicBezTo>
                  <a:cubicBezTo>
                    <a:pt x="789" y="213"/>
                    <a:pt x="784" y="216"/>
                    <a:pt x="779" y="219"/>
                  </a:cubicBezTo>
                  <a:cubicBezTo>
                    <a:pt x="758" y="229"/>
                    <a:pt x="756" y="226"/>
                    <a:pt x="746" y="213"/>
                  </a:cubicBezTo>
                  <a:cubicBezTo>
                    <a:pt x="741" y="206"/>
                    <a:pt x="735" y="198"/>
                    <a:pt x="723" y="190"/>
                  </a:cubicBezTo>
                  <a:cubicBezTo>
                    <a:pt x="715" y="183"/>
                    <a:pt x="702" y="180"/>
                    <a:pt x="690" y="176"/>
                  </a:cubicBezTo>
                  <a:cubicBezTo>
                    <a:pt x="679" y="175"/>
                    <a:pt x="665" y="171"/>
                    <a:pt x="661" y="163"/>
                  </a:cubicBezTo>
                  <a:cubicBezTo>
                    <a:pt x="656" y="150"/>
                    <a:pt x="674" y="135"/>
                    <a:pt x="697" y="119"/>
                  </a:cubicBezTo>
                  <a:cubicBezTo>
                    <a:pt x="710" y="109"/>
                    <a:pt x="722" y="101"/>
                    <a:pt x="728" y="91"/>
                  </a:cubicBezTo>
                  <a:cubicBezTo>
                    <a:pt x="736" y="79"/>
                    <a:pt x="741" y="68"/>
                    <a:pt x="748" y="56"/>
                  </a:cubicBezTo>
                  <a:cubicBezTo>
                    <a:pt x="754" y="40"/>
                    <a:pt x="763" y="25"/>
                    <a:pt x="773" y="13"/>
                  </a:cubicBezTo>
                  <a:cubicBezTo>
                    <a:pt x="779" y="5"/>
                    <a:pt x="787" y="0"/>
                    <a:pt x="796" y="0"/>
                  </a:cubicBezTo>
                  <a:cubicBezTo>
                    <a:pt x="809" y="0"/>
                    <a:pt x="827" y="12"/>
                    <a:pt x="848" y="33"/>
                  </a:cubicBezTo>
                  <a:cubicBezTo>
                    <a:pt x="850" y="35"/>
                    <a:pt x="853" y="38"/>
                    <a:pt x="855" y="40"/>
                  </a:cubicBezTo>
                  <a:cubicBezTo>
                    <a:pt x="863" y="48"/>
                    <a:pt x="871" y="56"/>
                    <a:pt x="883" y="64"/>
                  </a:cubicBezTo>
                  <a:cubicBezTo>
                    <a:pt x="890" y="68"/>
                    <a:pt x="896" y="71"/>
                    <a:pt x="904" y="73"/>
                  </a:cubicBezTo>
                  <a:cubicBezTo>
                    <a:pt x="913" y="76"/>
                    <a:pt x="919" y="78"/>
                    <a:pt x="924" y="81"/>
                  </a:cubicBezTo>
                  <a:cubicBezTo>
                    <a:pt x="934" y="91"/>
                    <a:pt x="934" y="101"/>
                    <a:pt x="932" y="120"/>
                  </a:cubicBezTo>
                  <a:cubicBezTo>
                    <a:pt x="931" y="142"/>
                    <a:pt x="927" y="167"/>
                    <a:pt x="952" y="190"/>
                  </a:cubicBezTo>
                  <a:cubicBezTo>
                    <a:pt x="980" y="213"/>
                    <a:pt x="1015" y="216"/>
                    <a:pt x="1046" y="213"/>
                  </a:cubicBezTo>
                  <a:cubicBezTo>
                    <a:pt x="1044" y="221"/>
                    <a:pt x="1043" y="227"/>
                    <a:pt x="1043" y="236"/>
                  </a:cubicBezTo>
                  <a:cubicBezTo>
                    <a:pt x="1044" y="254"/>
                    <a:pt x="1063" y="265"/>
                    <a:pt x="1063" y="282"/>
                  </a:cubicBezTo>
                  <a:cubicBezTo>
                    <a:pt x="1064" y="298"/>
                    <a:pt x="1048" y="308"/>
                    <a:pt x="1044" y="321"/>
                  </a:cubicBezTo>
                  <a:cubicBezTo>
                    <a:pt x="1035" y="363"/>
                    <a:pt x="1086" y="399"/>
                    <a:pt x="1081" y="445"/>
                  </a:cubicBezTo>
                  <a:cubicBezTo>
                    <a:pt x="1077" y="465"/>
                    <a:pt x="1074" y="478"/>
                    <a:pt x="1081" y="499"/>
                  </a:cubicBezTo>
                  <a:cubicBezTo>
                    <a:pt x="1087" y="517"/>
                    <a:pt x="1095" y="531"/>
                    <a:pt x="1097" y="550"/>
                  </a:cubicBezTo>
                  <a:cubicBezTo>
                    <a:pt x="1099" y="600"/>
                    <a:pt x="1089" y="654"/>
                    <a:pt x="1081" y="702"/>
                  </a:cubicBezTo>
                  <a:cubicBezTo>
                    <a:pt x="1072" y="751"/>
                    <a:pt x="1071" y="798"/>
                    <a:pt x="1066" y="847"/>
                  </a:cubicBezTo>
                  <a:cubicBezTo>
                    <a:pt x="1063" y="893"/>
                    <a:pt x="1035" y="934"/>
                    <a:pt x="1031" y="982"/>
                  </a:cubicBezTo>
                  <a:cubicBezTo>
                    <a:pt x="1026" y="1023"/>
                    <a:pt x="1036" y="1073"/>
                    <a:pt x="1023" y="1111"/>
                  </a:cubicBezTo>
                  <a:cubicBezTo>
                    <a:pt x="1015" y="1135"/>
                    <a:pt x="1011" y="1143"/>
                    <a:pt x="1018" y="1170"/>
                  </a:cubicBezTo>
                  <a:cubicBezTo>
                    <a:pt x="1023" y="1188"/>
                    <a:pt x="1031" y="1203"/>
                    <a:pt x="1023" y="1223"/>
                  </a:cubicBezTo>
                  <a:cubicBezTo>
                    <a:pt x="1015" y="1239"/>
                    <a:pt x="995" y="1244"/>
                    <a:pt x="992" y="1262"/>
                  </a:cubicBezTo>
                  <a:cubicBezTo>
                    <a:pt x="988" y="1275"/>
                    <a:pt x="997" y="1288"/>
                    <a:pt x="997" y="1302"/>
                  </a:cubicBezTo>
                  <a:cubicBezTo>
                    <a:pt x="993" y="1328"/>
                    <a:pt x="987" y="1341"/>
                    <a:pt x="990" y="1369"/>
                  </a:cubicBezTo>
                  <a:cubicBezTo>
                    <a:pt x="993" y="1389"/>
                    <a:pt x="995" y="1409"/>
                    <a:pt x="1000" y="1428"/>
                  </a:cubicBezTo>
                  <a:cubicBezTo>
                    <a:pt x="1003" y="1447"/>
                    <a:pt x="1010" y="1463"/>
                    <a:pt x="1003" y="1484"/>
                  </a:cubicBezTo>
                  <a:cubicBezTo>
                    <a:pt x="998" y="1501"/>
                    <a:pt x="983" y="1512"/>
                    <a:pt x="978" y="153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9" name="Freeform 86">
              <a:extLst>
                <a:ext uri="{FF2B5EF4-FFF2-40B4-BE49-F238E27FC236}">
                  <a16:creationId xmlns:a16="http://schemas.microsoft.com/office/drawing/2014/main" id="{2405A8F2-4822-4DBC-B82D-87FB21548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7000" y="938213"/>
              <a:ext cx="1079500" cy="1285875"/>
            </a:xfrm>
            <a:custGeom>
              <a:avLst/>
              <a:gdLst>
                <a:gd name="T0" fmla="*/ 117 w 2999"/>
                <a:gd name="T1" fmla="*/ 2300 h 3570"/>
                <a:gd name="T2" fmla="*/ 387 w 2999"/>
                <a:gd name="T3" fmla="*/ 1959 h 3570"/>
                <a:gd name="T4" fmla="*/ 683 w 2999"/>
                <a:gd name="T5" fmla="*/ 1827 h 3570"/>
                <a:gd name="T6" fmla="*/ 415 w 2999"/>
                <a:gd name="T7" fmla="*/ 1699 h 3570"/>
                <a:gd name="T8" fmla="*/ 568 w 2999"/>
                <a:gd name="T9" fmla="*/ 1448 h 3570"/>
                <a:gd name="T10" fmla="*/ 651 w 2999"/>
                <a:gd name="T11" fmla="*/ 1274 h 3570"/>
                <a:gd name="T12" fmla="*/ 931 w 2999"/>
                <a:gd name="T13" fmla="*/ 989 h 3570"/>
                <a:gd name="T14" fmla="*/ 1293 w 2999"/>
                <a:gd name="T15" fmla="*/ 778 h 3570"/>
                <a:gd name="T16" fmla="*/ 1646 w 2999"/>
                <a:gd name="T17" fmla="*/ 567 h 3570"/>
                <a:gd name="T18" fmla="*/ 1990 w 2999"/>
                <a:gd name="T19" fmla="*/ 527 h 3570"/>
                <a:gd name="T20" fmla="*/ 2173 w 2999"/>
                <a:gd name="T21" fmla="*/ 508 h 3570"/>
                <a:gd name="T22" fmla="*/ 2005 w 2999"/>
                <a:gd name="T23" fmla="*/ 348 h 3570"/>
                <a:gd name="T24" fmla="*/ 2247 w 2999"/>
                <a:gd name="T25" fmla="*/ 91 h 3570"/>
                <a:gd name="T26" fmla="*/ 2377 w 2999"/>
                <a:gd name="T27" fmla="*/ 4 h 3570"/>
                <a:gd name="T28" fmla="*/ 2499 w 2999"/>
                <a:gd name="T29" fmla="*/ 254 h 3570"/>
                <a:gd name="T30" fmla="*/ 2576 w 2999"/>
                <a:gd name="T31" fmla="*/ 384 h 3570"/>
                <a:gd name="T32" fmla="*/ 2814 w 2999"/>
                <a:gd name="T33" fmla="*/ 575 h 3570"/>
                <a:gd name="T34" fmla="*/ 2576 w 2999"/>
                <a:gd name="T35" fmla="*/ 753 h 3570"/>
                <a:gd name="T36" fmla="*/ 2257 w 2999"/>
                <a:gd name="T37" fmla="*/ 1028 h 3570"/>
                <a:gd name="T38" fmla="*/ 2015 w 2999"/>
                <a:gd name="T39" fmla="*/ 1045 h 3570"/>
                <a:gd name="T40" fmla="*/ 1977 w 2999"/>
                <a:gd name="T41" fmla="*/ 1168 h 3570"/>
                <a:gd name="T42" fmla="*/ 2193 w 2999"/>
                <a:gd name="T43" fmla="*/ 1269 h 3570"/>
                <a:gd name="T44" fmla="*/ 2305 w 2999"/>
                <a:gd name="T45" fmla="*/ 1481 h 3570"/>
                <a:gd name="T46" fmla="*/ 2095 w 2999"/>
                <a:gd name="T47" fmla="*/ 1738 h 3570"/>
                <a:gd name="T48" fmla="*/ 2120 w 2999"/>
                <a:gd name="T49" fmla="*/ 1808 h 3570"/>
                <a:gd name="T50" fmla="*/ 2252 w 2999"/>
                <a:gd name="T51" fmla="*/ 1738 h 3570"/>
                <a:gd name="T52" fmla="*/ 2560 w 2999"/>
                <a:gd name="T53" fmla="*/ 1656 h 3570"/>
                <a:gd name="T54" fmla="*/ 2805 w 2999"/>
                <a:gd name="T55" fmla="*/ 1666 h 3570"/>
                <a:gd name="T56" fmla="*/ 2988 w 2999"/>
                <a:gd name="T57" fmla="*/ 1801 h 3570"/>
                <a:gd name="T58" fmla="*/ 2748 w 2999"/>
                <a:gd name="T59" fmla="*/ 1984 h 3570"/>
                <a:gd name="T60" fmla="*/ 2835 w 2999"/>
                <a:gd name="T61" fmla="*/ 2399 h 3570"/>
                <a:gd name="T62" fmla="*/ 2776 w 2999"/>
                <a:gd name="T63" fmla="*/ 2483 h 3570"/>
                <a:gd name="T64" fmla="*/ 2598 w 2999"/>
                <a:gd name="T65" fmla="*/ 2575 h 3570"/>
                <a:gd name="T66" fmla="*/ 2405 w 2999"/>
                <a:gd name="T67" fmla="*/ 2944 h 3570"/>
                <a:gd name="T68" fmla="*/ 2178 w 2999"/>
                <a:gd name="T69" fmla="*/ 2994 h 3570"/>
                <a:gd name="T70" fmla="*/ 2071 w 2999"/>
                <a:gd name="T71" fmla="*/ 2883 h 3570"/>
                <a:gd name="T72" fmla="*/ 1866 w 2999"/>
                <a:gd name="T73" fmla="*/ 2826 h 3570"/>
                <a:gd name="T74" fmla="*/ 1677 w 2999"/>
                <a:gd name="T75" fmla="*/ 2908 h 3570"/>
                <a:gd name="T76" fmla="*/ 1555 w 2999"/>
                <a:gd name="T77" fmla="*/ 3015 h 3570"/>
                <a:gd name="T78" fmla="*/ 1397 w 2999"/>
                <a:gd name="T79" fmla="*/ 3153 h 3570"/>
                <a:gd name="T80" fmla="*/ 1305 w 2999"/>
                <a:gd name="T81" fmla="*/ 3234 h 3570"/>
                <a:gd name="T82" fmla="*/ 1173 w 2999"/>
                <a:gd name="T83" fmla="*/ 3452 h 3570"/>
                <a:gd name="T84" fmla="*/ 970 w 2999"/>
                <a:gd name="T85" fmla="*/ 3521 h 3570"/>
                <a:gd name="T86" fmla="*/ 682 w 2999"/>
                <a:gd name="T87" fmla="*/ 3550 h 3570"/>
                <a:gd name="T88" fmla="*/ 515 w 2999"/>
                <a:gd name="T89" fmla="*/ 3481 h 3570"/>
                <a:gd name="T90" fmla="*/ 405 w 2999"/>
                <a:gd name="T91" fmla="*/ 3348 h 3570"/>
                <a:gd name="T92" fmla="*/ 178 w 2999"/>
                <a:gd name="T93" fmla="*/ 3270 h 3570"/>
                <a:gd name="T94" fmla="*/ 109 w 2999"/>
                <a:gd name="T95" fmla="*/ 3168 h 3570"/>
                <a:gd name="T96" fmla="*/ 189 w 2999"/>
                <a:gd name="T97" fmla="*/ 3012 h 3570"/>
                <a:gd name="T98" fmla="*/ 341 w 2999"/>
                <a:gd name="T99" fmla="*/ 2751 h 3570"/>
                <a:gd name="T100" fmla="*/ 188 w 2999"/>
                <a:gd name="T101" fmla="*/ 2602 h 3570"/>
                <a:gd name="T102" fmla="*/ 26 w 2999"/>
                <a:gd name="T103" fmla="*/ 2513 h 3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99" h="3570">
                  <a:moveTo>
                    <a:pt x="26" y="2513"/>
                  </a:moveTo>
                  <a:cubicBezTo>
                    <a:pt x="10" y="2491"/>
                    <a:pt x="3" y="2453"/>
                    <a:pt x="0" y="2425"/>
                  </a:cubicBezTo>
                  <a:cubicBezTo>
                    <a:pt x="11" y="2401"/>
                    <a:pt x="29" y="2384"/>
                    <a:pt x="44" y="2363"/>
                  </a:cubicBezTo>
                  <a:cubicBezTo>
                    <a:pt x="56" y="2343"/>
                    <a:pt x="49" y="2315"/>
                    <a:pt x="72" y="2305"/>
                  </a:cubicBezTo>
                  <a:cubicBezTo>
                    <a:pt x="85" y="2298"/>
                    <a:pt x="102" y="2305"/>
                    <a:pt x="117" y="2300"/>
                  </a:cubicBezTo>
                  <a:cubicBezTo>
                    <a:pt x="130" y="2295"/>
                    <a:pt x="138" y="2285"/>
                    <a:pt x="148" y="2275"/>
                  </a:cubicBezTo>
                  <a:cubicBezTo>
                    <a:pt x="173" y="2244"/>
                    <a:pt x="191" y="2208"/>
                    <a:pt x="219" y="2180"/>
                  </a:cubicBezTo>
                  <a:cubicBezTo>
                    <a:pt x="242" y="2155"/>
                    <a:pt x="275" y="2139"/>
                    <a:pt x="291" y="2107"/>
                  </a:cubicBezTo>
                  <a:cubicBezTo>
                    <a:pt x="316" y="2063"/>
                    <a:pt x="257" y="1969"/>
                    <a:pt x="314" y="1952"/>
                  </a:cubicBezTo>
                  <a:cubicBezTo>
                    <a:pt x="336" y="1946"/>
                    <a:pt x="367" y="1949"/>
                    <a:pt x="387" y="1959"/>
                  </a:cubicBezTo>
                  <a:cubicBezTo>
                    <a:pt x="408" y="1971"/>
                    <a:pt x="420" y="1995"/>
                    <a:pt x="445" y="1999"/>
                  </a:cubicBezTo>
                  <a:cubicBezTo>
                    <a:pt x="497" y="2005"/>
                    <a:pt x="537" y="1921"/>
                    <a:pt x="591" y="1934"/>
                  </a:cubicBezTo>
                  <a:cubicBezTo>
                    <a:pt x="619" y="1941"/>
                    <a:pt x="636" y="1977"/>
                    <a:pt x="667" y="1949"/>
                  </a:cubicBezTo>
                  <a:cubicBezTo>
                    <a:pt x="683" y="1933"/>
                    <a:pt x="693" y="1898"/>
                    <a:pt x="700" y="1877"/>
                  </a:cubicBezTo>
                  <a:cubicBezTo>
                    <a:pt x="708" y="1849"/>
                    <a:pt x="700" y="1849"/>
                    <a:pt x="683" y="1827"/>
                  </a:cubicBezTo>
                  <a:cubicBezTo>
                    <a:pt x="664" y="1801"/>
                    <a:pt x="664" y="1776"/>
                    <a:pt x="627" y="1761"/>
                  </a:cubicBezTo>
                  <a:cubicBezTo>
                    <a:pt x="609" y="1755"/>
                    <a:pt x="590" y="1755"/>
                    <a:pt x="570" y="1752"/>
                  </a:cubicBezTo>
                  <a:cubicBezTo>
                    <a:pt x="552" y="1750"/>
                    <a:pt x="534" y="1742"/>
                    <a:pt x="515" y="1742"/>
                  </a:cubicBezTo>
                  <a:cubicBezTo>
                    <a:pt x="492" y="1740"/>
                    <a:pt x="468" y="1766"/>
                    <a:pt x="446" y="1755"/>
                  </a:cubicBezTo>
                  <a:cubicBezTo>
                    <a:pt x="426" y="1747"/>
                    <a:pt x="426" y="1715"/>
                    <a:pt x="415" y="1699"/>
                  </a:cubicBezTo>
                  <a:cubicBezTo>
                    <a:pt x="402" y="1679"/>
                    <a:pt x="367" y="1664"/>
                    <a:pt x="369" y="1638"/>
                  </a:cubicBezTo>
                  <a:cubicBezTo>
                    <a:pt x="369" y="1607"/>
                    <a:pt x="412" y="1583"/>
                    <a:pt x="430" y="1564"/>
                  </a:cubicBezTo>
                  <a:cubicBezTo>
                    <a:pt x="448" y="1547"/>
                    <a:pt x="476" y="1521"/>
                    <a:pt x="489" y="1499"/>
                  </a:cubicBezTo>
                  <a:cubicBezTo>
                    <a:pt x="506" y="1471"/>
                    <a:pt x="501" y="1463"/>
                    <a:pt x="535" y="1457"/>
                  </a:cubicBezTo>
                  <a:cubicBezTo>
                    <a:pt x="542" y="1455"/>
                    <a:pt x="562" y="1455"/>
                    <a:pt x="568" y="1448"/>
                  </a:cubicBezTo>
                  <a:cubicBezTo>
                    <a:pt x="576" y="1437"/>
                    <a:pt x="567" y="1435"/>
                    <a:pt x="568" y="1429"/>
                  </a:cubicBezTo>
                  <a:cubicBezTo>
                    <a:pt x="568" y="1417"/>
                    <a:pt x="558" y="1429"/>
                    <a:pt x="565" y="1407"/>
                  </a:cubicBezTo>
                  <a:cubicBezTo>
                    <a:pt x="567" y="1402"/>
                    <a:pt x="573" y="1399"/>
                    <a:pt x="576" y="1394"/>
                  </a:cubicBezTo>
                  <a:cubicBezTo>
                    <a:pt x="586" y="1379"/>
                    <a:pt x="595" y="1366"/>
                    <a:pt x="604" y="1350"/>
                  </a:cubicBezTo>
                  <a:cubicBezTo>
                    <a:pt x="618" y="1323"/>
                    <a:pt x="641" y="1302"/>
                    <a:pt x="651" y="1274"/>
                  </a:cubicBezTo>
                  <a:cubicBezTo>
                    <a:pt x="662" y="1246"/>
                    <a:pt x="662" y="1216"/>
                    <a:pt x="675" y="1190"/>
                  </a:cubicBezTo>
                  <a:cubicBezTo>
                    <a:pt x="692" y="1158"/>
                    <a:pt x="710" y="1162"/>
                    <a:pt x="736" y="1147"/>
                  </a:cubicBezTo>
                  <a:cubicBezTo>
                    <a:pt x="787" y="1122"/>
                    <a:pt x="824" y="1079"/>
                    <a:pt x="871" y="1051"/>
                  </a:cubicBezTo>
                  <a:cubicBezTo>
                    <a:pt x="888" y="1041"/>
                    <a:pt x="903" y="1035"/>
                    <a:pt x="914" y="1020"/>
                  </a:cubicBezTo>
                  <a:cubicBezTo>
                    <a:pt x="919" y="1010"/>
                    <a:pt x="921" y="997"/>
                    <a:pt x="931" y="989"/>
                  </a:cubicBezTo>
                  <a:cubicBezTo>
                    <a:pt x="939" y="981"/>
                    <a:pt x="950" y="979"/>
                    <a:pt x="960" y="971"/>
                  </a:cubicBezTo>
                  <a:cubicBezTo>
                    <a:pt x="972" y="962"/>
                    <a:pt x="978" y="951"/>
                    <a:pt x="990" y="943"/>
                  </a:cubicBezTo>
                  <a:cubicBezTo>
                    <a:pt x="1013" y="926"/>
                    <a:pt x="1043" y="908"/>
                    <a:pt x="1069" y="903"/>
                  </a:cubicBezTo>
                  <a:cubicBezTo>
                    <a:pt x="1100" y="897"/>
                    <a:pt x="1122" y="897"/>
                    <a:pt x="1146" y="875"/>
                  </a:cubicBezTo>
                  <a:cubicBezTo>
                    <a:pt x="1183" y="840"/>
                    <a:pt x="1240" y="775"/>
                    <a:pt x="1293" y="778"/>
                  </a:cubicBezTo>
                  <a:cubicBezTo>
                    <a:pt x="1324" y="780"/>
                    <a:pt x="1324" y="786"/>
                    <a:pt x="1352" y="765"/>
                  </a:cubicBezTo>
                  <a:cubicBezTo>
                    <a:pt x="1367" y="752"/>
                    <a:pt x="1387" y="733"/>
                    <a:pt x="1403" y="724"/>
                  </a:cubicBezTo>
                  <a:cubicBezTo>
                    <a:pt x="1422" y="712"/>
                    <a:pt x="1441" y="712"/>
                    <a:pt x="1459" y="700"/>
                  </a:cubicBezTo>
                  <a:cubicBezTo>
                    <a:pt x="1487" y="681"/>
                    <a:pt x="1514" y="656"/>
                    <a:pt x="1543" y="636"/>
                  </a:cubicBezTo>
                  <a:cubicBezTo>
                    <a:pt x="1576" y="613"/>
                    <a:pt x="1611" y="590"/>
                    <a:pt x="1646" y="567"/>
                  </a:cubicBezTo>
                  <a:cubicBezTo>
                    <a:pt x="1674" y="547"/>
                    <a:pt x="1703" y="524"/>
                    <a:pt x="1738" y="526"/>
                  </a:cubicBezTo>
                  <a:cubicBezTo>
                    <a:pt x="1753" y="526"/>
                    <a:pt x="1799" y="549"/>
                    <a:pt x="1804" y="532"/>
                  </a:cubicBezTo>
                  <a:cubicBezTo>
                    <a:pt x="1810" y="516"/>
                    <a:pt x="1786" y="495"/>
                    <a:pt x="1820" y="493"/>
                  </a:cubicBezTo>
                  <a:cubicBezTo>
                    <a:pt x="1848" y="490"/>
                    <a:pt x="1871" y="523"/>
                    <a:pt x="1896" y="529"/>
                  </a:cubicBezTo>
                  <a:cubicBezTo>
                    <a:pt x="1927" y="536"/>
                    <a:pt x="1960" y="516"/>
                    <a:pt x="1990" y="527"/>
                  </a:cubicBezTo>
                  <a:cubicBezTo>
                    <a:pt x="2010" y="534"/>
                    <a:pt x="2015" y="557"/>
                    <a:pt x="2034" y="564"/>
                  </a:cubicBezTo>
                  <a:cubicBezTo>
                    <a:pt x="2061" y="570"/>
                    <a:pt x="2077" y="539"/>
                    <a:pt x="2104" y="542"/>
                  </a:cubicBezTo>
                  <a:cubicBezTo>
                    <a:pt x="2113" y="544"/>
                    <a:pt x="2127" y="559"/>
                    <a:pt x="2137" y="547"/>
                  </a:cubicBezTo>
                  <a:cubicBezTo>
                    <a:pt x="2143" y="539"/>
                    <a:pt x="2133" y="531"/>
                    <a:pt x="2135" y="524"/>
                  </a:cubicBezTo>
                  <a:cubicBezTo>
                    <a:pt x="2143" y="498"/>
                    <a:pt x="2166" y="521"/>
                    <a:pt x="2173" y="508"/>
                  </a:cubicBezTo>
                  <a:cubicBezTo>
                    <a:pt x="2183" y="486"/>
                    <a:pt x="2127" y="476"/>
                    <a:pt x="2120" y="476"/>
                  </a:cubicBezTo>
                  <a:cubicBezTo>
                    <a:pt x="2089" y="478"/>
                    <a:pt x="2076" y="486"/>
                    <a:pt x="2049" y="470"/>
                  </a:cubicBezTo>
                  <a:cubicBezTo>
                    <a:pt x="2026" y="458"/>
                    <a:pt x="1998" y="440"/>
                    <a:pt x="1970" y="445"/>
                  </a:cubicBezTo>
                  <a:cubicBezTo>
                    <a:pt x="1949" y="450"/>
                    <a:pt x="1934" y="471"/>
                    <a:pt x="1931" y="440"/>
                  </a:cubicBezTo>
                  <a:cubicBezTo>
                    <a:pt x="1924" y="387"/>
                    <a:pt x="1975" y="373"/>
                    <a:pt x="2005" y="348"/>
                  </a:cubicBezTo>
                  <a:cubicBezTo>
                    <a:pt x="2038" y="322"/>
                    <a:pt x="2006" y="315"/>
                    <a:pt x="2008" y="287"/>
                  </a:cubicBezTo>
                  <a:cubicBezTo>
                    <a:pt x="2008" y="267"/>
                    <a:pt x="2033" y="244"/>
                    <a:pt x="2039" y="224"/>
                  </a:cubicBezTo>
                  <a:cubicBezTo>
                    <a:pt x="2049" y="201"/>
                    <a:pt x="2051" y="191"/>
                    <a:pt x="2072" y="180"/>
                  </a:cubicBezTo>
                  <a:cubicBezTo>
                    <a:pt x="2100" y="165"/>
                    <a:pt x="2135" y="165"/>
                    <a:pt x="2163" y="152"/>
                  </a:cubicBezTo>
                  <a:cubicBezTo>
                    <a:pt x="2194" y="137"/>
                    <a:pt x="2217" y="109"/>
                    <a:pt x="2247" y="91"/>
                  </a:cubicBezTo>
                  <a:cubicBezTo>
                    <a:pt x="2257" y="86"/>
                    <a:pt x="2270" y="76"/>
                    <a:pt x="2281" y="81"/>
                  </a:cubicBezTo>
                  <a:cubicBezTo>
                    <a:pt x="2290" y="83"/>
                    <a:pt x="2300" y="101"/>
                    <a:pt x="2306" y="99"/>
                  </a:cubicBezTo>
                  <a:cubicBezTo>
                    <a:pt x="2314" y="71"/>
                    <a:pt x="2300" y="73"/>
                    <a:pt x="2324" y="51"/>
                  </a:cubicBezTo>
                  <a:cubicBezTo>
                    <a:pt x="2334" y="45"/>
                    <a:pt x="2342" y="40"/>
                    <a:pt x="2351" y="30"/>
                  </a:cubicBezTo>
                  <a:cubicBezTo>
                    <a:pt x="2359" y="22"/>
                    <a:pt x="2361" y="5"/>
                    <a:pt x="2377" y="4"/>
                  </a:cubicBezTo>
                  <a:cubicBezTo>
                    <a:pt x="2405" y="0"/>
                    <a:pt x="2398" y="35"/>
                    <a:pt x="2400" y="53"/>
                  </a:cubicBezTo>
                  <a:cubicBezTo>
                    <a:pt x="2402" y="83"/>
                    <a:pt x="2417" y="98"/>
                    <a:pt x="2441" y="111"/>
                  </a:cubicBezTo>
                  <a:cubicBezTo>
                    <a:pt x="2479" y="132"/>
                    <a:pt x="2507" y="152"/>
                    <a:pt x="2474" y="196"/>
                  </a:cubicBezTo>
                  <a:cubicBezTo>
                    <a:pt x="2468" y="205"/>
                    <a:pt x="2392" y="234"/>
                    <a:pt x="2426" y="242"/>
                  </a:cubicBezTo>
                  <a:cubicBezTo>
                    <a:pt x="2454" y="249"/>
                    <a:pt x="2499" y="180"/>
                    <a:pt x="2499" y="254"/>
                  </a:cubicBezTo>
                  <a:cubicBezTo>
                    <a:pt x="2499" y="305"/>
                    <a:pt x="2458" y="336"/>
                    <a:pt x="2423" y="366"/>
                  </a:cubicBezTo>
                  <a:cubicBezTo>
                    <a:pt x="2382" y="402"/>
                    <a:pt x="2450" y="379"/>
                    <a:pt x="2469" y="374"/>
                  </a:cubicBezTo>
                  <a:cubicBezTo>
                    <a:pt x="2491" y="371"/>
                    <a:pt x="2510" y="359"/>
                    <a:pt x="2527" y="378"/>
                  </a:cubicBezTo>
                  <a:cubicBezTo>
                    <a:pt x="2535" y="386"/>
                    <a:pt x="2534" y="414"/>
                    <a:pt x="2543" y="419"/>
                  </a:cubicBezTo>
                  <a:cubicBezTo>
                    <a:pt x="2548" y="420"/>
                    <a:pt x="2570" y="386"/>
                    <a:pt x="2576" y="384"/>
                  </a:cubicBezTo>
                  <a:cubicBezTo>
                    <a:pt x="2601" y="374"/>
                    <a:pt x="2624" y="401"/>
                    <a:pt x="2632" y="422"/>
                  </a:cubicBezTo>
                  <a:cubicBezTo>
                    <a:pt x="2644" y="453"/>
                    <a:pt x="2632" y="514"/>
                    <a:pt x="2690" y="513"/>
                  </a:cubicBezTo>
                  <a:cubicBezTo>
                    <a:pt x="2721" y="511"/>
                    <a:pt x="2743" y="460"/>
                    <a:pt x="2772" y="462"/>
                  </a:cubicBezTo>
                  <a:cubicBezTo>
                    <a:pt x="2810" y="462"/>
                    <a:pt x="2764" y="516"/>
                    <a:pt x="2784" y="542"/>
                  </a:cubicBezTo>
                  <a:cubicBezTo>
                    <a:pt x="2792" y="554"/>
                    <a:pt x="2814" y="557"/>
                    <a:pt x="2814" y="575"/>
                  </a:cubicBezTo>
                  <a:cubicBezTo>
                    <a:pt x="2814" y="600"/>
                    <a:pt x="2777" y="600"/>
                    <a:pt x="2763" y="610"/>
                  </a:cubicBezTo>
                  <a:cubicBezTo>
                    <a:pt x="2743" y="623"/>
                    <a:pt x="2751" y="644"/>
                    <a:pt x="2738" y="661"/>
                  </a:cubicBezTo>
                  <a:cubicBezTo>
                    <a:pt x="2725" y="681"/>
                    <a:pt x="2703" y="674"/>
                    <a:pt x="2683" y="677"/>
                  </a:cubicBezTo>
                  <a:cubicBezTo>
                    <a:pt x="2652" y="684"/>
                    <a:pt x="2641" y="710"/>
                    <a:pt x="2618" y="728"/>
                  </a:cubicBezTo>
                  <a:cubicBezTo>
                    <a:pt x="2604" y="737"/>
                    <a:pt x="2586" y="740"/>
                    <a:pt x="2576" y="753"/>
                  </a:cubicBezTo>
                  <a:cubicBezTo>
                    <a:pt x="2563" y="770"/>
                    <a:pt x="2568" y="789"/>
                    <a:pt x="2558" y="808"/>
                  </a:cubicBezTo>
                  <a:cubicBezTo>
                    <a:pt x="2547" y="829"/>
                    <a:pt x="2522" y="839"/>
                    <a:pt x="2497" y="840"/>
                  </a:cubicBezTo>
                  <a:cubicBezTo>
                    <a:pt x="2451" y="842"/>
                    <a:pt x="2403" y="808"/>
                    <a:pt x="2357" y="824"/>
                  </a:cubicBezTo>
                  <a:cubicBezTo>
                    <a:pt x="2326" y="834"/>
                    <a:pt x="2288" y="877"/>
                    <a:pt x="2270" y="901"/>
                  </a:cubicBezTo>
                  <a:cubicBezTo>
                    <a:pt x="2239" y="943"/>
                    <a:pt x="2275" y="984"/>
                    <a:pt x="2257" y="1028"/>
                  </a:cubicBezTo>
                  <a:cubicBezTo>
                    <a:pt x="2250" y="1043"/>
                    <a:pt x="2211" y="1132"/>
                    <a:pt x="2188" y="1127"/>
                  </a:cubicBezTo>
                  <a:cubicBezTo>
                    <a:pt x="2173" y="1122"/>
                    <a:pt x="2174" y="1097"/>
                    <a:pt x="2160" y="1089"/>
                  </a:cubicBezTo>
                  <a:cubicBezTo>
                    <a:pt x="2148" y="1083"/>
                    <a:pt x="2138" y="1089"/>
                    <a:pt x="2127" y="1094"/>
                  </a:cubicBezTo>
                  <a:cubicBezTo>
                    <a:pt x="2100" y="1109"/>
                    <a:pt x="2076" y="1139"/>
                    <a:pt x="2056" y="1097"/>
                  </a:cubicBezTo>
                  <a:cubicBezTo>
                    <a:pt x="2043" y="1073"/>
                    <a:pt x="2038" y="1063"/>
                    <a:pt x="2015" y="1045"/>
                  </a:cubicBezTo>
                  <a:cubicBezTo>
                    <a:pt x="2010" y="1041"/>
                    <a:pt x="1983" y="1012"/>
                    <a:pt x="1977" y="1013"/>
                  </a:cubicBezTo>
                  <a:cubicBezTo>
                    <a:pt x="1965" y="1020"/>
                    <a:pt x="1985" y="1045"/>
                    <a:pt x="1988" y="1051"/>
                  </a:cubicBezTo>
                  <a:cubicBezTo>
                    <a:pt x="1995" y="1076"/>
                    <a:pt x="1983" y="1083"/>
                    <a:pt x="1973" y="1097"/>
                  </a:cubicBezTo>
                  <a:cubicBezTo>
                    <a:pt x="1960" y="1117"/>
                    <a:pt x="1960" y="1109"/>
                    <a:pt x="1972" y="1130"/>
                  </a:cubicBezTo>
                  <a:cubicBezTo>
                    <a:pt x="1982" y="1147"/>
                    <a:pt x="1980" y="1147"/>
                    <a:pt x="1977" y="1168"/>
                  </a:cubicBezTo>
                  <a:cubicBezTo>
                    <a:pt x="1973" y="1198"/>
                    <a:pt x="1993" y="1218"/>
                    <a:pt x="2024" y="1231"/>
                  </a:cubicBezTo>
                  <a:cubicBezTo>
                    <a:pt x="2072" y="1249"/>
                    <a:pt x="2097" y="1190"/>
                    <a:pt x="2141" y="1196"/>
                  </a:cubicBezTo>
                  <a:cubicBezTo>
                    <a:pt x="2161" y="1200"/>
                    <a:pt x="2171" y="1214"/>
                    <a:pt x="2174" y="1233"/>
                  </a:cubicBezTo>
                  <a:cubicBezTo>
                    <a:pt x="2176" y="1246"/>
                    <a:pt x="2161" y="1282"/>
                    <a:pt x="2171" y="1290"/>
                  </a:cubicBezTo>
                  <a:cubicBezTo>
                    <a:pt x="2178" y="1298"/>
                    <a:pt x="2191" y="1272"/>
                    <a:pt x="2193" y="1269"/>
                  </a:cubicBezTo>
                  <a:cubicBezTo>
                    <a:pt x="2202" y="1261"/>
                    <a:pt x="2194" y="1259"/>
                    <a:pt x="2211" y="1259"/>
                  </a:cubicBezTo>
                  <a:cubicBezTo>
                    <a:pt x="2245" y="1257"/>
                    <a:pt x="2255" y="1305"/>
                    <a:pt x="2265" y="1328"/>
                  </a:cubicBezTo>
                  <a:cubicBezTo>
                    <a:pt x="2275" y="1348"/>
                    <a:pt x="2272" y="1371"/>
                    <a:pt x="2280" y="1391"/>
                  </a:cubicBezTo>
                  <a:cubicBezTo>
                    <a:pt x="2286" y="1407"/>
                    <a:pt x="2301" y="1412"/>
                    <a:pt x="2308" y="1427"/>
                  </a:cubicBezTo>
                  <a:cubicBezTo>
                    <a:pt x="2318" y="1445"/>
                    <a:pt x="2305" y="1462"/>
                    <a:pt x="2305" y="1481"/>
                  </a:cubicBezTo>
                  <a:cubicBezTo>
                    <a:pt x="2305" y="1504"/>
                    <a:pt x="2321" y="1519"/>
                    <a:pt x="2323" y="1542"/>
                  </a:cubicBezTo>
                  <a:cubicBezTo>
                    <a:pt x="2324" y="1575"/>
                    <a:pt x="2293" y="1588"/>
                    <a:pt x="2272" y="1610"/>
                  </a:cubicBezTo>
                  <a:cubicBezTo>
                    <a:pt x="2247" y="1635"/>
                    <a:pt x="2235" y="1658"/>
                    <a:pt x="2201" y="1671"/>
                  </a:cubicBezTo>
                  <a:cubicBezTo>
                    <a:pt x="2168" y="1682"/>
                    <a:pt x="2125" y="1681"/>
                    <a:pt x="2104" y="1715"/>
                  </a:cubicBezTo>
                  <a:cubicBezTo>
                    <a:pt x="2100" y="1722"/>
                    <a:pt x="2099" y="1732"/>
                    <a:pt x="2095" y="1738"/>
                  </a:cubicBezTo>
                  <a:cubicBezTo>
                    <a:pt x="2090" y="1745"/>
                    <a:pt x="2082" y="1750"/>
                    <a:pt x="2077" y="1756"/>
                  </a:cubicBezTo>
                  <a:cubicBezTo>
                    <a:pt x="2076" y="1760"/>
                    <a:pt x="2057" y="1773"/>
                    <a:pt x="2076" y="1773"/>
                  </a:cubicBezTo>
                  <a:cubicBezTo>
                    <a:pt x="2090" y="1773"/>
                    <a:pt x="2168" y="1651"/>
                    <a:pt x="2184" y="1724"/>
                  </a:cubicBezTo>
                  <a:cubicBezTo>
                    <a:pt x="2189" y="1745"/>
                    <a:pt x="2168" y="1752"/>
                    <a:pt x="2155" y="1766"/>
                  </a:cubicBezTo>
                  <a:cubicBezTo>
                    <a:pt x="2143" y="1780"/>
                    <a:pt x="2135" y="1796"/>
                    <a:pt x="2120" y="1808"/>
                  </a:cubicBezTo>
                  <a:cubicBezTo>
                    <a:pt x="2107" y="1817"/>
                    <a:pt x="2064" y="1839"/>
                    <a:pt x="2108" y="1836"/>
                  </a:cubicBezTo>
                  <a:cubicBezTo>
                    <a:pt x="2118" y="1834"/>
                    <a:pt x="2127" y="1826"/>
                    <a:pt x="2138" y="1826"/>
                  </a:cubicBezTo>
                  <a:cubicBezTo>
                    <a:pt x="2145" y="1827"/>
                    <a:pt x="2151" y="1832"/>
                    <a:pt x="2158" y="1832"/>
                  </a:cubicBezTo>
                  <a:cubicBezTo>
                    <a:pt x="2169" y="1832"/>
                    <a:pt x="2171" y="1832"/>
                    <a:pt x="2181" y="1821"/>
                  </a:cubicBezTo>
                  <a:cubicBezTo>
                    <a:pt x="2207" y="1793"/>
                    <a:pt x="2216" y="1758"/>
                    <a:pt x="2252" y="1738"/>
                  </a:cubicBezTo>
                  <a:cubicBezTo>
                    <a:pt x="2283" y="1722"/>
                    <a:pt x="2316" y="1732"/>
                    <a:pt x="2347" y="1720"/>
                  </a:cubicBezTo>
                  <a:cubicBezTo>
                    <a:pt x="2362" y="1717"/>
                    <a:pt x="2380" y="1709"/>
                    <a:pt x="2389" y="1695"/>
                  </a:cubicBezTo>
                  <a:cubicBezTo>
                    <a:pt x="2395" y="1681"/>
                    <a:pt x="2382" y="1669"/>
                    <a:pt x="2385" y="1658"/>
                  </a:cubicBezTo>
                  <a:cubicBezTo>
                    <a:pt x="2397" y="1620"/>
                    <a:pt x="2445" y="1641"/>
                    <a:pt x="2469" y="1651"/>
                  </a:cubicBezTo>
                  <a:cubicBezTo>
                    <a:pt x="2501" y="1664"/>
                    <a:pt x="2530" y="1638"/>
                    <a:pt x="2560" y="1656"/>
                  </a:cubicBezTo>
                  <a:cubicBezTo>
                    <a:pt x="2578" y="1667"/>
                    <a:pt x="2588" y="1733"/>
                    <a:pt x="2604" y="1717"/>
                  </a:cubicBezTo>
                  <a:cubicBezTo>
                    <a:pt x="2616" y="1705"/>
                    <a:pt x="2603" y="1691"/>
                    <a:pt x="2621" y="1684"/>
                  </a:cubicBezTo>
                  <a:cubicBezTo>
                    <a:pt x="2636" y="1679"/>
                    <a:pt x="2641" y="1699"/>
                    <a:pt x="2652" y="1702"/>
                  </a:cubicBezTo>
                  <a:cubicBezTo>
                    <a:pt x="2682" y="1710"/>
                    <a:pt x="2723" y="1671"/>
                    <a:pt x="2748" y="1659"/>
                  </a:cubicBezTo>
                  <a:cubicBezTo>
                    <a:pt x="2769" y="1649"/>
                    <a:pt x="2787" y="1651"/>
                    <a:pt x="2805" y="1666"/>
                  </a:cubicBezTo>
                  <a:cubicBezTo>
                    <a:pt x="2815" y="1672"/>
                    <a:pt x="2819" y="1687"/>
                    <a:pt x="2833" y="1687"/>
                  </a:cubicBezTo>
                  <a:cubicBezTo>
                    <a:pt x="2865" y="1689"/>
                    <a:pt x="2878" y="1639"/>
                    <a:pt x="2912" y="1677"/>
                  </a:cubicBezTo>
                  <a:cubicBezTo>
                    <a:pt x="2922" y="1687"/>
                    <a:pt x="2934" y="1705"/>
                    <a:pt x="2942" y="1715"/>
                  </a:cubicBezTo>
                  <a:cubicBezTo>
                    <a:pt x="2954" y="1730"/>
                    <a:pt x="2952" y="1740"/>
                    <a:pt x="2960" y="1755"/>
                  </a:cubicBezTo>
                  <a:cubicBezTo>
                    <a:pt x="2968" y="1775"/>
                    <a:pt x="2998" y="1775"/>
                    <a:pt x="2988" y="1801"/>
                  </a:cubicBezTo>
                  <a:cubicBezTo>
                    <a:pt x="2985" y="1814"/>
                    <a:pt x="2964" y="1822"/>
                    <a:pt x="2954" y="1829"/>
                  </a:cubicBezTo>
                  <a:cubicBezTo>
                    <a:pt x="2917" y="1855"/>
                    <a:pt x="2883" y="1888"/>
                    <a:pt x="2855" y="1923"/>
                  </a:cubicBezTo>
                  <a:cubicBezTo>
                    <a:pt x="2835" y="1948"/>
                    <a:pt x="2823" y="1980"/>
                    <a:pt x="2786" y="1969"/>
                  </a:cubicBezTo>
                  <a:cubicBezTo>
                    <a:pt x="2771" y="1966"/>
                    <a:pt x="2777" y="1954"/>
                    <a:pt x="2764" y="1962"/>
                  </a:cubicBezTo>
                  <a:cubicBezTo>
                    <a:pt x="2759" y="1964"/>
                    <a:pt x="2749" y="1980"/>
                    <a:pt x="2748" y="1984"/>
                  </a:cubicBezTo>
                  <a:cubicBezTo>
                    <a:pt x="2739" y="2015"/>
                    <a:pt x="2771" y="2012"/>
                    <a:pt x="2792" y="2023"/>
                  </a:cubicBezTo>
                  <a:cubicBezTo>
                    <a:pt x="2820" y="2037"/>
                    <a:pt x="2817" y="2089"/>
                    <a:pt x="2825" y="2119"/>
                  </a:cubicBezTo>
                  <a:cubicBezTo>
                    <a:pt x="2837" y="2168"/>
                    <a:pt x="2832" y="2223"/>
                    <a:pt x="2832" y="2274"/>
                  </a:cubicBezTo>
                  <a:cubicBezTo>
                    <a:pt x="2832" y="2298"/>
                    <a:pt x="2838" y="2323"/>
                    <a:pt x="2838" y="2348"/>
                  </a:cubicBezTo>
                  <a:cubicBezTo>
                    <a:pt x="2838" y="2364"/>
                    <a:pt x="2832" y="2382"/>
                    <a:pt x="2835" y="2399"/>
                  </a:cubicBezTo>
                  <a:cubicBezTo>
                    <a:pt x="2842" y="2420"/>
                    <a:pt x="2856" y="2430"/>
                    <a:pt x="2851" y="2455"/>
                  </a:cubicBezTo>
                  <a:cubicBezTo>
                    <a:pt x="2850" y="2460"/>
                    <a:pt x="2848" y="2463"/>
                    <a:pt x="2847" y="2468"/>
                  </a:cubicBezTo>
                  <a:cubicBezTo>
                    <a:pt x="2840" y="2465"/>
                    <a:pt x="2832" y="2462"/>
                    <a:pt x="2822" y="2462"/>
                  </a:cubicBezTo>
                  <a:cubicBezTo>
                    <a:pt x="2805" y="2462"/>
                    <a:pt x="2797" y="2470"/>
                    <a:pt x="2789" y="2475"/>
                  </a:cubicBezTo>
                  <a:cubicBezTo>
                    <a:pt x="2784" y="2478"/>
                    <a:pt x="2781" y="2481"/>
                    <a:pt x="2776" y="2483"/>
                  </a:cubicBezTo>
                  <a:cubicBezTo>
                    <a:pt x="2763" y="2488"/>
                    <a:pt x="2753" y="2483"/>
                    <a:pt x="2736" y="2476"/>
                  </a:cubicBezTo>
                  <a:cubicBezTo>
                    <a:pt x="2733" y="2473"/>
                    <a:pt x="2730" y="2471"/>
                    <a:pt x="2726" y="2470"/>
                  </a:cubicBezTo>
                  <a:cubicBezTo>
                    <a:pt x="2703" y="2458"/>
                    <a:pt x="2678" y="2447"/>
                    <a:pt x="2647" y="2463"/>
                  </a:cubicBezTo>
                  <a:cubicBezTo>
                    <a:pt x="2613" y="2481"/>
                    <a:pt x="2606" y="2526"/>
                    <a:pt x="2601" y="2554"/>
                  </a:cubicBezTo>
                  <a:cubicBezTo>
                    <a:pt x="2599" y="2560"/>
                    <a:pt x="2599" y="2569"/>
                    <a:pt x="2598" y="2575"/>
                  </a:cubicBezTo>
                  <a:cubicBezTo>
                    <a:pt x="2594" y="2600"/>
                    <a:pt x="2593" y="2618"/>
                    <a:pt x="2576" y="2641"/>
                  </a:cubicBezTo>
                  <a:cubicBezTo>
                    <a:pt x="2570" y="2648"/>
                    <a:pt x="2565" y="2654"/>
                    <a:pt x="2560" y="2659"/>
                  </a:cubicBezTo>
                  <a:cubicBezTo>
                    <a:pt x="2543" y="2679"/>
                    <a:pt x="2527" y="2695"/>
                    <a:pt x="2524" y="2732"/>
                  </a:cubicBezTo>
                  <a:cubicBezTo>
                    <a:pt x="2515" y="2788"/>
                    <a:pt x="2492" y="2852"/>
                    <a:pt x="2458" y="2916"/>
                  </a:cubicBezTo>
                  <a:cubicBezTo>
                    <a:pt x="2441" y="2944"/>
                    <a:pt x="2431" y="2952"/>
                    <a:pt x="2405" y="2944"/>
                  </a:cubicBezTo>
                  <a:cubicBezTo>
                    <a:pt x="2397" y="2943"/>
                    <a:pt x="2390" y="2939"/>
                    <a:pt x="2384" y="2938"/>
                  </a:cubicBezTo>
                  <a:cubicBezTo>
                    <a:pt x="2359" y="2928"/>
                    <a:pt x="2339" y="2921"/>
                    <a:pt x="2303" y="2939"/>
                  </a:cubicBezTo>
                  <a:cubicBezTo>
                    <a:pt x="2290" y="2946"/>
                    <a:pt x="2275" y="2948"/>
                    <a:pt x="2260" y="2951"/>
                  </a:cubicBezTo>
                  <a:cubicBezTo>
                    <a:pt x="2245" y="2954"/>
                    <a:pt x="2227" y="2957"/>
                    <a:pt x="2211" y="2966"/>
                  </a:cubicBezTo>
                  <a:cubicBezTo>
                    <a:pt x="2197" y="2972"/>
                    <a:pt x="2188" y="2982"/>
                    <a:pt x="2178" y="2994"/>
                  </a:cubicBezTo>
                  <a:cubicBezTo>
                    <a:pt x="2165" y="3007"/>
                    <a:pt x="2151" y="3018"/>
                    <a:pt x="2137" y="3020"/>
                  </a:cubicBezTo>
                  <a:cubicBezTo>
                    <a:pt x="2122" y="3022"/>
                    <a:pt x="2118" y="3013"/>
                    <a:pt x="2112" y="2989"/>
                  </a:cubicBezTo>
                  <a:cubicBezTo>
                    <a:pt x="2112" y="2982"/>
                    <a:pt x="2110" y="2977"/>
                    <a:pt x="2108" y="2972"/>
                  </a:cubicBezTo>
                  <a:cubicBezTo>
                    <a:pt x="2104" y="2954"/>
                    <a:pt x="2095" y="2939"/>
                    <a:pt x="2089" y="2923"/>
                  </a:cubicBezTo>
                  <a:cubicBezTo>
                    <a:pt x="2082" y="2910"/>
                    <a:pt x="2076" y="2896"/>
                    <a:pt x="2071" y="2883"/>
                  </a:cubicBezTo>
                  <a:cubicBezTo>
                    <a:pt x="2069" y="2875"/>
                    <a:pt x="2067" y="2867"/>
                    <a:pt x="2066" y="2859"/>
                  </a:cubicBezTo>
                  <a:cubicBezTo>
                    <a:pt x="2061" y="2837"/>
                    <a:pt x="2057" y="2814"/>
                    <a:pt x="2038" y="2799"/>
                  </a:cubicBezTo>
                  <a:cubicBezTo>
                    <a:pt x="2010" y="2778"/>
                    <a:pt x="1968" y="2776"/>
                    <a:pt x="1934" y="2794"/>
                  </a:cubicBezTo>
                  <a:cubicBezTo>
                    <a:pt x="1924" y="2799"/>
                    <a:pt x="1916" y="2806"/>
                    <a:pt x="1909" y="2811"/>
                  </a:cubicBezTo>
                  <a:cubicBezTo>
                    <a:pt x="1894" y="2821"/>
                    <a:pt x="1886" y="2827"/>
                    <a:pt x="1866" y="2826"/>
                  </a:cubicBezTo>
                  <a:lnTo>
                    <a:pt x="1845" y="2824"/>
                  </a:lnTo>
                  <a:cubicBezTo>
                    <a:pt x="1819" y="2821"/>
                    <a:pt x="1792" y="2817"/>
                    <a:pt x="1764" y="2842"/>
                  </a:cubicBezTo>
                  <a:cubicBezTo>
                    <a:pt x="1753" y="2852"/>
                    <a:pt x="1746" y="2864"/>
                    <a:pt x="1739" y="2873"/>
                  </a:cubicBezTo>
                  <a:cubicBezTo>
                    <a:pt x="1731" y="2888"/>
                    <a:pt x="1723" y="2900"/>
                    <a:pt x="1708" y="2906"/>
                  </a:cubicBezTo>
                  <a:cubicBezTo>
                    <a:pt x="1698" y="2910"/>
                    <a:pt x="1688" y="2910"/>
                    <a:pt x="1677" y="2908"/>
                  </a:cubicBezTo>
                  <a:cubicBezTo>
                    <a:pt x="1657" y="2908"/>
                    <a:pt x="1632" y="2908"/>
                    <a:pt x="1618" y="2933"/>
                  </a:cubicBezTo>
                  <a:cubicBezTo>
                    <a:pt x="1613" y="2943"/>
                    <a:pt x="1609" y="2951"/>
                    <a:pt x="1606" y="2959"/>
                  </a:cubicBezTo>
                  <a:cubicBezTo>
                    <a:pt x="1599" y="2972"/>
                    <a:pt x="1595" y="2984"/>
                    <a:pt x="1585" y="2994"/>
                  </a:cubicBezTo>
                  <a:cubicBezTo>
                    <a:pt x="1583" y="2997"/>
                    <a:pt x="1578" y="2999"/>
                    <a:pt x="1575" y="3000"/>
                  </a:cubicBezTo>
                  <a:cubicBezTo>
                    <a:pt x="1568" y="3005"/>
                    <a:pt x="1562" y="3008"/>
                    <a:pt x="1555" y="3015"/>
                  </a:cubicBezTo>
                  <a:cubicBezTo>
                    <a:pt x="1548" y="3023"/>
                    <a:pt x="1545" y="3032"/>
                    <a:pt x="1543" y="3040"/>
                  </a:cubicBezTo>
                  <a:cubicBezTo>
                    <a:pt x="1542" y="3046"/>
                    <a:pt x="1540" y="3051"/>
                    <a:pt x="1537" y="3055"/>
                  </a:cubicBezTo>
                  <a:cubicBezTo>
                    <a:pt x="1525" y="3068"/>
                    <a:pt x="1502" y="3069"/>
                    <a:pt x="1479" y="3073"/>
                  </a:cubicBezTo>
                  <a:cubicBezTo>
                    <a:pt x="1446" y="3078"/>
                    <a:pt x="1403" y="3083"/>
                    <a:pt x="1397" y="3125"/>
                  </a:cubicBezTo>
                  <a:cubicBezTo>
                    <a:pt x="1394" y="3135"/>
                    <a:pt x="1395" y="3145"/>
                    <a:pt x="1397" y="3153"/>
                  </a:cubicBezTo>
                  <a:cubicBezTo>
                    <a:pt x="1398" y="3165"/>
                    <a:pt x="1400" y="3167"/>
                    <a:pt x="1389" y="3173"/>
                  </a:cubicBezTo>
                  <a:cubicBezTo>
                    <a:pt x="1382" y="3175"/>
                    <a:pt x="1377" y="3177"/>
                    <a:pt x="1370" y="3178"/>
                  </a:cubicBezTo>
                  <a:cubicBezTo>
                    <a:pt x="1362" y="3181"/>
                    <a:pt x="1351" y="3183"/>
                    <a:pt x="1339" y="3191"/>
                  </a:cubicBezTo>
                  <a:cubicBezTo>
                    <a:pt x="1329" y="3200"/>
                    <a:pt x="1323" y="3211"/>
                    <a:pt x="1314" y="3221"/>
                  </a:cubicBezTo>
                  <a:cubicBezTo>
                    <a:pt x="1311" y="3226"/>
                    <a:pt x="1308" y="3231"/>
                    <a:pt x="1305" y="3234"/>
                  </a:cubicBezTo>
                  <a:cubicBezTo>
                    <a:pt x="1300" y="3239"/>
                    <a:pt x="1296" y="3244"/>
                    <a:pt x="1291" y="3249"/>
                  </a:cubicBezTo>
                  <a:cubicBezTo>
                    <a:pt x="1273" y="3269"/>
                    <a:pt x="1252" y="3292"/>
                    <a:pt x="1265" y="3331"/>
                  </a:cubicBezTo>
                  <a:cubicBezTo>
                    <a:pt x="1270" y="3346"/>
                    <a:pt x="1277" y="3356"/>
                    <a:pt x="1283" y="3364"/>
                  </a:cubicBezTo>
                  <a:cubicBezTo>
                    <a:pt x="1265" y="3396"/>
                    <a:pt x="1235" y="3424"/>
                    <a:pt x="1202" y="3442"/>
                  </a:cubicBezTo>
                  <a:cubicBezTo>
                    <a:pt x="1191" y="3447"/>
                    <a:pt x="1181" y="3450"/>
                    <a:pt x="1173" y="3452"/>
                  </a:cubicBezTo>
                  <a:cubicBezTo>
                    <a:pt x="1160" y="3453"/>
                    <a:pt x="1146" y="3453"/>
                    <a:pt x="1132" y="3452"/>
                  </a:cubicBezTo>
                  <a:cubicBezTo>
                    <a:pt x="1125" y="3452"/>
                    <a:pt x="1118" y="3450"/>
                    <a:pt x="1112" y="3450"/>
                  </a:cubicBezTo>
                  <a:cubicBezTo>
                    <a:pt x="1064" y="3448"/>
                    <a:pt x="1021" y="3465"/>
                    <a:pt x="995" y="3493"/>
                  </a:cubicBezTo>
                  <a:cubicBezTo>
                    <a:pt x="993" y="3496"/>
                    <a:pt x="990" y="3499"/>
                    <a:pt x="988" y="3504"/>
                  </a:cubicBezTo>
                  <a:cubicBezTo>
                    <a:pt x="982" y="3511"/>
                    <a:pt x="977" y="3518"/>
                    <a:pt x="970" y="3521"/>
                  </a:cubicBezTo>
                  <a:cubicBezTo>
                    <a:pt x="957" y="3527"/>
                    <a:pt x="940" y="3526"/>
                    <a:pt x="922" y="3521"/>
                  </a:cubicBezTo>
                  <a:cubicBezTo>
                    <a:pt x="894" y="3514"/>
                    <a:pt x="868" y="3509"/>
                    <a:pt x="838" y="3514"/>
                  </a:cubicBezTo>
                  <a:cubicBezTo>
                    <a:pt x="817" y="3519"/>
                    <a:pt x="799" y="3529"/>
                    <a:pt x="781" y="3539"/>
                  </a:cubicBezTo>
                  <a:cubicBezTo>
                    <a:pt x="772" y="3544"/>
                    <a:pt x="763" y="3549"/>
                    <a:pt x="753" y="3554"/>
                  </a:cubicBezTo>
                  <a:cubicBezTo>
                    <a:pt x="731" y="3564"/>
                    <a:pt x="700" y="3569"/>
                    <a:pt x="682" y="3550"/>
                  </a:cubicBezTo>
                  <a:cubicBezTo>
                    <a:pt x="677" y="3544"/>
                    <a:pt x="674" y="3537"/>
                    <a:pt x="669" y="3529"/>
                  </a:cubicBezTo>
                  <a:cubicBezTo>
                    <a:pt x="665" y="3521"/>
                    <a:pt x="662" y="3514"/>
                    <a:pt x="657" y="3506"/>
                  </a:cubicBezTo>
                  <a:cubicBezTo>
                    <a:pt x="632" y="3473"/>
                    <a:pt x="588" y="3468"/>
                    <a:pt x="555" y="3478"/>
                  </a:cubicBezTo>
                  <a:cubicBezTo>
                    <a:pt x="543" y="3480"/>
                    <a:pt x="534" y="3485"/>
                    <a:pt x="524" y="3490"/>
                  </a:cubicBezTo>
                  <a:cubicBezTo>
                    <a:pt x="522" y="3486"/>
                    <a:pt x="519" y="3483"/>
                    <a:pt x="515" y="3481"/>
                  </a:cubicBezTo>
                  <a:cubicBezTo>
                    <a:pt x="501" y="3468"/>
                    <a:pt x="487" y="3455"/>
                    <a:pt x="478" y="3437"/>
                  </a:cubicBezTo>
                  <a:cubicBezTo>
                    <a:pt x="473" y="3429"/>
                    <a:pt x="471" y="3420"/>
                    <a:pt x="468" y="3412"/>
                  </a:cubicBezTo>
                  <a:cubicBezTo>
                    <a:pt x="464" y="3404"/>
                    <a:pt x="461" y="3394"/>
                    <a:pt x="456" y="3384"/>
                  </a:cubicBezTo>
                  <a:cubicBezTo>
                    <a:pt x="445" y="3363"/>
                    <a:pt x="431" y="3358"/>
                    <a:pt x="415" y="3351"/>
                  </a:cubicBezTo>
                  <a:cubicBezTo>
                    <a:pt x="412" y="3349"/>
                    <a:pt x="408" y="3348"/>
                    <a:pt x="405" y="3348"/>
                  </a:cubicBezTo>
                  <a:cubicBezTo>
                    <a:pt x="362" y="3328"/>
                    <a:pt x="338" y="3335"/>
                    <a:pt x="296" y="3349"/>
                  </a:cubicBezTo>
                  <a:cubicBezTo>
                    <a:pt x="258" y="3361"/>
                    <a:pt x="222" y="3353"/>
                    <a:pt x="191" y="3325"/>
                  </a:cubicBezTo>
                  <a:cubicBezTo>
                    <a:pt x="176" y="3312"/>
                    <a:pt x="168" y="3297"/>
                    <a:pt x="169" y="3285"/>
                  </a:cubicBezTo>
                  <a:cubicBezTo>
                    <a:pt x="169" y="3284"/>
                    <a:pt x="173" y="3277"/>
                    <a:pt x="176" y="3274"/>
                  </a:cubicBezTo>
                  <a:lnTo>
                    <a:pt x="178" y="3270"/>
                  </a:lnTo>
                  <a:cubicBezTo>
                    <a:pt x="178" y="3269"/>
                    <a:pt x="179" y="3269"/>
                    <a:pt x="179" y="3265"/>
                  </a:cubicBezTo>
                  <a:cubicBezTo>
                    <a:pt x="186" y="3256"/>
                    <a:pt x="186" y="3246"/>
                    <a:pt x="183" y="3237"/>
                  </a:cubicBezTo>
                  <a:cubicBezTo>
                    <a:pt x="179" y="3228"/>
                    <a:pt x="168" y="3224"/>
                    <a:pt x="163" y="3223"/>
                  </a:cubicBezTo>
                  <a:cubicBezTo>
                    <a:pt x="148" y="3218"/>
                    <a:pt x="137" y="3213"/>
                    <a:pt x="128" y="3206"/>
                  </a:cubicBezTo>
                  <a:cubicBezTo>
                    <a:pt x="115" y="3196"/>
                    <a:pt x="107" y="3181"/>
                    <a:pt x="109" y="3168"/>
                  </a:cubicBezTo>
                  <a:cubicBezTo>
                    <a:pt x="109" y="3158"/>
                    <a:pt x="115" y="3147"/>
                    <a:pt x="122" y="3137"/>
                  </a:cubicBezTo>
                  <a:cubicBezTo>
                    <a:pt x="125" y="3129"/>
                    <a:pt x="130" y="3122"/>
                    <a:pt x="132" y="3117"/>
                  </a:cubicBezTo>
                  <a:cubicBezTo>
                    <a:pt x="135" y="3109"/>
                    <a:pt x="138" y="3101"/>
                    <a:pt x="141" y="3093"/>
                  </a:cubicBezTo>
                  <a:cubicBezTo>
                    <a:pt x="145" y="3083"/>
                    <a:pt x="148" y="3073"/>
                    <a:pt x="153" y="3063"/>
                  </a:cubicBezTo>
                  <a:cubicBezTo>
                    <a:pt x="161" y="3043"/>
                    <a:pt x="174" y="3028"/>
                    <a:pt x="189" y="3012"/>
                  </a:cubicBezTo>
                  <a:cubicBezTo>
                    <a:pt x="201" y="2997"/>
                    <a:pt x="214" y="2982"/>
                    <a:pt x="224" y="2964"/>
                  </a:cubicBezTo>
                  <a:cubicBezTo>
                    <a:pt x="235" y="2943"/>
                    <a:pt x="237" y="2921"/>
                    <a:pt x="240" y="2900"/>
                  </a:cubicBezTo>
                  <a:cubicBezTo>
                    <a:pt x="244" y="2877"/>
                    <a:pt x="245" y="2854"/>
                    <a:pt x="258" y="2837"/>
                  </a:cubicBezTo>
                  <a:cubicBezTo>
                    <a:pt x="267" y="2829"/>
                    <a:pt x="278" y="2822"/>
                    <a:pt x="291" y="2814"/>
                  </a:cubicBezTo>
                  <a:cubicBezTo>
                    <a:pt x="314" y="2803"/>
                    <a:pt x="342" y="2788"/>
                    <a:pt x="341" y="2751"/>
                  </a:cubicBezTo>
                  <a:cubicBezTo>
                    <a:pt x="341" y="2712"/>
                    <a:pt x="316" y="2676"/>
                    <a:pt x="278" y="2659"/>
                  </a:cubicBezTo>
                  <a:cubicBezTo>
                    <a:pt x="263" y="2654"/>
                    <a:pt x="260" y="2651"/>
                    <a:pt x="255" y="2641"/>
                  </a:cubicBezTo>
                  <a:cubicBezTo>
                    <a:pt x="252" y="2638"/>
                    <a:pt x="250" y="2633"/>
                    <a:pt x="247" y="2630"/>
                  </a:cubicBezTo>
                  <a:cubicBezTo>
                    <a:pt x="235" y="2613"/>
                    <a:pt x="229" y="2608"/>
                    <a:pt x="207" y="2603"/>
                  </a:cubicBezTo>
                  <a:cubicBezTo>
                    <a:pt x="201" y="2602"/>
                    <a:pt x="194" y="2602"/>
                    <a:pt x="188" y="2602"/>
                  </a:cubicBezTo>
                  <a:cubicBezTo>
                    <a:pt x="176" y="2600"/>
                    <a:pt x="169" y="2600"/>
                    <a:pt x="165" y="2595"/>
                  </a:cubicBezTo>
                  <a:cubicBezTo>
                    <a:pt x="160" y="2592"/>
                    <a:pt x="156" y="2585"/>
                    <a:pt x="155" y="2580"/>
                  </a:cubicBezTo>
                  <a:cubicBezTo>
                    <a:pt x="150" y="2570"/>
                    <a:pt x="145" y="2560"/>
                    <a:pt x="135" y="2554"/>
                  </a:cubicBezTo>
                  <a:cubicBezTo>
                    <a:pt x="118" y="2539"/>
                    <a:pt x="99" y="2537"/>
                    <a:pt x="79" y="2534"/>
                  </a:cubicBezTo>
                  <a:cubicBezTo>
                    <a:pt x="56" y="2531"/>
                    <a:pt x="38" y="2527"/>
                    <a:pt x="26" y="251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0" name="Freeform 87">
              <a:extLst>
                <a:ext uri="{FF2B5EF4-FFF2-40B4-BE49-F238E27FC236}">
                  <a16:creationId xmlns:a16="http://schemas.microsoft.com/office/drawing/2014/main" id="{699DF656-5DD6-42DE-A3B8-E282F1C79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3" y="1828800"/>
              <a:ext cx="649287" cy="1243013"/>
            </a:xfrm>
            <a:custGeom>
              <a:avLst/>
              <a:gdLst>
                <a:gd name="T0" fmla="*/ 1259 w 1802"/>
                <a:gd name="T1" fmla="*/ 3287 h 3454"/>
                <a:gd name="T2" fmla="*/ 1137 w 1802"/>
                <a:gd name="T3" fmla="*/ 2934 h 3454"/>
                <a:gd name="T4" fmla="*/ 1103 w 1802"/>
                <a:gd name="T5" fmla="*/ 2775 h 3454"/>
                <a:gd name="T6" fmla="*/ 1136 w 1802"/>
                <a:gd name="T7" fmla="*/ 2524 h 3454"/>
                <a:gd name="T8" fmla="*/ 1047 w 1802"/>
                <a:gd name="T9" fmla="*/ 2173 h 3454"/>
                <a:gd name="T10" fmla="*/ 969 w 1802"/>
                <a:gd name="T11" fmla="*/ 1791 h 3454"/>
                <a:gd name="T12" fmla="*/ 971 w 1802"/>
                <a:gd name="T13" fmla="*/ 1544 h 3454"/>
                <a:gd name="T14" fmla="*/ 912 w 1802"/>
                <a:gd name="T15" fmla="*/ 1373 h 3454"/>
                <a:gd name="T16" fmla="*/ 674 w 1802"/>
                <a:gd name="T17" fmla="*/ 1150 h 3454"/>
                <a:gd name="T18" fmla="*/ 704 w 1802"/>
                <a:gd name="T19" fmla="*/ 1007 h 3454"/>
                <a:gd name="T20" fmla="*/ 594 w 1802"/>
                <a:gd name="T21" fmla="*/ 1264 h 3454"/>
                <a:gd name="T22" fmla="*/ 730 w 1802"/>
                <a:gd name="T23" fmla="*/ 1444 h 3454"/>
                <a:gd name="T24" fmla="*/ 577 w 1802"/>
                <a:gd name="T25" fmla="*/ 1432 h 3454"/>
                <a:gd name="T26" fmla="*/ 491 w 1802"/>
                <a:gd name="T27" fmla="*/ 1282 h 3454"/>
                <a:gd name="T28" fmla="*/ 360 w 1802"/>
                <a:gd name="T29" fmla="*/ 1229 h 3454"/>
                <a:gd name="T30" fmla="*/ 309 w 1802"/>
                <a:gd name="T31" fmla="*/ 1135 h 3454"/>
                <a:gd name="T32" fmla="*/ 211 w 1802"/>
                <a:gd name="T33" fmla="*/ 1071 h 3454"/>
                <a:gd name="T34" fmla="*/ 147 w 1802"/>
                <a:gd name="T35" fmla="*/ 999 h 3454"/>
                <a:gd name="T36" fmla="*/ 132 w 1802"/>
                <a:gd name="T37" fmla="*/ 930 h 3454"/>
                <a:gd name="T38" fmla="*/ 15 w 1802"/>
                <a:gd name="T39" fmla="*/ 860 h 3454"/>
                <a:gd name="T40" fmla="*/ 55 w 1802"/>
                <a:gd name="T41" fmla="*/ 760 h 3454"/>
                <a:gd name="T42" fmla="*/ 142 w 1802"/>
                <a:gd name="T43" fmla="*/ 673 h 3454"/>
                <a:gd name="T44" fmla="*/ 287 w 1802"/>
                <a:gd name="T45" fmla="*/ 572 h 3454"/>
                <a:gd name="T46" fmla="*/ 348 w 1802"/>
                <a:gd name="T47" fmla="*/ 493 h 3454"/>
                <a:gd name="T48" fmla="*/ 482 w 1802"/>
                <a:gd name="T49" fmla="*/ 411 h 3454"/>
                <a:gd name="T50" fmla="*/ 643 w 1802"/>
                <a:gd name="T51" fmla="*/ 356 h 3454"/>
                <a:gd name="T52" fmla="*/ 765 w 1802"/>
                <a:gd name="T53" fmla="*/ 416 h 3454"/>
                <a:gd name="T54" fmla="*/ 857 w 1802"/>
                <a:gd name="T55" fmla="*/ 570 h 3454"/>
                <a:gd name="T56" fmla="*/ 1033 w 1802"/>
                <a:gd name="T57" fmla="*/ 486 h 3454"/>
                <a:gd name="T58" fmla="*/ 1269 w 1802"/>
                <a:gd name="T59" fmla="*/ 259 h 3454"/>
                <a:gd name="T60" fmla="*/ 1346 w 1802"/>
                <a:gd name="T61" fmla="*/ 81 h 3454"/>
                <a:gd name="T62" fmla="*/ 1503 w 1802"/>
                <a:gd name="T63" fmla="*/ 32 h 3454"/>
                <a:gd name="T64" fmla="*/ 1559 w 1802"/>
                <a:gd name="T65" fmla="*/ 18 h 3454"/>
                <a:gd name="T66" fmla="*/ 1567 w 1802"/>
                <a:gd name="T67" fmla="*/ 145 h 3454"/>
                <a:gd name="T68" fmla="*/ 1610 w 1802"/>
                <a:gd name="T69" fmla="*/ 297 h 3454"/>
                <a:gd name="T70" fmla="*/ 1651 w 1802"/>
                <a:gd name="T71" fmla="*/ 458 h 3454"/>
                <a:gd name="T72" fmla="*/ 1724 w 1802"/>
                <a:gd name="T73" fmla="*/ 735 h 3454"/>
                <a:gd name="T74" fmla="*/ 1630 w 1802"/>
                <a:gd name="T75" fmla="*/ 809 h 3454"/>
                <a:gd name="T76" fmla="*/ 1460 w 1802"/>
                <a:gd name="T77" fmla="*/ 926 h 3454"/>
                <a:gd name="T78" fmla="*/ 1411 w 1802"/>
                <a:gd name="T79" fmla="*/ 1318 h 3454"/>
                <a:gd name="T80" fmla="*/ 1333 w 1802"/>
                <a:gd name="T81" fmla="*/ 1448 h 3454"/>
                <a:gd name="T82" fmla="*/ 1264 w 1802"/>
                <a:gd name="T83" fmla="*/ 1595 h 3454"/>
                <a:gd name="T84" fmla="*/ 1216 w 1802"/>
                <a:gd name="T85" fmla="*/ 1661 h 3454"/>
                <a:gd name="T86" fmla="*/ 1465 w 1802"/>
                <a:gd name="T87" fmla="*/ 2137 h 3454"/>
                <a:gd name="T88" fmla="*/ 1666 w 1802"/>
                <a:gd name="T89" fmla="*/ 2099 h 3454"/>
                <a:gd name="T90" fmla="*/ 1801 w 1802"/>
                <a:gd name="T91" fmla="*/ 2247 h 3454"/>
                <a:gd name="T92" fmla="*/ 1610 w 1802"/>
                <a:gd name="T93" fmla="*/ 2435 h 3454"/>
                <a:gd name="T94" fmla="*/ 1554 w 1802"/>
                <a:gd name="T95" fmla="*/ 2679 h 3454"/>
                <a:gd name="T96" fmla="*/ 1570 w 1802"/>
                <a:gd name="T97" fmla="*/ 2872 h 3454"/>
                <a:gd name="T98" fmla="*/ 1388 w 1802"/>
                <a:gd name="T99" fmla="*/ 3037 h 3454"/>
                <a:gd name="T100" fmla="*/ 1595 w 1802"/>
                <a:gd name="T101" fmla="*/ 3117 h 3454"/>
                <a:gd name="T102" fmla="*/ 1574 w 1802"/>
                <a:gd name="T103" fmla="*/ 3274 h 3454"/>
                <a:gd name="T104" fmla="*/ 1411 w 1802"/>
                <a:gd name="T105" fmla="*/ 3434 h 3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2" h="3454">
                  <a:moveTo>
                    <a:pt x="1411" y="3434"/>
                  </a:moveTo>
                  <a:cubicBezTo>
                    <a:pt x="1399" y="3440"/>
                    <a:pt x="1389" y="3445"/>
                    <a:pt x="1378" y="3453"/>
                  </a:cubicBezTo>
                  <a:cubicBezTo>
                    <a:pt x="1363" y="3434"/>
                    <a:pt x="1346" y="3415"/>
                    <a:pt x="1330" y="3396"/>
                  </a:cubicBezTo>
                  <a:cubicBezTo>
                    <a:pt x="1300" y="3363"/>
                    <a:pt x="1287" y="3322"/>
                    <a:pt x="1259" y="3287"/>
                  </a:cubicBezTo>
                  <a:cubicBezTo>
                    <a:pt x="1233" y="3256"/>
                    <a:pt x="1208" y="3223"/>
                    <a:pt x="1198" y="3182"/>
                  </a:cubicBezTo>
                  <a:cubicBezTo>
                    <a:pt x="1193" y="3162"/>
                    <a:pt x="1197" y="3142"/>
                    <a:pt x="1195" y="3124"/>
                  </a:cubicBezTo>
                  <a:cubicBezTo>
                    <a:pt x="1192" y="3101"/>
                    <a:pt x="1183" y="3081"/>
                    <a:pt x="1182" y="3058"/>
                  </a:cubicBezTo>
                  <a:cubicBezTo>
                    <a:pt x="1182" y="3009"/>
                    <a:pt x="1169" y="2974"/>
                    <a:pt x="1137" y="2934"/>
                  </a:cubicBezTo>
                  <a:cubicBezTo>
                    <a:pt x="1127" y="2921"/>
                    <a:pt x="1121" y="2915"/>
                    <a:pt x="1108" y="2908"/>
                  </a:cubicBezTo>
                  <a:cubicBezTo>
                    <a:pt x="1094" y="2900"/>
                    <a:pt x="1063" y="2898"/>
                    <a:pt x="1058" y="2882"/>
                  </a:cubicBezTo>
                  <a:cubicBezTo>
                    <a:pt x="1048" y="2859"/>
                    <a:pt x="1078" y="2852"/>
                    <a:pt x="1091" y="2842"/>
                  </a:cubicBezTo>
                  <a:cubicBezTo>
                    <a:pt x="1111" y="2824"/>
                    <a:pt x="1112" y="2799"/>
                    <a:pt x="1103" y="2775"/>
                  </a:cubicBezTo>
                  <a:cubicBezTo>
                    <a:pt x="1098" y="2761"/>
                    <a:pt x="1086" y="2753"/>
                    <a:pt x="1089" y="2738"/>
                  </a:cubicBezTo>
                  <a:cubicBezTo>
                    <a:pt x="1094" y="2722"/>
                    <a:pt x="1126" y="2704"/>
                    <a:pt x="1136" y="2692"/>
                  </a:cubicBezTo>
                  <a:cubicBezTo>
                    <a:pt x="1175" y="2646"/>
                    <a:pt x="1132" y="2628"/>
                    <a:pt x="1131" y="2582"/>
                  </a:cubicBezTo>
                  <a:cubicBezTo>
                    <a:pt x="1129" y="2562"/>
                    <a:pt x="1134" y="2542"/>
                    <a:pt x="1136" y="2524"/>
                  </a:cubicBezTo>
                  <a:cubicBezTo>
                    <a:pt x="1137" y="2498"/>
                    <a:pt x="1131" y="2478"/>
                    <a:pt x="1124" y="2453"/>
                  </a:cubicBezTo>
                  <a:cubicBezTo>
                    <a:pt x="1114" y="2414"/>
                    <a:pt x="1121" y="2368"/>
                    <a:pt x="1099" y="2333"/>
                  </a:cubicBezTo>
                  <a:cubicBezTo>
                    <a:pt x="1083" y="2305"/>
                    <a:pt x="1052" y="2274"/>
                    <a:pt x="1043" y="2241"/>
                  </a:cubicBezTo>
                  <a:cubicBezTo>
                    <a:pt x="1038" y="2219"/>
                    <a:pt x="1048" y="2195"/>
                    <a:pt x="1047" y="2173"/>
                  </a:cubicBezTo>
                  <a:cubicBezTo>
                    <a:pt x="1043" y="2149"/>
                    <a:pt x="1032" y="2137"/>
                    <a:pt x="1025" y="2116"/>
                  </a:cubicBezTo>
                  <a:cubicBezTo>
                    <a:pt x="1010" y="2079"/>
                    <a:pt x="1038" y="2051"/>
                    <a:pt x="1030" y="2015"/>
                  </a:cubicBezTo>
                  <a:cubicBezTo>
                    <a:pt x="1022" y="1974"/>
                    <a:pt x="994" y="1941"/>
                    <a:pt x="992" y="1900"/>
                  </a:cubicBezTo>
                  <a:cubicBezTo>
                    <a:pt x="989" y="1864"/>
                    <a:pt x="996" y="1821"/>
                    <a:pt x="969" y="1791"/>
                  </a:cubicBezTo>
                  <a:cubicBezTo>
                    <a:pt x="938" y="1755"/>
                    <a:pt x="926" y="1712"/>
                    <a:pt x="944" y="1666"/>
                  </a:cubicBezTo>
                  <a:cubicBezTo>
                    <a:pt x="949" y="1654"/>
                    <a:pt x="959" y="1641"/>
                    <a:pt x="958" y="1630"/>
                  </a:cubicBezTo>
                  <a:cubicBezTo>
                    <a:pt x="956" y="1610"/>
                    <a:pt x="944" y="1608"/>
                    <a:pt x="948" y="1585"/>
                  </a:cubicBezTo>
                  <a:cubicBezTo>
                    <a:pt x="951" y="1567"/>
                    <a:pt x="964" y="1557"/>
                    <a:pt x="971" y="1544"/>
                  </a:cubicBezTo>
                  <a:cubicBezTo>
                    <a:pt x="977" y="1531"/>
                    <a:pt x="979" y="1532"/>
                    <a:pt x="974" y="1511"/>
                  </a:cubicBezTo>
                  <a:cubicBezTo>
                    <a:pt x="972" y="1503"/>
                    <a:pt x="972" y="1486"/>
                    <a:pt x="966" y="1478"/>
                  </a:cubicBezTo>
                  <a:cubicBezTo>
                    <a:pt x="958" y="1465"/>
                    <a:pt x="958" y="1473"/>
                    <a:pt x="944" y="1465"/>
                  </a:cubicBezTo>
                  <a:cubicBezTo>
                    <a:pt x="905" y="1437"/>
                    <a:pt x="928" y="1414"/>
                    <a:pt x="912" y="1373"/>
                  </a:cubicBezTo>
                  <a:cubicBezTo>
                    <a:pt x="897" y="1336"/>
                    <a:pt x="867" y="1364"/>
                    <a:pt x="841" y="1348"/>
                  </a:cubicBezTo>
                  <a:cubicBezTo>
                    <a:pt x="814" y="1330"/>
                    <a:pt x="801" y="1284"/>
                    <a:pt x="780" y="1259"/>
                  </a:cubicBezTo>
                  <a:cubicBezTo>
                    <a:pt x="753" y="1229"/>
                    <a:pt x="717" y="1210"/>
                    <a:pt x="691" y="1183"/>
                  </a:cubicBezTo>
                  <a:cubicBezTo>
                    <a:pt x="683" y="1173"/>
                    <a:pt x="676" y="1162"/>
                    <a:pt x="674" y="1150"/>
                  </a:cubicBezTo>
                  <a:cubicBezTo>
                    <a:pt x="650" y="1061"/>
                    <a:pt x="699" y="1070"/>
                    <a:pt x="724" y="1043"/>
                  </a:cubicBezTo>
                  <a:cubicBezTo>
                    <a:pt x="737" y="1028"/>
                    <a:pt x="730" y="1022"/>
                    <a:pt x="734" y="1007"/>
                  </a:cubicBezTo>
                  <a:cubicBezTo>
                    <a:pt x="734" y="1000"/>
                    <a:pt x="753" y="971"/>
                    <a:pt x="755" y="971"/>
                  </a:cubicBezTo>
                  <a:cubicBezTo>
                    <a:pt x="748" y="951"/>
                    <a:pt x="711" y="1000"/>
                    <a:pt x="704" y="1007"/>
                  </a:cubicBezTo>
                  <a:cubicBezTo>
                    <a:pt x="687" y="1022"/>
                    <a:pt x="671" y="1037"/>
                    <a:pt x="650" y="1045"/>
                  </a:cubicBezTo>
                  <a:cubicBezTo>
                    <a:pt x="628" y="1053"/>
                    <a:pt x="612" y="1053"/>
                    <a:pt x="595" y="1073"/>
                  </a:cubicBezTo>
                  <a:cubicBezTo>
                    <a:pt x="572" y="1102"/>
                    <a:pt x="564" y="1150"/>
                    <a:pt x="552" y="1185"/>
                  </a:cubicBezTo>
                  <a:cubicBezTo>
                    <a:pt x="533" y="1233"/>
                    <a:pt x="570" y="1229"/>
                    <a:pt x="594" y="1264"/>
                  </a:cubicBezTo>
                  <a:cubicBezTo>
                    <a:pt x="612" y="1290"/>
                    <a:pt x="627" y="1308"/>
                    <a:pt x="651" y="1333"/>
                  </a:cubicBezTo>
                  <a:cubicBezTo>
                    <a:pt x="666" y="1346"/>
                    <a:pt x="683" y="1374"/>
                    <a:pt x="702" y="1379"/>
                  </a:cubicBezTo>
                  <a:cubicBezTo>
                    <a:pt x="714" y="1383"/>
                    <a:pt x="729" y="1368"/>
                    <a:pt x="743" y="1373"/>
                  </a:cubicBezTo>
                  <a:cubicBezTo>
                    <a:pt x="783" y="1391"/>
                    <a:pt x="752" y="1429"/>
                    <a:pt x="730" y="1444"/>
                  </a:cubicBezTo>
                  <a:cubicBezTo>
                    <a:pt x="715" y="1453"/>
                    <a:pt x="701" y="1462"/>
                    <a:pt x="691" y="1473"/>
                  </a:cubicBezTo>
                  <a:cubicBezTo>
                    <a:pt x="674" y="1467"/>
                    <a:pt x="659" y="1457"/>
                    <a:pt x="643" y="1440"/>
                  </a:cubicBezTo>
                  <a:cubicBezTo>
                    <a:pt x="625" y="1425"/>
                    <a:pt x="615" y="1420"/>
                    <a:pt x="590" y="1425"/>
                  </a:cubicBezTo>
                  <a:cubicBezTo>
                    <a:pt x="585" y="1427"/>
                    <a:pt x="580" y="1429"/>
                    <a:pt x="577" y="1432"/>
                  </a:cubicBezTo>
                  <a:cubicBezTo>
                    <a:pt x="570" y="1434"/>
                    <a:pt x="570" y="1434"/>
                    <a:pt x="569" y="1434"/>
                  </a:cubicBezTo>
                  <a:cubicBezTo>
                    <a:pt x="562" y="1429"/>
                    <a:pt x="564" y="1419"/>
                    <a:pt x="570" y="1396"/>
                  </a:cubicBezTo>
                  <a:cubicBezTo>
                    <a:pt x="574" y="1384"/>
                    <a:pt x="579" y="1373"/>
                    <a:pt x="577" y="1363"/>
                  </a:cubicBezTo>
                  <a:cubicBezTo>
                    <a:pt x="572" y="1325"/>
                    <a:pt x="513" y="1292"/>
                    <a:pt x="491" y="1282"/>
                  </a:cubicBezTo>
                  <a:cubicBezTo>
                    <a:pt x="458" y="1271"/>
                    <a:pt x="437" y="1274"/>
                    <a:pt x="411" y="1279"/>
                  </a:cubicBezTo>
                  <a:lnTo>
                    <a:pt x="396" y="1282"/>
                  </a:lnTo>
                  <a:cubicBezTo>
                    <a:pt x="379" y="1285"/>
                    <a:pt x="370" y="1282"/>
                    <a:pt x="363" y="1256"/>
                  </a:cubicBezTo>
                  <a:cubicBezTo>
                    <a:pt x="360" y="1247"/>
                    <a:pt x="360" y="1238"/>
                    <a:pt x="360" y="1229"/>
                  </a:cubicBezTo>
                  <a:cubicBezTo>
                    <a:pt x="358" y="1211"/>
                    <a:pt x="358" y="1190"/>
                    <a:pt x="335" y="1172"/>
                  </a:cubicBezTo>
                  <a:cubicBezTo>
                    <a:pt x="332" y="1168"/>
                    <a:pt x="330" y="1167"/>
                    <a:pt x="327" y="1165"/>
                  </a:cubicBezTo>
                  <a:cubicBezTo>
                    <a:pt x="318" y="1160"/>
                    <a:pt x="317" y="1157"/>
                    <a:pt x="312" y="1149"/>
                  </a:cubicBezTo>
                  <a:cubicBezTo>
                    <a:pt x="310" y="1144"/>
                    <a:pt x="310" y="1139"/>
                    <a:pt x="309" y="1135"/>
                  </a:cubicBezTo>
                  <a:cubicBezTo>
                    <a:pt x="307" y="1124"/>
                    <a:pt x="305" y="1112"/>
                    <a:pt x="289" y="1101"/>
                  </a:cubicBezTo>
                  <a:cubicBezTo>
                    <a:pt x="277" y="1091"/>
                    <a:pt x="262" y="1091"/>
                    <a:pt x="249" y="1089"/>
                  </a:cubicBezTo>
                  <a:cubicBezTo>
                    <a:pt x="243" y="1089"/>
                    <a:pt x="234" y="1089"/>
                    <a:pt x="229" y="1086"/>
                  </a:cubicBezTo>
                  <a:cubicBezTo>
                    <a:pt x="221" y="1083"/>
                    <a:pt x="218" y="1079"/>
                    <a:pt x="211" y="1071"/>
                  </a:cubicBezTo>
                  <a:lnTo>
                    <a:pt x="206" y="1063"/>
                  </a:lnTo>
                  <a:cubicBezTo>
                    <a:pt x="198" y="1053"/>
                    <a:pt x="185" y="1046"/>
                    <a:pt x="172" y="1038"/>
                  </a:cubicBezTo>
                  <a:cubicBezTo>
                    <a:pt x="160" y="1032"/>
                    <a:pt x="145" y="1022"/>
                    <a:pt x="142" y="1014"/>
                  </a:cubicBezTo>
                  <a:cubicBezTo>
                    <a:pt x="141" y="1010"/>
                    <a:pt x="143" y="1006"/>
                    <a:pt x="147" y="999"/>
                  </a:cubicBezTo>
                  <a:cubicBezTo>
                    <a:pt x="151" y="991"/>
                    <a:pt x="155" y="981"/>
                    <a:pt x="154" y="969"/>
                  </a:cubicBezTo>
                  <a:cubicBezTo>
                    <a:pt x="152" y="958"/>
                    <a:pt x="147" y="951"/>
                    <a:pt x="142" y="948"/>
                  </a:cubicBezTo>
                  <a:cubicBezTo>
                    <a:pt x="141" y="946"/>
                    <a:pt x="141" y="944"/>
                    <a:pt x="139" y="943"/>
                  </a:cubicBezTo>
                  <a:cubicBezTo>
                    <a:pt x="136" y="938"/>
                    <a:pt x="134" y="933"/>
                    <a:pt x="132" y="930"/>
                  </a:cubicBezTo>
                  <a:cubicBezTo>
                    <a:pt x="122" y="910"/>
                    <a:pt x="111" y="887"/>
                    <a:pt x="76" y="885"/>
                  </a:cubicBezTo>
                  <a:lnTo>
                    <a:pt x="70" y="883"/>
                  </a:lnTo>
                  <a:cubicBezTo>
                    <a:pt x="57" y="883"/>
                    <a:pt x="45" y="882"/>
                    <a:pt x="37" y="878"/>
                  </a:cubicBezTo>
                  <a:cubicBezTo>
                    <a:pt x="27" y="875"/>
                    <a:pt x="20" y="870"/>
                    <a:pt x="15" y="860"/>
                  </a:cubicBezTo>
                  <a:cubicBezTo>
                    <a:pt x="14" y="857"/>
                    <a:pt x="10" y="852"/>
                    <a:pt x="9" y="845"/>
                  </a:cubicBezTo>
                  <a:cubicBezTo>
                    <a:pt x="0" y="822"/>
                    <a:pt x="10" y="811"/>
                    <a:pt x="30" y="791"/>
                  </a:cubicBezTo>
                  <a:cubicBezTo>
                    <a:pt x="33" y="786"/>
                    <a:pt x="38" y="781"/>
                    <a:pt x="43" y="776"/>
                  </a:cubicBezTo>
                  <a:cubicBezTo>
                    <a:pt x="48" y="770"/>
                    <a:pt x="52" y="765"/>
                    <a:pt x="55" y="760"/>
                  </a:cubicBezTo>
                  <a:cubicBezTo>
                    <a:pt x="61" y="752"/>
                    <a:pt x="68" y="743"/>
                    <a:pt x="75" y="737"/>
                  </a:cubicBezTo>
                  <a:cubicBezTo>
                    <a:pt x="81" y="732"/>
                    <a:pt x="88" y="730"/>
                    <a:pt x="96" y="729"/>
                  </a:cubicBezTo>
                  <a:cubicBezTo>
                    <a:pt x="104" y="727"/>
                    <a:pt x="111" y="724"/>
                    <a:pt x="119" y="720"/>
                  </a:cubicBezTo>
                  <a:cubicBezTo>
                    <a:pt x="147" y="705"/>
                    <a:pt x="144" y="686"/>
                    <a:pt x="142" y="673"/>
                  </a:cubicBezTo>
                  <a:cubicBezTo>
                    <a:pt x="141" y="666"/>
                    <a:pt x="139" y="659"/>
                    <a:pt x="141" y="653"/>
                  </a:cubicBezTo>
                  <a:cubicBezTo>
                    <a:pt x="145" y="631"/>
                    <a:pt x="167" y="626"/>
                    <a:pt x="201" y="623"/>
                  </a:cubicBezTo>
                  <a:cubicBezTo>
                    <a:pt x="229" y="620"/>
                    <a:pt x="257" y="615"/>
                    <a:pt x="276" y="595"/>
                  </a:cubicBezTo>
                  <a:cubicBezTo>
                    <a:pt x="282" y="588"/>
                    <a:pt x="285" y="579"/>
                    <a:pt x="287" y="572"/>
                  </a:cubicBezTo>
                  <a:cubicBezTo>
                    <a:pt x="289" y="565"/>
                    <a:pt x="290" y="560"/>
                    <a:pt x="294" y="556"/>
                  </a:cubicBezTo>
                  <a:cubicBezTo>
                    <a:pt x="297" y="552"/>
                    <a:pt x="302" y="551"/>
                    <a:pt x="307" y="547"/>
                  </a:cubicBezTo>
                  <a:cubicBezTo>
                    <a:pt x="312" y="544"/>
                    <a:pt x="317" y="541"/>
                    <a:pt x="322" y="536"/>
                  </a:cubicBezTo>
                  <a:cubicBezTo>
                    <a:pt x="337" y="523"/>
                    <a:pt x="343" y="508"/>
                    <a:pt x="348" y="493"/>
                  </a:cubicBezTo>
                  <a:cubicBezTo>
                    <a:pt x="351" y="485"/>
                    <a:pt x="355" y="478"/>
                    <a:pt x="360" y="470"/>
                  </a:cubicBezTo>
                  <a:cubicBezTo>
                    <a:pt x="365" y="458"/>
                    <a:pt x="378" y="458"/>
                    <a:pt x="396" y="458"/>
                  </a:cubicBezTo>
                  <a:cubicBezTo>
                    <a:pt x="409" y="458"/>
                    <a:pt x="422" y="460"/>
                    <a:pt x="435" y="453"/>
                  </a:cubicBezTo>
                  <a:cubicBezTo>
                    <a:pt x="460" y="445"/>
                    <a:pt x="472" y="427"/>
                    <a:pt x="482" y="411"/>
                  </a:cubicBezTo>
                  <a:cubicBezTo>
                    <a:pt x="486" y="402"/>
                    <a:pt x="493" y="392"/>
                    <a:pt x="501" y="386"/>
                  </a:cubicBezTo>
                  <a:cubicBezTo>
                    <a:pt x="519" y="368"/>
                    <a:pt x="536" y="371"/>
                    <a:pt x="561" y="374"/>
                  </a:cubicBezTo>
                  <a:cubicBezTo>
                    <a:pt x="569" y="374"/>
                    <a:pt x="575" y="376"/>
                    <a:pt x="584" y="376"/>
                  </a:cubicBezTo>
                  <a:cubicBezTo>
                    <a:pt x="612" y="378"/>
                    <a:pt x="628" y="366"/>
                    <a:pt x="643" y="356"/>
                  </a:cubicBezTo>
                  <a:cubicBezTo>
                    <a:pt x="650" y="351"/>
                    <a:pt x="656" y="346"/>
                    <a:pt x="664" y="341"/>
                  </a:cubicBezTo>
                  <a:cubicBezTo>
                    <a:pt x="691" y="328"/>
                    <a:pt x="722" y="330"/>
                    <a:pt x="740" y="345"/>
                  </a:cubicBezTo>
                  <a:cubicBezTo>
                    <a:pt x="752" y="353"/>
                    <a:pt x="755" y="369"/>
                    <a:pt x="758" y="388"/>
                  </a:cubicBezTo>
                  <a:cubicBezTo>
                    <a:pt x="760" y="397"/>
                    <a:pt x="762" y="407"/>
                    <a:pt x="765" y="416"/>
                  </a:cubicBezTo>
                  <a:cubicBezTo>
                    <a:pt x="770" y="430"/>
                    <a:pt x="776" y="445"/>
                    <a:pt x="783" y="458"/>
                  </a:cubicBezTo>
                  <a:cubicBezTo>
                    <a:pt x="790" y="473"/>
                    <a:pt x="798" y="488"/>
                    <a:pt x="801" y="504"/>
                  </a:cubicBezTo>
                  <a:cubicBezTo>
                    <a:pt x="803" y="508"/>
                    <a:pt x="804" y="513"/>
                    <a:pt x="806" y="518"/>
                  </a:cubicBezTo>
                  <a:cubicBezTo>
                    <a:pt x="811" y="539"/>
                    <a:pt x="818" y="572"/>
                    <a:pt x="857" y="570"/>
                  </a:cubicBezTo>
                  <a:cubicBezTo>
                    <a:pt x="884" y="569"/>
                    <a:pt x="900" y="551"/>
                    <a:pt x="915" y="536"/>
                  </a:cubicBezTo>
                  <a:cubicBezTo>
                    <a:pt x="925" y="526"/>
                    <a:pt x="933" y="518"/>
                    <a:pt x="943" y="513"/>
                  </a:cubicBezTo>
                  <a:cubicBezTo>
                    <a:pt x="956" y="506"/>
                    <a:pt x="969" y="503"/>
                    <a:pt x="984" y="501"/>
                  </a:cubicBezTo>
                  <a:cubicBezTo>
                    <a:pt x="1000" y="498"/>
                    <a:pt x="1017" y="495"/>
                    <a:pt x="1033" y="486"/>
                  </a:cubicBezTo>
                  <a:cubicBezTo>
                    <a:pt x="1060" y="473"/>
                    <a:pt x="1071" y="478"/>
                    <a:pt x="1093" y="486"/>
                  </a:cubicBezTo>
                  <a:cubicBezTo>
                    <a:pt x="1101" y="488"/>
                    <a:pt x="1108" y="491"/>
                    <a:pt x="1117" y="493"/>
                  </a:cubicBezTo>
                  <a:cubicBezTo>
                    <a:pt x="1164" y="508"/>
                    <a:pt x="1183" y="481"/>
                    <a:pt x="1200" y="453"/>
                  </a:cubicBezTo>
                  <a:cubicBezTo>
                    <a:pt x="1236" y="386"/>
                    <a:pt x="1261" y="318"/>
                    <a:pt x="1269" y="259"/>
                  </a:cubicBezTo>
                  <a:cubicBezTo>
                    <a:pt x="1272" y="231"/>
                    <a:pt x="1282" y="219"/>
                    <a:pt x="1299" y="201"/>
                  </a:cubicBezTo>
                  <a:cubicBezTo>
                    <a:pt x="1304" y="195"/>
                    <a:pt x="1310" y="188"/>
                    <a:pt x="1315" y="180"/>
                  </a:cubicBezTo>
                  <a:cubicBezTo>
                    <a:pt x="1337" y="154"/>
                    <a:pt x="1340" y="129"/>
                    <a:pt x="1343" y="101"/>
                  </a:cubicBezTo>
                  <a:cubicBezTo>
                    <a:pt x="1345" y="96"/>
                    <a:pt x="1345" y="89"/>
                    <a:pt x="1346" y="81"/>
                  </a:cubicBezTo>
                  <a:cubicBezTo>
                    <a:pt x="1350" y="56"/>
                    <a:pt x="1356" y="22"/>
                    <a:pt x="1379" y="10"/>
                  </a:cubicBezTo>
                  <a:cubicBezTo>
                    <a:pt x="1396" y="0"/>
                    <a:pt x="1411" y="7"/>
                    <a:pt x="1432" y="17"/>
                  </a:cubicBezTo>
                  <a:cubicBezTo>
                    <a:pt x="1437" y="20"/>
                    <a:pt x="1440" y="22"/>
                    <a:pt x="1444" y="23"/>
                  </a:cubicBezTo>
                  <a:cubicBezTo>
                    <a:pt x="1460" y="32"/>
                    <a:pt x="1480" y="40"/>
                    <a:pt x="1503" y="32"/>
                  </a:cubicBezTo>
                  <a:cubicBezTo>
                    <a:pt x="1511" y="28"/>
                    <a:pt x="1518" y="23"/>
                    <a:pt x="1523" y="20"/>
                  </a:cubicBezTo>
                  <a:cubicBezTo>
                    <a:pt x="1531" y="15"/>
                    <a:pt x="1534" y="12"/>
                    <a:pt x="1541" y="12"/>
                  </a:cubicBezTo>
                  <a:cubicBezTo>
                    <a:pt x="1546" y="12"/>
                    <a:pt x="1552" y="14"/>
                    <a:pt x="1559" y="17"/>
                  </a:cubicBezTo>
                  <a:lnTo>
                    <a:pt x="1559" y="18"/>
                  </a:lnTo>
                  <a:cubicBezTo>
                    <a:pt x="1559" y="20"/>
                    <a:pt x="1559" y="22"/>
                    <a:pt x="1559" y="23"/>
                  </a:cubicBezTo>
                  <a:cubicBezTo>
                    <a:pt x="1564" y="42"/>
                    <a:pt x="1582" y="51"/>
                    <a:pt x="1575" y="70"/>
                  </a:cubicBezTo>
                  <a:cubicBezTo>
                    <a:pt x="1572" y="79"/>
                    <a:pt x="1556" y="86"/>
                    <a:pt x="1551" y="98"/>
                  </a:cubicBezTo>
                  <a:cubicBezTo>
                    <a:pt x="1544" y="117"/>
                    <a:pt x="1559" y="129"/>
                    <a:pt x="1567" y="145"/>
                  </a:cubicBezTo>
                  <a:cubicBezTo>
                    <a:pt x="1572" y="154"/>
                    <a:pt x="1574" y="162"/>
                    <a:pt x="1577" y="168"/>
                  </a:cubicBezTo>
                  <a:cubicBezTo>
                    <a:pt x="1580" y="177"/>
                    <a:pt x="1589" y="177"/>
                    <a:pt x="1589" y="187"/>
                  </a:cubicBezTo>
                  <a:cubicBezTo>
                    <a:pt x="1594" y="215"/>
                    <a:pt x="1559" y="224"/>
                    <a:pt x="1575" y="254"/>
                  </a:cubicBezTo>
                  <a:cubicBezTo>
                    <a:pt x="1582" y="269"/>
                    <a:pt x="1612" y="277"/>
                    <a:pt x="1610" y="297"/>
                  </a:cubicBezTo>
                  <a:cubicBezTo>
                    <a:pt x="1610" y="308"/>
                    <a:pt x="1597" y="312"/>
                    <a:pt x="1594" y="322"/>
                  </a:cubicBezTo>
                  <a:cubicBezTo>
                    <a:pt x="1587" y="345"/>
                    <a:pt x="1608" y="345"/>
                    <a:pt x="1620" y="361"/>
                  </a:cubicBezTo>
                  <a:cubicBezTo>
                    <a:pt x="1626" y="373"/>
                    <a:pt x="1628" y="386"/>
                    <a:pt x="1633" y="397"/>
                  </a:cubicBezTo>
                  <a:cubicBezTo>
                    <a:pt x="1643" y="420"/>
                    <a:pt x="1651" y="432"/>
                    <a:pt x="1651" y="458"/>
                  </a:cubicBezTo>
                  <a:cubicBezTo>
                    <a:pt x="1653" y="481"/>
                    <a:pt x="1646" y="501"/>
                    <a:pt x="1656" y="523"/>
                  </a:cubicBezTo>
                  <a:cubicBezTo>
                    <a:pt x="1663" y="541"/>
                    <a:pt x="1679" y="552"/>
                    <a:pt x="1678" y="574"/>
                  </a:cubicBezTo>
                  <a:cubicBezTo>
                    <a:pt x="1676" y="592"/>
                    <a:pt x="1663" y="605"/>
                    <a:pt x="1663" y="623"/>
                  </a:cubicBezTo>
                  <a:cubicBezTo>
                    <a:pt x="1663" y="663"/>
                    <a:pt x="1699" y="709"/>
                    <a:pt x="1724" y="735"/>
                  </a:cubicBezTo>
                  <a:cubicBezTo>
                    <a:pt x="1745" y="757"/>
                    <a:pt x="1796" y="785"/>
                    <a:pt x="1752" y="811"/>
                  </a:cubicBezTo>
                  <a:cubicBezTo>
                    <a:pt x="1735" y="821"/>
                    <a:pt x="1706" y="826"/>
                    <a:pt x="1689" y="819"/>
                  </a:cubicBezTo>
                  <a:cubicBezTo>
                    <a:pt x="1674" y="814"/>
                    <a:pt x="1674" y="799"/>
                    <a:pt x="1656" y="799"/>
                  </a:cubicBezTo>
                  <a:cubicBezTo>
                    <a:pt x="1648" y="798"/>
                    <a:pt x="1640" y="808"/>
                    <a:pt x="1630" y="809"/>
                  </a:cubicBezTo>
                  <a:cubicBezTo>
                    <a:pt x="1617" y="811"/>
                    <a:pt x="1603" y="808"/>
                    <a:pt x="1590" y="809"/>
                  </a:cubicBezTo>
                  <a:cubicBezTo>
                    <a:pt x="1572" y="813"/>
                    <a:pt x="1547" y="821"/>
                    <a:pt x="1533" y="832"/>
                  </a:cubicBezTo>
                  <a:cubicBezTo>
                    <a:pt x="1516" y="847"/>
                    <a:pt x="1513" y="870"/>
                    <a:pt x="1500" y="887"/>
                  </a:cubicBezTo>
                  <a:cubicBezTo>
                    <a:pt x="1488" y="902"/>
                    <a:pt x="1472" y="911"/>
                    <a:pt x="1460" y="926"/>
                  </a:cubicBezTo>
                  <a:cubicBezTo>
                    <a:pt x="1435" y="959"/>
                    <a:pt x="1424" y="1015"/>
                    <a:pt x="1417" y="1055"/>
                  </a:cubicBezTo>
                  <a:cubicBezTo>
                    <a:pt x="1409" y="1106"/>
                    <a:pt x="1411" y="1149"/>
                    <a:pt x="1429" y="1196"/>
                  </a:cubicBezTo>
                  <a:cubicBezTo>
                    <a:pt x="1440" y="1226"/>
                    <a:pt x="1467" y="1262"/>
                    <a:pt x="1468" y="1295"/>
                  </a:cubicBezTo>
                  <a:cubicBezTo>
                    <a:pt x="1472" y="1335"/>
                    <a:pt x="1435" y="1351"/>
                    <a:pt x="1411" y="1318"/>
                  </a:cubicBezTo>
                  <a:cubicBezTo>
                    <a:pt x="1391" y="1292"/>
                    <a:pt x="1368" y="1267"/>
                    <a:pt x="1345" y="1244"/>
                  </a:cubicBezTo>
                  <a:cubicBezTo>
                    <a:pt x="1322" y="1219"/>
                    <a:pt x="1297" y="1219"/>
                    <a:pt x="1297" y="1257"/>
                  </a:cubicBezTo>
                  <a:cubicBezTo>
                    <a:pt x="1297" y="1282"/>
                    <a:pt x="1310" y="1305"/>
                    <a:pt x="1312" y="1328"/>
                  </a:cubicBezTo>
                  <a:cubicBezTo>
                    <a:pt x="1318" y="1376"/>
                    <a:pt x="1304" y="1406"/>
                    <a:pt x="1333" y="1448"/>
                  </a:cubicBezTo>
                  <a:cubicBezTo>
                    <a:pt x="1351" y="1473"/>
                    <a:pt x="1366" y="1529"/>
                    <a:pt x="1315" y="1513"/>
                  </a:cubicBezTo>
                  <a:cubicBezTo>
                    <a:pt x="1297" y="1508"/>
                    <a:pt x="1285" y="1483"/>
                    <a:pt x="1264" y="1508"/>
                  </a:cubicBezTo>
                  <a:cubicBezTo>
                    <a:pt x="1251" y="1524"/>
                    <a:pt x="1261" y="1536"/>
                    <a:pt x="1266" y="1551"/>
                  </a:cubicBezTo>
                  <a:cubicBezTo>
                    <a:pt x="1269" y="1564"/>
                    <a:pt x="1282" y="1587"/>
                    <a:pt x="1264" y="1595"/>
                  </a:cubicBezTo>
                  <a:cubicBezTo>
                    <a:pt x="1259" y="1598"/>
                    <a:pt x="1244" y="1588"/>
                    <a:pt x="1238" y="1587"/>
                  </a:cubicBezTo>
                  <a:cubicBezTo>
                    <a:pt x="1218" y="1585"/>
                    <a:pt x="1203" y="1597"/>
                    <a:pt x="1211" y="1620"/>
                  </a:cubicBezTo>
                  <a:cubicBezTo>
                    <a:pt x="1216" y="1630"/>
                    <a:pt x="1233" y="1635"/>
                    <a:pt x="1233" y="1644"/>
                  </a:cubicBezTo>
                  <a:cubicBezTo>
                    <a:pt x="1233" y="1646"/>
                    <a:pt x="1218" y="1654"/>
                    <a:pt x="1216" y="1661"/>
                  </a:cubicBezTo>
                  <a:cubicBezTo>
                    <a:pt x="1213" y="1674"/>
                    <a:pt x="1226" y="1694"/>
                    <a:pt x="1234" y="1705"/>
                  </a:cubicBezTo>
                  <a:cubicBezTo>
                    <a:pt x="1253" y="1733"/>
                    <a:pt x="1277" y="1773"/>
                    <a:pt x="1307" y="1788"/>
                  </a:cubicBezTo>
                  <a:cubicBezTo>
                    <a:pt x="1338" y="1804"/>
                    <a:pt x="1340" y="1839"/>
                    <a:pt x="1363" y="1869"/>
                  </a:cubicBezTo>
                  <a:cubicBezTo>
                    <a:pt x="1424" y="1948"/>
                    <a:pt x="1406" y="2055"/>
                    <a:pt x="1465" y="2137"/>
                  </a:cubicBezTo>
                  <a:cubicBezTo>
                    <a:pt x="1490" y="2173"/>
                    <a:pt x="1529" y="2223"/>
                    <a:pt x="1579" y="2218"/>
                  </a:cubicBezTo>
                  <a:cubicBezTo>
                    <a:pt x="1600" y="2214"/>
                    <a:pt x="1630" y="2208"/>
                    <a:pt x="1625" y="2183"/>
                  </a:cubicBezTo>
                  <a:cubicBezTo>
                    <a:pt x="1622" y="2158"/>
                    <a:pt x="1589" y="2149"/>
                    <a:pt x="1617" y="2122"/>
                  </a:cubicBezTo>
                  <a:cubicBezTo>
                    <a:pt x="1630" y="2109"/>
                    <a:pt x="1650" y="2109"/>
                    <a:pt x="1666" y="2099"/>
                  </a:cubicBezTo>
                  <a:cubicBezTo>
                    <a:pt x="1679" y="2091"/>
                    <a:pt x="1687" y="2074"/>
                    <a:pt x="1707" y="2078"/>
                  </a:cubicBezTo>
                  <a:cubicBezTo>
                    <a:pt x="1739" y="2084"/>
                    <a:pt x="1753" y="2135"/>
                    <a:pt x="1757" y="2162"/>
                  </a:cubicBezTo>
                  <a:cubicBezTo>
                    <a:pt x="1763" y="2196"/>
                    <a:pt x="1762" y="2216"/>
                    <a:pt x="1790" y="2239"/>
                  </a:cubicBezTo>
                  <a:cubicBezTo>
                    <a:pt x="1795" y="2242"/>
                    <a:pt x="1798" y="2244"/>
                    <a:pt x="1801" y="2247"/>
                  </a:cubicBezTo>
                  <a:cubicBezTo>
                    <a:pt x="1762" y="2271"/>
                    <a:pt x="1722" y="2300"/>
                    <a:pt x="1696" y="2340"/>
                  </a:cubicBezTo>
                  <a:cubicBezTo>
                    <a:pt x="1689" y="2350"/>
                    <a:pt x="1684" y="2359"/>
                    <a:pt x="1679" y="2369"/>
                  </a:cubicBezTo>
                  <a:cubicBezTo>
                    <a:pt x="1669" y="2389"/>
                    <a:pt x="1659" y="2407"/>
                    <a:pt x="1638" y="2419"/>
                  </a:cubicBezTo>
                  <a:cubicBezTo>
                    <a:pt x="1628" y="2425"/>
                    <a:pt x="1618" y="2430"/>
                    <a:pt x="1610" y="2435"/>
                  </a:cubicBezTo>
                  <a:cubicBezTo>
                    <a:pt x="1584" y="2448"/>
                    <a:pt x="1559" y="2462"/>
                    <a:pt x="1536" y="2483"/>
                  </a:cubicBezTo>
                  <a:cubicBezTo>
                    <a:pt x="1496" y="2523"/>
                    <a:pt x="1503" y="2544"/>
                    <a:pt x="1518" y="2584"/>
                  </a:cubicBezTo>
                  <a:cubicBezTo>
                    <a:pt x="1523" y="2593"/>
                    <a:pt x="1526" y="2603"/>
                    <a:pt x="1528" y="2613"/>
                  </a:cubicBezTo>
                  <a:cubicBezTo>
                    <a:pt x="1536" y="2635"/>
                    <a:pt x="1544" y="2658"/>
                    <a:pt x="1554" y="2679"/>
                  </a:cubicBezTo>
                  <a:cubicBezTo>
                    <a:pt x="1559" y="2689"/>
                    <a:pt x="1564" y="2699"/>
                    <a:pt x="1570" y="2709"/>
                  </a:cubicBezTo>
                  <a:cubicBezTo>
                    <a:pt x="1584" y="2730"/>
                    <a:pt x="1595" y="2748"/>
                    <a:pt x="1597" y="2775"/>
                  </a:cubicBezTo>
                  <a:cubicBezTo>
                    <a:pt x="1598" y="2801"/>
                    <a:pt x="1590" y="2834"/>
                    <a:pt x="1572" y="2869"/>
                  </a:cubicBezTo>
                  <a:lnTo>
                    <a:pt x="1570" y="2872"/>
                  </a:lnTo>
                  <a:cubicBezTo>
                    <a:pt x="1557" y="2898"/>
                    <a:pt x="1542" y="2929"/>
                    <a:pt x="1518" y="2943"/>
                  </a:cubicBezTo>
                  <a:cubicBezTo>
                    <a:pt x="1505" y="2949"/>
                    <a:pt x="1490" y="2953"/>
                    <a:pt x="1475" y="2954"/>
                  </a:cubicBezTo>
                  <a:cubicBezTo>
                    <a:pt x="1462" y="2957"/>
                    <a:pt x="1449" y="2959"/>
                    <a:pt x="1435" y="2964"/>
                  </a:cubicBezTo>
                  <a:cubicBezTo>
                    <a:pt x="1407" y="2976"/>
                    <a:pt x="1389" y="3002"/>
                    <a:pt x="1388" y="3037"/>
                  </a:cubicBezTo>
                  <a:cubicBezTo>
                    <a:pt x="1384" y="3073"/>
                    <a:pt x="1404" y="3109"/>
                    <a:pt x="1435" y="3124"/>
                  </a:cubicBezTo>
                  <a:cubicBezTo>
                    <a:pt x="1480" y="3147"/>
                    <a:pt x="1523" y="3124"/>
                    <a:pt x="1552" y="3106"/>
                  </a:cubicBezTo>
                  <a:cubicBezTo>
                    <a:pt x="1572" y="3091"/>
                    <a:pt x="1580" y="3091"/>
                    <a:pt x="1584" y="3093"/>
                  </a:cubicBezTo>
                  <a:cubicBezTo>
                    <a:pt x="1585" y="3094"/>
                    <a:pt x="1590" y="3098"/>
                    <a:pt x="1595" y="3117"/>
                  </a:cubicBezTo>
                  <a:cubicBezTo>
                    <a:pt x="1597" y="3130"/>
                    <a:pt x="1598" y="3144"/>
                    <a:pt x="1600" y="3157"/>
                  </a:cubicBezTo>
                  <a:cubicBezTo>
                    <a:pt x="1602" y="3178"/>
                    <a:pt x="1603" y="3200"/>
                    <a:pt x="1612" y="3223"/>
                  </a:cubicBezTo>
                  <a:cubicBezTo>
                    <a:pt x="1620" y="3246"/>
                    <a:pt x="1620" y="3249"/>
                    <a:pt x="1594" y="3264"/>
                  </a:cubicBezTo>
                  <a:cubicBezTo>
                    <a:pt x="1587" y="3267"/>
                    <a:pt x="1580" y="3270"/>
                    <a:pt x="1574" y="3274"/>
                  </a:cubicBezTo>
                  <a:cubicBezTo>
                    <a:pt x="1552" y="3284"/>
                    <a:pt x="1531" y="3294"/>
                    <a:pt x="1516" y="3323"/>
                  </a:cubicBezTo>
                  <a:cubicBezTo>
                    <a:pt x="1511" y="3331"/>
                    <a:pt x="1508" y="3340"/>
                    <a:pt x="1505" y="3348"/>
                  </a:cubicBezTo>
                  <a:cubicBezTo>
                    <a:pt x="1496" y="3366"/>
                    <a:pt x="1488" y="3383"/>
                    <a:pt x="1470" y="3397"/>
                  </a:cubicBezTo>
                  <a:cubicBezTo>
                    <a:pt x="1452" y="3411"/>
                    <a:pt x="1432" y="3422"/>
                    <a:pt x="1411" y="343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1" name="Freeform 88">
              <a:extLst>
                <a:ext uri="{FF2B5EF4-FFF2-40B4-BE49-F238E27FC236}">
                  <a16:creationId xmlns:a16="http://schemas.microsoft.com/office/drawing/2014/main" id="{3FEA1F18-1179-47D5-A40A-47DCABA0C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2643188"/>
              <a:ext cx="434975" cy="723900"/>
            </a:xfrm>
            <a:custGeom>
              <a:avLst/>
              <a:gdLst>
                <a:gd name="T0" fmla="*/ 1196 w 1208"/>
                <a:gd name="T1" fmla="*/ 2002 h 2009"/>
                <a:gd name="T2" fmla="*/ 1130 w 1208"/>
                <a:gd name="T3" fmla="*/ 1989 h 2009"/>
                <a:gd name="T4" fmla="*/ 1054 w 1208"/>
                <a:gd name="T5" fmla="*/ 1939 h 2009"/>
                <a:gd name="T6" fmla="*/ 769 w 1208"/>
                <a:gd name="T7" fmla="*/ 1750 h 2009"/>
                <a:gd name="T8" fmla="*/ 387 w 1208"/>
                <a:gd name="T9" fmla="*/ 1493 h 2009"/>
                <a:gd name="T10" fmla="*/ 30 w 1208"/>
                <a:gd name="T11" fmla="*/ 1247 h 2009"/>
                <a:gd name="T12" fmla="*/ 28 w 1208"/>
                <a:gd name="T13" fmla="*/ 1195 h 2009"/>
                <a:gd name="T14" fmla="*/ 132 w 1208"/>
                <a:gd name="T15" fmla="*/ 1096 h 2009"/>
                <a:gd name="T16" fmla="*/ 189 w 1208"/>
                <a:gd name="T17" fmla="*/ 1035 h 2009"/>
                <a:gd name="T18" fmla="*/ 240 w 1208"/>
                <a:gd name="T19" fmla="*/ 951 h 2009"/>
                <a:gd name="T20" fmla="*/ 226 w 1208"/>
                <a:gd name="T21" fmla="*/ 850 h 2009"/>
                <a:gd name="T22" fmla="*/ 142 w 1208"/>
                <a:gd name="T23" fmla="*/ 821 h 2009"/>
                <a:gd name="T24" fmla="*/ 18 w 1208"/>
                <a:gd name="T25" fmla="*/ 776 h 2009"/>
                <a:gd name="T26" fmla="*/ 82 w 1208"/>
                <a:gd name="T27" fmla="*/ 719 h 2009"/>
                <a:gd name="T28" fmla="*/ 199 w 1208"/>
                <a:gd name="T29" fmla="*/ 623 h 2009"/>
                <a:gd name="T30" fmla="*/ 227 w 1208"/>
                <a:gd name="T31" fmla="*/ 511 h 2009"/>
                <a:gd name="T32" fmla="*/ 181 w 1208"/>
                <a:gd name="T33" fmla="*/ 406 h 2009"/>
                <a:gd name="T34" fmla="*/ 146 w 1208"/>
                <a:gd name="T35" fmla="*/ 313 h 2009"/>
                <a:gd name="T36" fmla="*/ 226 w 1208"/>
                <a:gd name="T37" fmla="*/ 196 h 2009"/>
                <a:gd name="T38" fmla="*/ 306 w 1208"/>
                <a:gd name="T39" fmla="*/ 119 h 2009"/>
                <a:gd name="T40" fmla="*/ 430 w 1208"/>
                <a:gd name="T41" fmla="*/ 0 h 2009"/>
                <a:gd name="T42" fmla="*/ 461 w 1208"/>
                <a:gd name="T43" fmla="*/ 18 h 2009"/>
                <a:gd name="T44" fmla="*/ 550 w 1208"/>
                <a:gd name="T45" fmla="*/ 37 h 2009"/>
                <a:gd name="T46" fmla="*/ 713 w 1208"/>
                <a:gd name="T47" fmla="*/ 122 h 2009"/>
                <a:gd name="T48" fmla="*/ 618 w 1208"/>
                <a:gd name="T49" fmla="*/ 150 h 2009"/>
                <a:gd name="T50" fmla="*/ 581 w 1208"/>
                <a:gd name="T51" fmla="*/ 172 h 2009"/>
                <a:gd name="T52" fmla="*/ 611 w 1208"/>
                <a:gd name="T53" fmla="*/ 270 h 2009"/>
                <a:gd name="T54" fmla="*/ 753 w 1208"/>
                <a:gd name="T55" fmla="*/ 466 h 2009"/>
                <a:gd name="T56" fmla="*/ 947 w 1208"/>
                <a:gd name="T57" fmla="*/ 564 h 2009"/>
                <a:gd name="T58" fmla="*/ 842 w 1208"/>
                <a:gd name="T59" fmla="*/ 766 h 2009"/>
                <a:gd name="T60" fmla="*/ 868 w 1208"/>
                <a:gd name="T61" fmla="*/ 951 h 2009"/>
                <a:gd name="T62" fmla="*/ 950 w 1208"/>
                <a:gd name="T63" fmla="*/ 1027 h 2009"/>
                <a:gd name="T64" fmla="*/ 1066 w 1208"/>
                <a:gd name="T65" fmla="*/ 1089 h 2009"/>
                <a:gd name="T66" fmla="*/ 1008 w 1208"/>
                <a:gd name="T67" fmla="*/ 1191 h 2009"/>
                <a:gd name="T68" fmla="*/ 1016 w 1208"/>
                <a:gd name="T69" fmla="*/ 1406 h 2009"/>
                <a:gd name="T70" fmla="*/ 1094 w 1208"/>
                <a:gd name="T71" fmla="*/ 1476 h 2009"/>
                <a:gd name="T72" fmla="*/ 1206 w 1208"/>
                <a:gd name="T73" fmla="*/ 1880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8" h="2009">
                  <a:moveTo>
                    <a:pt x="1204" y="1980"/>
                  </a:moveTo>
                  <a:cubicBezTo>
                    <a:pt x="1204" y="1989"/>
                    <a:pt x="1202" y="1997"/>
                    <a:pt x="1196" y="2002"/>
                  </a:cubicBezTo>
                  <a:cubicBezTo>
                    <a:pt x="1193" y="2004"/>
                    <a:pt x="1189" y="2005"/>
                    <a:pt x="1186" y="2005"/>
                  </a:cubicBezTo>
                  <a:cubicBezTo>
                    <a:pt x="1166" y="2008"/>
                    <a:pt x="1146" y="1999"/>
                    <a:pt x="1130" y="1989"/>
                  </a:cubicBezTo>
                  <a:cubicBezTo>
                    <a:pt x="1123" y="1985"/>
                    <a:pt x="1118" y="1982"/>
                    <a:pt x="1114" y="1979"/>
                  </a:cubicBezTo>
                  <a:cubicBezTo>
                    <a:pt x="1094" y="1967"/>
                    <a:pt x="1074" y="1951"/>
                    <a:pt x="1054" y="1939"/>
                  </a:cubicBezTo>
                  <a:cubicBezTo>
                    <a:pt x="1036" y="1931"/>
                    <a:pt x="1020" y="1918"/>
                    <a:pt x="1005" y="1905"/>
                  </a:cubicBezTo>
                  <a:cubicBezTo>
                    <a:pt x="932" y="1840"/>
                    <a:pt x="863" y="1779"/>
                    <a:pt x="769" y="1750"/>
                  </a:cubicBezTo>
                  <a:cubicBezTo>
                    <a:pt x="670" y="1719"/>
                    <a:pt x="600" y="1646"/>
                    <a:pt x="515" y="1590"/>
                  </a:cubicBezTo>
                  <a:cubicBezTo>
                    <a:pt x="471" y="1560"/>
                    <a:pt x="431" y="1522"/>
                    <a:pt x="387" y="1493"/>
                  </a:cubicBezTo>
                  <a:cubicBezTo>
                    <a:pt x="347" y="1466"/>
                    <a:pt x="301" y="1455"/>
                    <a:pt x="262" y="1427"/>
                  </a:cubicBezTo>
                  <a:cubicBezTo>
                    <a:pt x="183" y="1373"/>
                    <a:pt x="90" y="1323"/>
                    <a:pt x="30" y="1247"/>
                  </a:cubicBezTo>
                  <a:cubicBezTo>
                    <a:pt x="20" y="1234"/>
                    <a:pt x="10" y="1223"/>
                    <a:pt x="0" y="1211"/>
                  </a:cubicBezTo>
                  <a:cubicBezTo>
                    <a:pt x="10" y="1205"/>
                    <a:pt x="18" y="1200"/>
                    <a:pt x="28" y="1195"/>
                  </a:cubicBezTo>
                  <a:cubicBezTo>
                    <a:pt x="49" y="1183"/>
                    <a:pt x="71" y="1172"/>
                    <a:pt x="90" y="1155"/>
                  </a:cubicBezTo>
                  <a:cubicBezTo>
                    <a:pt x="114" y="1137"/>
                    <a:pt x="123" y="1116"/>
                    <a:pt x="132" y="1096"/>
                  </a:cubicBezTo>
                  <a:cubicBezTo>
                    <a:pt x="135" y="1088"/>
                    <a:pt x="140" y="1081"/>
                    <a:pt x="143" y="1073"/>
                  </a:cubicBezTo>
                  <a:cubicBezTo>
                    <a:pt x="153" y="1053"/>
                    <a:pt x="170" y="1045"/>
                    <a:pt x="189" y="1035"/>
                  </a:cubicBezTo>
                  <a:cubicBezTo>
                    <a:pt x="196" y="1033"/>
                    <a:pt x="204" y="1028"/>
                    <a:pt x="211" y="1025"/>
                  </a:cubicBezTo>
                  <a:cubicBezTo>
                    <a:pt x="247" y="1005"/>
                    <a:pt x="254" y="989"/>
                    <a:pt x="240" y="951"/>
                  </a:cubicBezTo>
                  <a:cubicBezTo>
                    <a:pt x="234" y="933"/>
                    <a:pt x="232" y="913"/>
                    <a:pt x="230" y="893"/>
                  </a:cubicBezTo>
                  <a:cubicBezTo>
                    <a:pt x="229" y="878"/>
                    <a:pt x="227" y="865"/>
                    <a:pt x="226" y="850"/>
                  </a:cubicBezTo>
                  <a:cubicBezTo>
                    <a:pt x="222" y="836"/>
                    <a:pt x="216" y="814"/>
                    <a:pt x="198" y="807"/>
                  </a:cubicBezTo>
                  <a:cubicBezTo>
                    <a:pt x="179" y="799"/>
                    <a:pt x="160" y="809"/>
                    <a:pt x="142" y="821"/>
                  </a:cubicBezTo>
                  <a:cubicBezTo>
                    <a:pt x="102" y="847"/>
                    <a:pt x="76" y="852"/>
                    <a:pt x="51" y="839"/>
                  </a:cubicBezTo>
                  <a:cubicBezTo>
                    <a:pt x="26" y="827"/>
                    <a:pt x="16" y="798"/>
                    <a:pt x="18" y="776"/>
                  </a:cubicBezTo>
                  <a:cubicBezTo>
                    <a:pt x="18" y="765"/>
                    <a:pt x="23" y="738"/>
                    <a:pt x="49" y="727"/>
                  </a:cubicBezTo>
                  <a:cubicBezTo>
                    <a:pt x="59" y="723"/>
                    <a:pt x="71" y="722"/>
                    <a:pt x="82" y="719"/>
                  </a:cubicBezTo>
                  <a:cubicBezTo>
                    <a:pt x="100" y="717"/>
                    <a:pt x="118" y="714"/>
                    <a:pt x="135" y="704"/>
                  </a:cubicBezTo>
                  <a:cubicBezTo>
                    <a:pt x="166" y="686"/>
                    <a:pt x="184" y="651"/>
                    <a:pt x="199" y="623"/>
                  </a:cubicBezTo>
                  <a:lnTo>
                    <a:pt x="199" y="620"/>
                  </a:lnTo>
                  <a:cubicBezTo>
                    <a:pt x="221" y="579"/>
                    <a:pt x="229" y="544"/>
                    <a:pt x="227" y="511"/>
                  </a:cubicBezTo>
                  <a:cubicBezTo>
                    <a:pt x="224" y="478"/>
                    <a:pt x="211" y="455"/>
                    <a:pt x="198" y="432"/>
                  </a:cubicBezTo>
                  <a:cubicBezTo>
                    <a:pt x="191" y="424"/>
                    <a:pt x="186" y="415"/>
                    <a:pt x="181" y="406"/>
                  </a:cubicBezTo>
                  <a:cubicBezTo>
                    <a:pt x="171" y="386"/>
                    <a:pt x="165" y="364"/>
                    <a:pt x="158" y="343"/>
                  </a:cubicBezTo>
                  <a:cubicBezTo>
                    <a:pt x="155" y="333"/>
                    <a:pt x="151" y="323"/>
                    <a:pt x="146" y="313"/>
                  </a:cubicBezTo>
                  <a:cubicBezTo>
                    <a:pt x="133" y="274"/>
                    <a:pt x="130" y="267"/>
                    <a:pt x="158" y="241"/>
                  </a:cubicBezTo>
                  <a:cubicBezTo>
                    <a:pt x="178" y="221"/>
                    <a:pt x="201" y="209"/>
                    <a:pt x="226" y="196"/>
                  </a:cubicBezTo>
                  <a:cubicBezTo>
                    <a:pt x="235" y="191"/>
                    <a:pt x="245" y="186"/>
                    <a:pt x="255" y="180"/>
                  </a:cubicBezTo>
                  <a:cubicBezTo>
                    <a:pt x="283" y="165"/>
                    <a:pt x="295" y="142"/>
                    <a:pt x="306" y="119"/>
                  </a:cubicBezTo>
                  <a:cubicBezTo>
                    <a:pt x="311" y="111"/>
                    <a:pt x="316" y="102"/>
                    <a:pt x="321" y="94"/>
                  </a:cubicBezTo>
                  <a:cubicBezTo>
                    <a:pt x="349" y="53"/>
                    <a:pt x="389" y="25"/>
                    <a:pt x="430" y="0"/>
                  </a:cubicBezTo>
                  <a:cubicBezTo>
                    <a:pt x="430" y="0"/>
                    <a:pt x="430" y="0"/>
                    <a:pt x="431" y="0"/>
                  </a:cubicBezTo>
                  <a:cubicBezTo>
                    <a:pt x="441" y="7"/>
                    <a:pt x="451" y="12"/>
                    <a:pt x="461" y="18"/>
                  </a:cubicBezTo>
                  <a:cubicBezTo>
                    <a:pt x="474" y="30"/>
                    <a:pt x="486" y="45"/>
                    <a:pt x="501" y="55"/>
                  </a:cubicBezTo>
                  <a:cubicBezTo>
                    <a:pt x="529" y="71"/>
                    <a:pt x="532" y="55"/>
                    <a:pt x="550" y="37"/>
                  </a:cubicBezTo>
                  <a:cubicBezTo>
                    <a:pt x="581" y="4"/>
                    <a:pt x="606" y="32"/>
                    <a:pt x="639" y="51"/>
                  </a:cubicBezTo>
                  <a:cubicBezTo>
                    <a:pt x="674" y="71"/>
                    <a:pt x="707" y="79"/>
                    <a:pt x="713" y="122"/>
                  </a:cubicBezTo>
                  <a:cubicBezTo>
                    <a:pt x="721" y="167"/>
                    <a:pt x="695" y="183"/>
                    <a:pt x="654" y="190"/>
                  </a:cubicBezTo>
                  <a:cubicBezTo>
                    <a:pt x="623" y="193"/>
                    <a:pt x="621" y="178"/>
                    <a:pt x="618" y="150"/>
                  </a:cubicBezTo>
                  <a:cubicBezTo>
                    <a:pt x="616" y="135"/>
                    <a:pt x="623" y="96"/>
                    <a:pt x="600" y="97"/>
                  </a:cubicBezTo>
                  <a:cubicBezTo>
                    <a:pt x="568" y="102"/>
                    <a:pt x="568" y="155"/>
                    <a:pt x="581" y="172"/>
                  </a:cubicBezTo>
                  <a:cubicBezTo>
                    <a:pt x="595" y="186"/>
                    <a:pt x="606" y="193"/>
                    <a:pt x="609" y="213"/>
                  </a:cubicBezTo>
                  <a:cubicBezTo>
                    <a:pt x="614" y="231"/>
                    <a:pt x="608" y="252"/>
                    <a:pt x="611" y="270"/>
                  </a:cubicBezTo>
                  <a:cubicBezTo>
                    <a:pt x="618" y="310"/>
                    <a:pt x="644" y="348"/>
                    <a:pt x="669" y="379"/>
                  </a:cubicBezTo>
                  <a:cubicBezTo>
                    <a:pt x="692" y="412"/>
                    <a:pt x="715" y="448"/>
                    <a:pt x="753" y="466"/>
                  </a:cubicBezTo>
                  <a:cubicBezTo>
                    <a:pt x="794" y="486"/>
                    <a:pt x="825" y="480"/>
                    <a:pt x="868" y="485"/>
                  </a:cubicBezTo>
                  <a:cubicBezTo>
                    <a:pt x="914" y="490"/>
                    <a:pt x="939" y="521"/>
                    <a:pt x="947" y="564"/>
                  </a:cubicBezTo>
                  <a:cubicBezTo>
                    <a:pt x="955" y="607"/>
                    <a:pt x="942" y="635"/>
                    <a:pt x="911" y="666"/>
                  </a:cubicBezTo>
                  <a:cubicBezTo>
                    <a:pt x="876" y="699"/>
                    <a:pt x="845" y="712"/>
                    <a:pt x="842" y="766"/>
                  </a:cubicBezTo>
                  <a:cubicBezTo>
                    <a:pt x="840" y="809"/>
                    <a:pt x="860" y="852"/>
                    <a:pt x="861" y="895"/>
                  </a:cubicBezTo>
                  <a:cubicBezTo>
                    <a:pt x="863" y="916"/>
                    <a:pt x="853" y="933"/>
                    <a:pt x="868" y="951"/>
                  </a:cubicBezTo>
                  <a:cubicBezTo>
                    <a:pt x="880" y="966"/>
                    <a:pt x="896" y="974"/>
                    <a:pt x="908" y="990"/>
                  </a:cubicBezTo>
                  <a:cubicBezTo>
                    <a:pt x="921" y="1007"/>
                    <a:pt x="932" y="1015"/>
                    <a:pt x="950" y="1027"/>
                  </a:cubicBezTo>
                  <a:cubicBezTo>
                    <a:pt x="970" y="1040"/>
                    <a:pt x="972" y="1048"/>
                    <a:pt x="983" y="1066"/>
                  </a:cubicBezTo>
                  <a:cubicBezTo>
                    <a:pt x="1005" y="1099"/>
                    <a:pt x="1034" y="1079"/>
                    <a:pt x="1066" y="1089"/>
                  </a:cubicBezTo>
                  <a:cubicBezTo>
                    <a:pt x="1102" y="1099"/>
                    <a:pt x="1089" y="1127"/>
                    <a:pt x="1061" y="1135"/>
                  </a:cubicBezTo>
                  <a:cubicBezTo>
                    <a:pt x="1023" y="1147"/>
                    <a:pt x="1016" y="1147"/>
                    <a:pt x="1008" y="1191"/>
                  </a:cubicBezTo>
                  <a:cubicBezTo>
                    <a:pt x="1003" y="1226"/>
                    <a:pt x="995" y="1256"/>
                    <a:pt x="992" y="1290"/>
                  </a:cubicBezTo>
                  <a:cubicBezTo>
                    <a:pt x="988" y="1338"/>
                    <a:pt x="987" y="1369"/>
                    <a:pt x="1016" y="1406"/>
                  </a:cubicBezTo>
                  <a:cubicBezTo>
                    <a:pt x="1029" y="1420"/>
                    <a:pt x="1039" y="1440"/>
                    <a:pt x="1053" y="1452"/>
                  </a:cubicBezTo>
                  <a:cubicBezTo>
                    <a:pt x="1064" y="1463"/>
                    <a:pt x="1081" y="1466"/>
                    <a:pt x="1094" y="1476"/>
                  </a:cubicBezTo>
                  <a:cubicBezTo>
                    <a:pt x="1161" y="1534"/>
                    <a:pt x="1174" y="1651"/>
                    <a:pt x="1179" y="1733"/>
                  </a:cubicBezTo>
                  <a:cubicBezTo>
                    <a:pt x="1181" y="1783"/>
                    <a:pt x="1201" y="1831"/>
                    <a:pt x="1206" y="1880"/>
                  </a:cubicBezTo>
                  <a:cubicBezTo>
                    <a:pt x="1207" y="1915"/>
                    <a:pt x="1207" y="1948"/>
                    <a:pt x="1204" y="198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2" name="Freeform 89">
              <a:extLst>
                <a:ext uri="{FF2B5EF4-FFF2-40B4-BE49-F238E27FC236}">
                  <a16:creationId xmlns:a16="http://schemas.microsoft.com/office/drawing/2014/main" id="{52FD1613-5982-4EF3-8E91-E4F2F832F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136775"/>
              <a:ext cx="141288" cy="173038"/>
            </a:xfrm>
            <a:custGeom>
              <a:avLst/>
              <a:gdLst>
                <a:gd name="T0" fmla="*/ 335 w 393"/>
                <a:gd name="T1" fmla="*/ 198 h 482"/>
                <a:gd name="T2" fmla="*/ 305 w 393"/>
                <a:gd name="T3" fmla="*/ 134 h 482"/>
                <a:gd name="T4" fmla="*/ 233 w 393"/>
                <a:gd name="T5" fmla="*/ 159 h 482"/>
                <a:gd name="T6" fmla="*/ 195 w 393"/>
                <a:gd name="T7" fmla="*/ 106 h 482"/>
                <a:gd name="T8" fmla="*/ 201 w 393"/>
                <a:gd name="T9" fmla="*/ 58 h 482"/>
                <a:gd name="T10" fmla="*/ 83 w 393"/>
                <a:gd name="T11" fmla="*/ 55 h 482"/>
                <a:gd name="T12" fmla="*/ 66 w 393"/>
                <a:gd name="T13" fmla="*/ 22 h 482"/>
                <a:gd name="T14" fmla="*/ 36 w 393"/>
                <a:gd name="T15" fmla="*/ 45 h 482"/>
                <a:gd name="T16" fmla="*/ 18 w 393"/>
                <a:gd name="T17" fmla="*/ 18 h 482"/>
                <a:gd name="T18" fmla="*/ 0 w 393"/>
                <a:gd name="T19" fmla="*/ 0 h 482"/>
                <a:gd name="T20" fmla="*/ 63 w 393"/>
                <a:gd name="T21" fmla="*/ 198 h 482"/>
                <a:gd name="T22" fmla="*/ 106 w 393"/>
                <a:gd name="T23" fmla="*/ 264 h 482"/>
                <a:gd name="T24" fmla="*/ 139 w 393"/>
                <a:gd name="T25" fmla="*/ 313 h 482"/>
                <a:gd name="T26" fmla="*/ 170 w 393"/>
                <a:gd name="T27" fmla="*/ 369 h 482"/>
                <a:gd name="T28" fmla="*/ 208 w 393"/>
                <a:gd name="T29" fmla="*/ 437 h 482"/>
                <a:gd name="T30" fmla="*/ 224 w 393"/>
                <a:gd name="T31" fmla="*/ 460 h 482"/>
                <a:gd name="T32" fmla="*/ 239 w 393"/>
                <a:gd name="T33" fmla="*/ 481 h 482"/>
                <a:gd name="T34" fmla="*/ 269 w 393"/>
                <a:gd name="T35" fmla="*/ 475 h 482"/>
                <a:gd name="T36" fmla="*/ 379 w 393"/>
                <a:gd name="T37" fmla="*/ 388 h 482"/>
                <a:gd name="T38" fmla="*/ 335 w 393"/>
                <a:gd name="T39" fmla="*/ 198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3" h="482">
                  <a:moveTo>
                    <a:pt x="335" y="198"/>
                  </a:moveTo>
                  <a:cubicBezTo>
                    <a:pt x="325" y="178"/>
                    <a:pt x="315" y="155"/>
                    <a:pt x="305" y="134"/>
                  </a:cubicBezTo>
                  <a:cubicBezTo>
                    <a:pt x="285" y="160"/>
                    <a:pt x="265" y="187"/>
                    <a:pt x="233" y="159"/>
                  </a:cubicBezTo>
                  <a:cubicBezTo>
                    <a:pt x="216" y="144"/>
                    <a:pt x="193" y="131"/>
                    <a:pt x="195" y="106"/>
                  </a:cubicBezTo>
                  <a:cubicBezTo>
                    <a:pt x="195" y="89"/>
                    <a:pt x="213" y="73"/>
                    <a:pt x="201" y="58"/>
                  </a:cubicBezTo>
                  <a:cubicBezTo>
                    <a:pt x="172" y="25"/>
                    <a:pt x="109" y="124"/>
                    <a:pt x="83" y="55"/>
                  </a:cubicBezTo>
                  <a:cubicBezTo>
                    <a:pt x="78" y="42"/>
                    <a:pt x="88" y="14"/>
                    <a:pt x="66" y="22"/>
                  </a:cubicBezTo>
                  <a:cubicBezTo>
                    <a:pt x="53" y="27"/>
                    <a:pt x="61" y="51"/>
                    <a:pt x="36" y="45"/>
                  </a:cubicBezTo>
                  <a:cubicBezTo>
                    <a:pt x="23" y="40"/>
                    <a:pt x="27" y="27"/>
                    <a:pt x="18" y="18"/>
                  </a:cubicBezTo>
                  <a:cubicBezTo>
                    <a:pt x="12" y="10"/>
                    <a:pt x="7" y="5"/>
                    <a:pt x="0" y="0"/>
                  </a:cubicBezTo>
                  <a:cubicBezTo>
                    <a:pt x="7" y="66"/>
                    <a:pt x="28" y="134"/>
                    <a:pt x="63" y="198"/>
                  </a:cubicBezTo>
                  <a:cubicBezTo>
                    <a:pt x="76" y="221"/>
                    <a:pt x="91" y="243"/>
                    <a:pt x="106" y="264"/>
                  </a:cubicBezTo>
                  <a:cubicBezTo>
                    <a:pt x="117" y="280"/>
                    <a:pt x="129" y="297"/>
                    <a:pt x="139" y="313"/>
                  </a:cubicBezTo>
                  <a:cubicBezTo>
                    <a:pt x="150" y="332"/>
                    <a:pt x="160" y="351"/>
                    <a:pt x="170" y="369"/>
                  </a:cubicBezTo>
                  <a:cubicBezTo>
                    <a:pt x="181" y="392"/>
                    <a:pt x="193" y="416"/>
                    <a:pt x="208" y="437"/>
                  </a:cubicBezTo>
                  <a:cubicBezTo>
                    <a:pt x="213" y="445"/>
                    <a:pt x="218" y="453"/>
                    <a:pt x="224" y="460"/>
                  </a:cubicBezTo>
                  <a:cubicBezTo>
                    <a:pt x="229" y="467"/>
                    <a:pt x="234" y="473"/>
                    <a:pt x="239" y="481"/>
                  </a:cubicBezTo>
                  <a:cubicBezTo>
                    <a:pt x="249" y="478"/>
                    <a:pt x="259" y="476"/>
                    <a:pt x="269" y="475"/>
                  </a:cubicBezTo>
                  <a:cubicBezTo>
                    <a:pt x="330" y="462"/>
                    <a:pt x="368" y="444"/>
                    <a:pt x="379" y="388"/>
                  </a:cubicBezTo>
                  <a:cubicBezTo>
                    <a:pt x="392" y="320"/>
                    <a:pt x="364" y="261"/>
                    <a:pt x="335" y="19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3" name="Freeform 90">
              <a:extLst>
                <a:ext uri="{FF2B5EF4-FFF2-40B4-BE49-F238E27FC236}">
                  <a16:creationId xmlns:a16="http://schemas.microsoft.com/office/drawing/2014/main" id="{6674B2B2-D03D-4049-B94C-789902372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1938" y="1069975"/>
              <a:ext cx="88900" cy="149225"/>
            </a:xfrm>
            <a:custGeom>
              <a:avLst/>
              <a:gdLst>
                <a:gd name="T0" fmla="*/ 239 w 247"/>
                <a:gd name="T1" fmla="*/ 135 h 413"/>
                <a:gd name="T2" fmla="*/ 231 w 247"/>
                <a:gd name="T3" fmla="*/ 77 h 413"/>
                <a:gd name="T4" fmla="*/ 231 w 247"/>
                <a:gd name="T5" fmla="*/ 43 h 413"/>
                <a:gd name="T6" fmla="*/ 218 w 247"/>
                <a:gd name="T7" fmla="*/ 10 h 413"/>
                <a:gd name="T8" fmla="*/ 170 w 247"/>
                <a:gd name="T9" fmla="*/ 10 h 413"/>
                <a:gd name="T10" fmla="*/ 137 w 247"/>
                <a:gd name="T11" fmla="*/ 21 h 413"/>
                <a:gd name="T12" fmla="*/ 98 w 247"/>
                <a:gd name="T13" fmla="*/ 38 h 413"/>
                <a:gd name="T14" fmla="*/ 76 w 247"/>
                <a:gd name="T15" fmla="*/ 53 h 413"/>
                <a:gd name="T16" fmla="*/ 51 w 247"/>
                <a:gd name="T17" fmla="*/ 71 h 413"/>
                <a:gd name="T18" fmla="*/ 37 w 247"/>
                <a:gd name="T19" fmla="*/ 86 h 413"/>
                <a:gd name="T20" fmla="*/ 23 w 247"/>
                <a:gd name="T21" fmla="*/ 138 h 413"/>
                <a:gd name="T22" fmla="*/ 9 w 247"/>
                <a:gd name="T23" fmla="*/ 158 h 413"/>
                <a:gd name="T24" fmla="*/ 5 w 247"/>
                <a:gd name="T25" fmla="*/ 199 h 413"/>
                <a:gd name="T26" fmla="*/ 17 w 247"/>
                <a:gd name="T27" fmla="*/ 241 h 413"/>
                <a:gd name="T28" fmla="*/ 23 w 247"/>
                <a:gd name="T29" fmla="*/ 277 h 413"/>
                <a:gd name="T30" fmla="*/ 38 w 247"/>
                <a:gd name="T31" fmla="*/ 290 h 413"/>
                <a:gd name="T32" fmla="*/ 55 w 247"/>
                <a:gd name="T33" fmla="*/ 330 h 413"/>
                <a:gd name="T34" fmla="*/ 78 w 247"/>
                <a:gd name="T35" fmla="*/ 364 h 413"/>
                <a:gd name="T36" fmla="*/ 89 w 247"/>
                <a:gd name="T37" fmla="*/ 371 h 413"/>
                <a:gd name="T38" fmla="*/ 103 w 247"/>
                <a:gd name="T39" fmla="*/ 390 h 413"/>
                <a:gd name="T40" fmla="*/ 121 w 247"/>
                <a:gd name="T41" fmla="*/ 404 h 413"/>
                <a:gd name="T42" fmla="*/ 155 w 247"/>
                <a:gd name="T43" fmla="*/ 407 h 413"/>
                <a:gd name="T44" fmla="*/ 178 w 247"/>
                <a:gd name="T45" fmla="*/ 376 h 413"/>
                <a:gd name="T46" fmla="*/ 192 w 247"/>
                <a:gd name="T47" fmla="*/ 336 h 413"/>
                <a:gd name="T48" fmla="*/ 183 w 247"/>
                <a:gd name="T49" fmla="*/ 292 h 413"/>
                <a:gd name="T50" fmla="*/ 188 w 247"/>
                <a:gd name="T51" fmla="*/ 247 h 413"/>
                <a:gd name="T52" fmla="*/ 213 w 247"/>
                <a:gd name="T53" fmla="*/ 221 h 413"/>
                <a:gd name="T54" fmla="*/ 224 w 247"/>
                <a:gd name="T55" fmla="*/ 188 h 413"/>
                <a:gd name="T56" fmla="*/ 228 w 247"/>
                <a:gd name="T57" fmla="*/ 160 h 413"/>
                <a:gd name="T58" fmla="*/ 239 w 247"/>
                <a:gd name="T59" fmla="*/ 135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7" h="413">
                  <a:moveTo>
                    <a:pt x="239" y="135"/>
                  </a:moveTo>
                  <a:cubicBezTo>
                    <a:pt x="246" y="117"/>
                    <a:pt x="233" y="97"/>
                    <a:pt x="231" y="77"/>
                  </a:cubicBezTo>
                  <a:cubicBezTo>
                    <a:pt x="229" y="66"/>
                    <a:pt x="231" y="54"/>
                    <a:pt x="231" y="43"/>
                  </a:cubicBezTo>
                  <a:cubicBezTo>
                    <a:pt x="229" y="30"/>
                    <a:pt x="226" y="17"/>
                    <a:pt x="218" y="10"/>
                  </a:cubicBezTo>
                  <a:cubicBezTo>
                    <a:pt x="203" y="0"/>
                    <a:pt x="185" y="5"/>
                    <a:pt x="170" y="10"/>
                  </a:cubicBezTo>
                  <a:cubicBezTo>
                    <a:pt x="159" y="15"/>
                    <a:pt x="147" y="18"/>
                    <a:pt x="137" y="21"/>
                  </a:cubicBezTo>
                  <a:cubicBezTo>
                    <a:pt x="124" y="26"/>
                    <a:pt x="111" y="31"/>
                    <a:pt x="98" y="38"/>
                  </a:cubicBezTo>
                  <a:cubicBezTo>
                    <a:pt x="89" y="41"/>
                    <a:pt x="83" y="48"/>
                    <a:pt x="76" y="53"/>
                  </a:cubicBezTo>
                  <a:cubicBezTo>
                    <a:pt x="68" y="59"/>
                    <a:pt x="60" y="66"/>
                    <a:pt x="51" y="71"/>
                  </a:cubicBezTo>
                  <a:cubicBezTo>
                    <a:pt x="45" y="76"/>
                    <a:pt x="40" y="79"/>
                    <a:pt x="37" y="86"/>
                  </a:cubicBezTo>
                  <a:cubicBezTo>
                    <a:pt x="27" y="101"/>
                    <a:pt x="33" y="122"/>
                    <a:pt x="23" y="138"/>
                  </a:cubicBezTo>
                  <a:cubicBezTo>
                    <a:pt x="20" y="145"/>
                    <a:pt x="12" y="152"/>
                    <a:pt x="9" y="158"/>
                  </a:cubicBezTo>
                  <a:cubicBezTo>
                    <a:pt x="0" y="171"/>
                    <a:pt x="2" y="185"/>
                    <a:pt x="5" y="199"/>
                  </a:cubicBezTo>
                  <a:cubicBezTo>
                    <a:pt x="9" y="213"/>
                    <a:pt x="15" y="227"/>
                    <a:pt x="17" y="241"/>
                  </a:cubicBezTo>
                  <a:cubicBezTo>
                    <a:pt x="19" y="254"/>
                    <a:pt x="17" y="267"/>
                    <a:pt x="23" y="277"/>
                  </a:cubicBezTo>
                  <a:cubicBezTo>
                    <a:pt x="28" y="282"/>
                    <a:pt x="33" y="287"/>
                    <a:pt x="38" y="290"/>
                  </a:cubicBezTo>
                  <a:cubicBezTo>
                    <a:pt x="48" y="302"/>
                    <a:pt x="50" y="316"/>
                    <a:pt x="55" y="330"/>
                  </a:cubicBezTo>
                  <a:cubicBezTo>
                    <a:pt x="58" y="344"/>
                    <a:pt x="65" y="359"/>
                    <a:pt x="78" y="364"/>
                  </a:cubicBezTo>
                  <a:cubicBezTo>
                    <a:pt x="81" y="367"/>
                    <a:pt x="86" y="367"/>
                    <a:pt x="89" y="371"/>
                  </a:cubicBezTo>
                  <a:cubicBezTo>
                    <a:pt x="96" y="376"/>
                    <a:pt x="98" y="384"/>
                    <a:pt x="103" y="390"/>
                  </a:cubicBezTo>
                  <a:cubicBezTo>
                    <a:pt x="106" y="397"/>
                    <a:pt x="114" y="400"/>
                    <a:pt x="121" y="404"/>
                  </a:cubicBezTo>
                  <a:cubicBezTo>
                    <a:pt x="132" y="409"/>
                    <a:pt x="145" y="412"/>
                    <a:pt x="155" y="407"/>
                  </a:cubicBezTo>
                  <a:cubicBezTo>
                    <a:pt x="167" y="400"/>
                    <a:pt x="173" y="387"/>
                    <a:pt x="178" y="376"/>
                  </a:cubicBezTo>
                  <a:cubicBezTo>
                    <a:pt x="183" y="362"/>
                    <a:pt x="190" y="349"/>
                    <a:pt x="192" y="336"/>
                  </a:cubicBezTo>
                  <a:cubicBezTo>
                    <a:pt x="193" y="321"/>
                    <a:pt x="190" y="306"/>
                    <a:pt x="183" y="292"/>
                  </a:cubicBezTo>
                  <a:cubicBezTo>
                    <a:pt x="175" y="274"/>
                    <a:pt x="175" y="264"/>
                    <a:pt x="188" y="247"/>
                  </a:cubicBezTo>
                  <a:cubicBezTo>
                    <a:pt x="196" y="237"/>
                    <a:pt x="206" y="231"/>
                    <a:pt x="213" y="221"/>
                  </a:cubicBezTo>
                  <a:cubicBezTo>
                    <a:pt x="221" y="211"/>
                    <a:pt x="223" y="199"/>
                    <a:pt x="224" y="188"/>
                  </a:cubicBezTo>
                  <a:cubicBezTo>
                    <a:pt x="226" y="178"/>
                    <a:pt x="226" y="168"/>
                    <a:pt x="228" y="160"/>
                  </a:cubicBezTo>
                  <a:cubicBezTo>
                    <a:pt x="231" y="150"/>
                    <a:pt x="236" y="143"/>
                    <a:pt x="239" y="13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4" name="Freeform 91">
              <a:extLst>
                <a:ext uri="{FF2B5EF4-FFF2-40B4-BE49-F238E27FC236}">
                  <a16:creationId xmlns:a16="http://schemas.microsoft.com/office/drawing/2014/main" id="{B8F1E057-E666-4E68-8D29-68B34E0B8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4313" y="1582738"/>
              <a:ext cx="65087" cy="57150"/>
            </a:xfrm>
            <a:custGeom>
              <a:avLst/>
              <a:gdLst>
                <a:gd name="T0" fmla="*/ 154 w 179"/>
                <a:gd name="T1" fmla="*/ 113 h 160"/>
                <a:gd name="T2" fmla="*/ 175 w 179"/>
                <a:gd name="T3" fmla="*/ 71 h 160"/>
                <a:gd name="T4" fmla="*/ 175 w 179"/>
                <a:gd name="T5" fmla="*/ 54 h 160"/>
                <a:gd name="T6" fmla="*/ 162 w 179"/>
                <a:gd name="T7" fmla="*/ 46 h 160"/>
                <a:gd name="T8" fmla="*/ 150 w 179"/>
                <a:gd name="T9" fmla="*/ 31 h 160"/>
                <a:gd name="T10" fmla="*/ 132 w 179"/>
                <a:gd name="T11" fmla="*/ 8 h 160"/>
                <a:gd name="T12" fmla="*/ 91 w 179"/>
                <a:gd name="T13" fmla="*/ 16 h 160"/>
                <a:gd name="T14" fmla="*/ 78 w 179"/>
                <a:gd name="T15" fmla="*/ 26 h 160"/>
                <a:gd name="T16" fmla="*/ 73 w 179"/>
                <a:gd name="T17" fmla="*/ 31 h 160"/>
                <a:gd name="T18" fmla="*/ 58 w 179"/>
                <a:gd name="T19" fmla="*/ 41 h 160"/>
                <a:gd name="T20" fmla="*/ 37 w 179"/>
                <a:gd name="T21" fmla="*/ 52 h 160"/>
                <a:gd name="T22" fmla="*/ 7 w 179"/>
                <a:gd name="T23" fmla="*/ 85 h 160"/>
                <a:gd name="T24" fmla="*/ 0 w 179"/>
                <a:gd name="T25" fmla="*/ 105 h 160"/>
                <a:gd name="T26" fmla="*/ 17 w 179"/>
                <a:gd name="T27" fmla="*/ 145 h 160"/>
                <a:gd name="T28" fmla="*/ 25 w 179"/>
                <a:gd name="T29" fmla="*/ 155 h 160"/>
                <a:gd name="T30" fmla="*/ 55 w 179"/>
                <a:gd name="T31" fmla="*/ 155 h 160"/>
                <a:gd name="T32" fmla="*/ 154 w 179"/>
                <a:gd name="T33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60">
                  <a:moveTo>
                    <a:pt x="154" y="113"/>
                  </a:moveTo>
                  <a:cubicBezTo>
                    <a:pt x="163" y="100"/>
                    <a:pt x="170" y="85"/>
                    <a:pt x="175" y="71"/>
                  </a:cubicBezTo>
                  <a:cubicBezTo>
                    <a:pt x="177" y="66"/>
                    <a:pt x="178" y="59"/>
                    <a:pt x="175" y="54"/>
                  </a:cubicBezTo>
                  <a:cubicBezTo>
                    <a:pt x="172" y="51"/>
                    <a:pt x="167" y="49"/>
                    <a:pt x="162" y="46"/>
                  </a:cubicBezTo>
                  <a:cubicBezTo>
                    <a:pt x="157" y="43"/>
                    <a:pt x="154" y="36"/>
                    <a:pt x="150" y="31"/>
                  </a:cubicBezTo>
                  <a:cubicBezTo>
                    <a:pt x="145" y="23"/>
                    <a:pt x="140" y="15"/>
                    <a:pt x="132" y="8"/>
                  </a:cubicBezTo>
                  <a:cubicBezTo>
                    <a:pt x="117" y="0"/>
                    <a:pt x="102" y="10"/>
                    <a:pt x="91" y="16"/>
                  </a:cubicBezTo>
                  <a:cubicBezTo>
                    <a:pt x="86" y="19"/>
                    <a:pt x="81" y="23"/>
                    <a:pt x="78" y="26"/>
                  </a:cubicBezTo>
                  <a:cubicBezTo>
                    <a:pt x="76" y="28"/>
                    <a:pt x="74" y="29"/>
                    <a:pt x="73" y="31"/>
                  </a:cubicBezTo>
                  <a:cubicBezTo>
                    <a:pt x="66" y="36"/>
                    <a:pt x="66" y="39"/>
                    <a:pt x="58" y="41"/>
                  </a:cubicBezTo>
                  <a:cubicBezTo>
                    <a:pt x="50" y="44"/>
                    <a:pt x="43" y="47"/>
                    <a:pt x="37" y="52"/>
                  </a:cubicBezTo>
                  <a:cubicBezTo>
                    <a:pt x="25" y="61"/>
                    <a:pt x="14" y="72"/>
                    <a:pt x="7" y="85"/>
                  </a:cubicBezTo>
                  <a:cubicBezTo>
                    <a:pt x="4" y="92"/>
                    <a:pt x="0" y="99"/>
                    <a:pt x="0" y="105"/>
                  </a:cubicBezTo>
                  <a:cubicBezTo>
                    <a:pt x="0" y="120"/>
                    <a:pt x="9" y="133"/>
                    <a:pt x="17" y="145"/>
                  </a:cubicBezTo>
                  <a:cubicBezTo>
                    <a:pt x="20" y="148"/>
                    <a:pt x="22" y="153"/>
                    <a:pt x="25" y="155"/>
                  </a:cubicBezTo>
                  <a:cubicBezTo>
                    <a:pt x="35" y="159"/>
                    <a:pt x="45" y="158"/>
                    <a:pt x="55" y="155"/>
                  </a:cubicBezTo>
                  <a:cubicBezTo>
                    <a:pt x="86" y="146"/>
                    <a:pt x="134" y="140"/>
                    <a:pt x="154" y="11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5" name="Freeform 92">
              <a:extLst>
                <a:ext uri="{FF2B5EF4-FFF2-40B4-BE49-F238E27FC236}">
                  <a16:creationId xmlns:a16="http://schemas.microsoft.com/office/drawing/2014/main" id="{FC6F8B71-34BE-4323-80D2-A6FCC88EB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6063" y="2582863"/>
              <a:ext cx="77787" cy="31750"/>
            </a:xfrm>
            <a:custGeom>
              <a:avLst/>
              <a:gdLst>
                <a:gd name="T0" fmla="*/ 0 w 216"/>
                <a:gd name="T1" fmla="*/ 43 h 87"/>
                <a:gd name="T2" fmla="*/ 10 w 216"/>
                <a:gd name="T3" fmla="*/ 28 h 87"/>
                <a:gd name="T4" fmla="*/ 23 w 216"/>
                <a:gd name="T5" fmla="*/ 20 h 87"/>
                <a:gd name="T6" fmla="*/ 32 w 216"/>
                <a:gd name="T7" fmla="*/ 8 h 87"/>
                <a:gd name="T8" fmla="*/ 45 w 216"/>
                <a:gd name="T9" fmla="*/ 2 h 87"/>
                <a:gd name="T10" fmla="*/ 53 w 216"/>
                <a:gd name="T11" fmla="*/ 13 h 87"/>
                <a:gd name="T12" fmla="*/ 70 w 216"/>
                <a:gd name="T13" fmla="*/ 27 h 87"/>
                <a:gd name="T14" fmla="*/ 93 w 216"/>
                <a:gd name="T15" fmla="*/ 30 h 87"/>
                <a:gd name="T16" fmla="*/ 144 w 216"/>
                <a:gd name="T17" fmla="*/ 32 h 87"/>
                <a:gd name="T18" fmla="*/ 152 w 216"/>
                <a:gd name="T19" fmla="*/ 32 h 87"/>
                <a:gd name="T20" fmla="*/ 167 w 216"/>
                <a:gd name="T21" fmla="*/ 22 h 87"/>
                <a:gd name="T22" fmla="*/ 191 w 216"/>
                <a:gd name="T23" fmla="*/ 23 h 87"/>
                <a:gd name="T24" fmla="*/ 195 w 216"/>
                <a:gd name="T25" fmla="*/ 30 h 87"/>
                <a:gd name="T26" fmla="*/ 206 w 216"/>
                <a:gd name="T27" fmla="*/ 40 h 87"/>
                <a:gd name="T28" fmla="*/ 213 w 216"/>
                <a:gd name="T29" fmla="*/ 51 h 87"/>
                <a:gd name="T30" fmla="*/ 203 w 216"/>
                <a:gd name="T31" fmla="*/ 58 h 87"/>
                <a:gd name="T32" fmla="*/ 190 w 216"/>
                <a:gd name="T33" fmla="*/ 63 h 87"/>
                <a:gd name="T34" fmla="*/ 185 w 216"/>
                <a:gd name="T35" fmla="*/ 68 h 87"/>
                <a:gd name="T36" fmla="*/ 152 w 216"/>
                <a:gd name="T37" fmla="*/ 74 h 87"/>
                <a:gd name="T38" fmla="*/ 135 w 216"/>
                <a:gd name="T39" fmla="*/ 84 h 87"/>
                <a:gd name="T40" fmla="*/ 122 w 216"/>
                <a:gd name="T41" fmla="*/ 84 h 87"/>
                <a:gd name="T42" fmla="*/ 30 w 216"/>
                <a:gd name="T43" fmla="*/ 73 h 87"/>
                <a:gd name="T44" fmla="*/ 17 w 216"/>
                <a:gd name="T45" fmla="*/ 69 h 87"/>
                <a:gd name="T46" fmla="*/ 0 w 216"/>
                <a:gd name="T47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87">
                  <a:moveTo>
                    <a:pt x="0" y="43"/>
                  </a:moveTo>
                  <a:cubicBezTo>
                    <a:pt x="2" y="36"/>
                    <a:pt x="5" y="32"/>
                    <a:pt x="10" y="28"/>
                  </a:cubicBezTo>
                  <a:cubicBezTo>
                    <a:pt x="14" y="25"/>
                    <a:pt x="20" y="25"/>
                    <a:pt x="23" y="20"/>
                  </a:cubicBezTo>
                  <a:cubicBezTo>
                    <a:pt x="28" y="17"/>
                    <a:pt x="29" y="13"/>
                    <a:pt x="32" y="8"/>
                  </a:cubicBezTo>
                  <a:cubicBezTo>
                    <a:pt x="34" y="4"/>
                    <a:pt x="40" y="0"/>
                    <a:pt x="45" y="2"/>
                  </a:cubicBezTo>
                  <a:cubicBezTo>
                    <a:pt x="50" y="4"/>
                    <a:pt x="50" y="8"/>
                    <a:pt x="53" y="13"/>
                  </a:cubicBezTo>
                  <a:cubicBezTo>
                    <a:pt x="56" y="20"/>
                    <a:pt x="63" y="25"/>
                    <a:pt x="70" y="27"/>
                  </a:cubicBezTo>
                  <a:cubicBezTo>
                    <a:pt x="78" y="28"/>
                    <a:pt x="86" y="30"/>
                    <a:pt x="93" y="30"/>
                  </a:cubicBezTo>
                  <a:cubicBezTo>
                    <a:pt x="111" y="30"/>
                    <a:pt x="127" y="32"/>
                    <a:pt x="144" y="32"/>
                  </a:cubicBezTo>
                  <a:cubicBezTo>
                    <a:pt x="147" y="32"/>
                    <a:pt x="150" y="32"/>
                    <a:pt x="152" y="32"/>
                  </a:cubicBezTo>
                  <a:cubicBezTo>
                    <a:pt x="159" y="30"/>
                    <a:pt x="162" y="25"/>
                    <a:pt x="167" y="22"/>
                  </a:cubicBezTo>
                  <a:cubicBezTo>
                    <a:pt x="173" y="17"/>
                    <a:pt x="187" y="17"/>
                    <a:pt x="191" y="23"/>
                  </a:cubicBezTo>
                  <a:cubicBezTo>
                    <a:pt x="193" y="27"/>
                    <a:pt x="193" y="28"/>
                    <a:pt x="195" y="30"/>
                  </a:cubicBezTo>
                  <a:cubicBezTo>
                    <a:pt x="198" y="35"/>
                    <a:pt x="203" y="36"/>
                    <a:pt x="206" y="40"/>
                  </a:cubicBezTo>
                  <a:cubicBezTo>
                    <a:pt x="211" y="41"/>
                    <a:pt x="215" y="46"/>
                    <a:pt x="213" y="51"/>
                  </a:cubicBezTo>
                  <a:cubicBezTo>
                    <a:pt x="211" y="55"/>
                    <a:pt x="208" y="58"/>
                    <a:pt x="203" y="58"/>
                  </a:cubicBezTo>
                  <a:cubicBezTo>
                    <a:pt x="198" y="60"/>
                    <a:pt x="195" y="60"/>
                    <a:pt x="190" y="63"/>
                  </a:cubicBezTo>
                  <a:cubicBezTo>
                    <a:pt x="188" y="64"/>
                    <a:pt x="187" y="66"/>
                    <a:pt x="185" y="68"/>
                  </a:cubicBezTo>
                  <a:cubicBezTo>
                    <a:pt x="177" y="76"/>
                    <a:pt x="163" y="69"/>
                    <a:pt x="152" y="74"/>
                  </a:cubicBezTo>
                  <a:cubicBezTo>
                    <a:pt x="147" y="76"/>
                    <a:pt x="142" y="83"/>
                    <a:pt x="135" y="84"/>
                  </a:cubicBezTo>
                  <a:cubicBezTo>
                    <a:pt x="131" y="86"/>
                    <a:pt x="126" y="84"/>
                    <a:pt x="122" y="84"/>
                  </a:cubicBezTo>
                  <a:cubicBezTo>
                    <a:pt x="91" y="78"/>
                    <a:pt x="61" y="74"/>
                    <a:pt x="30" y="73"/>
                  </a:cubicBezTo>
                  <a:cubicBezTo>
                    <a:pt x="25" y="71"/>
                    <a:pt x="20" y="71"/>
                    <a:pt x="17" y="69"/>
                  </a:cubicBezTo>
                  <a:cubicBezTo>
                    <a:pt x="9" y="66"/>
                    <a:pt x="0" y="51"/>
                    <a:pt x="0" y="4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6" name="Freeform 93">
              <a:extLst>
                <a:ext uri="{FF2B5EF4-FFF2-40B4-BE49-F238E27FC236}">
                  <a16:creationId xmlns:a16="http://schemas.microsoft.com/office/drawing/2014/main" id="{BFC78CC4-DEAE-46A4-B22C-64336EA61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2425700"/>
              <a:ext cx="46037" cy="100013"/>
            </a:xfrm>
            <a:custGeom>
              <a:avLst/>
              <a:gdLst>
                <a:gd name="T0" fmla="*/ 97 w 126"/>
                <a:gd name="T1" fmla="*/ 129 h 278"/>
                <a:gd name="T2" fmla="*/ 95 w 126"/>
                <a:gd name="T3" fmla="*/ 99 h 278"/>
                <a:gd name="T4" fmla="*/ 112 w 126"/>
                <a:gd name="T5" fmla="*/ 76 h 278"/>
                <a:gd name="T6" fmla="*/ 117 w 126"/>
                <a:gd name="T7" fmla="*/ 73 h 278"/>
                <a:gd name="T8" fmla="*/ 118 w 126"/>
                <a:gd name="T9" fmla="*/ 46 h 278"/>
                <a:gd name="T10" fmla="*/ 95 w 126"/>
                <a:gd name="T11" fmla="*/ 28 h 278"/>
                <a:gd name="T12" fmla="*/ 79 w 126"/>
                <a:gd name="T13" fmla="*/ 13 h 278"/>
                <a:gd name="T14" fmla="*/ 56 w 126"/>
                <a:gd name="T15" fmla="*/ 3 h 278"/>
                <a:gd name="T16" fmla="*/ 33 w 126"/>
                <a:gd name="T17" fmla="*/ 5 h 278"/>
                <a:gd name="T18" fmla="*/ 23 w 126"/>
                <a:gd name="T19" fmla="*/ 15 h 278"/>
                <a:gd name="T20" fmla="*/ 9 w 126"/>
                <a:gd name="T21" fmla="*/ 28 h 278"/>
                <a:gd name="T22" fmla="*/ 16 w 126"/>
                <a:gd name="T23" fmla="*/ 53 h 278"/>
                <a:gd name="T24" fmla="*/ 16 w 126"/>
                <a:gd name="T25" fmla="*/ 99 h 278"/>
                <a:gd name="T26" fmla="*/ 5 w 126"/>
                <a:gd name="T27" fmla="*/ 117 h 278"/>
                <a:gd name="T28" fmla="*/ 1 w 126"/>
                <a:gd name="T29" fmla="*/ 138 h 278"/>
                <a:gd name="T30" fmla="*/ 16 w 126"/>
                <a:gd name="T31" fmla="*/ 157 h 278"/>
                <a:gd name="T32" fmla="*/ 54 w 126"/>
                <a:gd name="T33" fmla="*/ 198 h 278"/>
                <a:gd name="T34" fmla="*/ 67 w 126"/>
                <a:gd name="T35" fmla="*/ 217 h 278"/>
                <a:gd name="T36" fmla="*/ 70 w 126"/>
                <a:gd name="T37" fmla="*/ 242 h 278"/>
                <a:gd name="T38" fmla="*/ 80 w 126"/>
                <a:gd name="T39" fmla="*/ 259 h 278"/>
                <a:gd name="T40" fmla="*/ 80 w 126"/>
                <a:gd name="T41" fmla="*/ 265 h 278"/>
                <a:gd name="T42" fmla="*/ 87 w 126"/>
                <a:gd name="T43" fmla="*/ 270 h 278"/>
                <a:gd name="T44" fmla="*/ 108 w 126"/>
                <a:gd name="T45" fmla="*/ 270 h 278"/>
                <a:gd name="T46" fmla="*/ 107 w 126"/>
                <a:gd name="T47" fmla="*/ 255 h 278"/>
                <a:gd name="T48" fmla="*/ 98 w 126"/>
                <a:gd name="T49" fmla="*/ 244 h 278"/>
                <a:gd name="T50" fmla="*/ 98 w 126"/>
                <a:gd name="T51" fmla="*/ 224 h 278"/>
                <a:gd name="T52" fmla="*/ 98 w 126"/>
                <a:gd name="T53" fmla="*/ 199 h 278"/>
                <a:gd name="T54" fmla="*/ 92 w 126"/>
                <a:gd name="T55" fmla="*/ 181 h 278"/>
                <a:gd name="T56" fmla="*/ 97 w 126"/>
                <a:gd name="T57" fmla="*/ 160 h 278"/>
                <a:gd name="T58" fmla="*/ 97 w 126"/>
                <a:gd name="T59" fmla="*/ 12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6" h="278">
                  <a:moveTo>
                    <a:pt x="97" y="129"/>
                  </a:moveTo>
                  <a:cubicBezTo>
                    <a:pt x="95" y="119"/>
                    <a:pt x="93" y="108"/>
                    <a:pt x="95" y="99"/>
                  </a:cubicBezTo>
                  <a:cubicBezTo>
                    <a:pt x="97" y="90"/>
                    <a:pt x="102" y="81"/>
                    <a:pt x="112" y="76"/>
                  </a:cubicBezTo>
                  <a:cubicBezTo>
                    <a:pt x="113" y="76"/>
                    <a:pt x="115" y="74"/>
                    <a:pt x="117" y="73"/>
                  </a:cubicBezTo>
                  <a:cubicBezTo>
                    <a:pt x="125" y="68"/>
                    <a:pt x="125" y="54"/>
                    <a:pt x="118" y="46"/>
                  </a:cubicBezTo>
                  <a:cubicBezTo>
                    <a:pt x="112" y="38"/>
                    <a:pt x="102" y="35"/>
                    <a:pt x="95" y="28"/>
                  </a:cubicBezTo>
                  <a:cubicBezTo>
                    <a:pt x="89" y="23"/>
                    <a:pt x="85" y="18"/>
                    <a:pt x="79" y="13"/>
                  </a:cubicBezTo>
                  <a:cubicBezTo>
                    <a:pt x="72" y="8"/>
                    <a:pt x="64" y="7"/>
                    <a:pt x="56" y="3"/>
                  </a:cubicBezTo>
                  <a:cubicBezTo>
                    <a:pt x="47" y="2"/>
                    <a:pt x="37" y="0"/>
                    <a:pt x="33" y="5"/>
                  </a:cubicBezTo>
                  <a:cubicBezTo>
                    <a:pt x="28" y="7"/>
                    <a:pt x="26" y="12"/>
                    <a:pt x="23" y="15"/>
                  </a:cubicBezTo>
                  <a:cubicBezTo>
                    <a:pt x="19" y="20"/>
                    <a:pt x="13" y="23"/>
                    <a:pt x="9" y="28"/>
                  </a:cubicBezTo>
                  <a:cubicBezTo>
                    <a:pt x="6" y="36"/>
                    <a:pt x="13" y="44"/>
                    <a:pt x="16" y="53"/>
                  </a:cubicBezTo>
                  <a:cubicBezTo>
                    <a:pt x="24" y="66"/>
                    <a:pt x="24" y="84"/>
                    <a:pt x="16" y="99"/>
                  </a:cubicBezTo>
                  <a:cubicBezTo>
                    <a:pt x="13" y="105"/>
                    <a:pt x="8" y="112"/>
                    <a:pt x="5" y="117"/>
                  </a:cubicBezTo>
                  <a:cubicBezTo>
                    <a:pt x="1" y="124"/>
                    <a:pt x="0" y="132"/>
                    <a:pt x="1" y="138"/>
                  </a:cubicBezTo>
                  <a:cubicBezTo>
                    <a:pt x="5" y="147"/>
                    <a:pt x="9" y="152"/>
                    <a:pt x="16" y="157"/>
                  </a:cubicBezTo>
                  <a:cubicBezTo>
                    <a:pt x="29" y="168"/>
                    <a:pt x="41" y="183"/>
                    <a:pt x="54" y="198"/>
                  </a:cubicBezTo>
                  <a:cubicBezTo>
                    <a:pt x="59" y="204"/>
                    <a:pt x="64" y="210"/>
                    <a:pt x="67" y="217"/>
                  </a:cubicBezTo>
                  <a:cubicBezTo>
                    <a:pt x="70" y="225"/>
                    <a:pt x="72" y="234"/>
                    <a:pt x="70" y="242"/>
                  </a:cubicBezTo>
                  <a:cubicBezTo>
                    <a:pt x="77" y="245"/>
                    <a:pt x="80" y="252"/>
                    <a:pt x="80" y="259"/>
                  </a:cubicBezTo>
                  <a:cubicBezTo>
                    <a:pt x="80" y="262"/>
                    <a:pt x="80" y="264"/>
                    <a:pt x="80" y="265"/>
                  </a:cubicBezTo>
                  <a:cubicBezTo>
                    <a:pt x="82" y="269"/>
                    <a:pt x="84" y="269"/>
                    <a:pt x="87" y="270"/>
                  </a:cubicBezTo>
                  <a:cubicBezTo>
                    <a:pt x="93" y="273"/>
                    <a:pt x="103" y="277"/>
                    <a:pt x="108" y="270"/>
                  </a:cubicBezTo>
                  <a:cubicBezTo>
                    <a:pt x="110" y="267"/>
                    <a:pt x="110" y="260"/>
                    <a:pt x="107" y="255"/>
                  </a:cubicBezTo>
                  <a:cubicBezTo>
                    <a:pt x="103" y="252"/>
                    <a:pt x="100" y="249"/>
                    <a:pt x="98" y="244"/>
                  </a:cubicBezTo>
                  <a:cubicBezTo>
                    <a:pt x="95" y="237"/>
                    <a:pt x="95" y="231"/>
                    <a:pt x="98" y="224"/>
                  </a:cubicBezTo>
                  <a:cubicBezTo>
                    <a:pt x="103" y="214"/>
                    <a:pt x="102" y="211"/>
                    <a:pt x="98" y="199"/>
                  </a:cubicBezTo>
                  <a:cubicBezTo>
                    <a:pt x="95" y="194"/>
                    <a:pt x="92" y="188"/>
                    <a:pt x="92" y="181"/>
                  </a:cubicBezTo>
                  <a:cubicBezTo>
                    <a:pt x="92" y="175"/>
                    <a:pt x="95" y="166"/>
                    <a:pt x="97" y="160"/>
                  </a:cubicBezTo>
                  <a:cubicBezTo>
                    <a:pt x="98" y="150"/>
                    <a:pt x="98" y="138"/>
                    <a:pt x="97" y="12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7" name="Freeform 94">
              <a:extLst>
                <a:ext uri="{FF2B5EF4-FFF2-40B4-BE49-F238E27FC236}">
                  <a16:creationId xmlns:a16="http://schemas.microsoft.com/office/drawing/2014/main" id="{3765EF15-5655-421A-8CA5-08D00BDE3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3" y="3384550"/>
              <a:ext cx="42862" cy="125413"/>
            </a:xfrm>
            <a:custGeom>
              <a:avLst/>
              <a:gdLst>
                <a:gd name="T0" fmla="*/ 75 w 119"/>
                <a:gd name="T1" fmla="*/ 34 h 350"/>
                <a:gd name="T2" fmla="*/ 92 w 119"/>
                <a:gd name="T3" fmla="*/ 38 h 350"/>
                <a:gd name="T4" fmla="*/ 105 w 119"/>
                <a:gd name="T5" fmla="*/ 51 h 350"/>
                <a:gd name="T6" fmla="*/ 99 w 119"/>
                <a:gd name="T7" fmla="*/ 69 h 350"/>
                <a:gd name="T8" fmla="*/ 87 w 119"/>
                <a:gd name="T9" fmla="*/ 74 h 350"/>
                <a:gd name="T10" fmla="*/ 77 w 119"/>
                <a:gd name="T11" fmla="*/ 102 h 350"/>
                <a:gd name="T12" fmla="*/ 92 w 119"/>
                <a:gd name="T13" fmla="*/ 130 h 350"/>
                <a:gd name="T14" fmla="*/ 99 w 119"/>
                <a:gd name="T15" fmla="*/ 138 h 350"/>
                <a:gd name="T16" fmla="*/ 99 w 119"/>
                <a:gd name="T17" fmla="*/ 156 h 350"/>
                <a:gd name="T18" fmla="*/ 113 w 119"/>
                <a:gd name="T19" fmla="*/ 171 h 350"/>
                <a:gd name="T20" fmla="*/ 117 w 119"/>
                <a:gd name="T21" fmla="*/ 193 h 350"/>
                <a:gd name="T22" fmla="*/ 107 w 119"/>
                <a:gd name="T23" fmla="*/ 275 h 350"/>
                <a:gd name="T24" fmla="*/ 102 w 119"/>
                <a:gd name="T25" fmla="*/ 305 h 350"/>
                <a:gd name="T26" fmla="*/ 115 w 119"/>
                <a:gd name="T27" fmla="*/ 329 h 350"/>
                <a:gd name="T28" fmla="*/ 117 w 119"/>
                <a:gd name="T29" fmla="*/ 334 h 350"/>
                <a:gd name="T30" fmla="*/ 110 w 119"/>
                <a:gd name="T31" fmla="*/ 339 h 350"/>
                <a:gd name="T32" fmla="*/ 75 w 119"/>
                <a:gd name="T33" fmla="*/ 346 h 350"/>
                <a:gd name="T34" fmla="*/ 61 w 119"/>
                <a:gd name="T35" fmla="*/ 346 h 350"/>
                <a:gd name="T36" fmla="*/ 47 w 119"/>
                <a:gd name="T37" fmla="*/ 323 h 350"/>
                <a:gd name="T38" fmla="*/ 16 w 119"/>
                <a:gd name="T39" fmla="*/ 305 h 350"/>
                <a:gd name="T40" fmla="*/ 23 w 119"/>
                <a:gd name="T41" fmla="*/ 288 h 350"/>
                <a:gd name="T42" fmla="*/ 33 w 119"/>
                <a:gd name="T43" fmla="*/ 273 h 350"/>
                <a:gd name="T44" fmla="*/ 36 w 119"/>
                <a:gd name="T45" fmla="*/ 254 h 350"/>
                <a:gd name="T46" fmla="*/ 51 w 119"/>
                <a:gd name="T47" fmla="*/ 239 h 350"/>
                <a:gd name="T48" fmla="*/ 51 w 119"/>
                <a:gd name="T49" fmla="*/ 199 h 350"/>
                <a:gd name="T50" fmla="*/ 44 w 119"/>
                <a:gd name="T51" fmla="*/ 176 h 350"/>
                <a:gd name="T52" fmla="*/ 33 w 119"/>
                <a:gd name="T53" fmla="*/ 165 h 350"/>
                <a:gd name="T54" fmla="*/ 39 w 119"/>
                <a:gd name="T55" fmla="*/ 94 h 350"/>
                <a:gd name="T56" fmla="*/ 52 w 119"/>
                <a:gd name="T57" fmla="*/ 99 h 350"/>
                <a:gd name="T58" fmla="*/ 66 w 119"/>
                <a:gd name="T59" fmla="*/ 95 h 350"/>
                <a:gd name="T60" fmla="*/ 59 w 119"/>
                <a:gd name="T61" fmla="*/ 82 h 350"/>
                <a:gd name="T62" fmla="*/ 44 w 119"/>
                <a:gd name="T63" fmla="*/ 76 h 350"/>
                <a:gd name="T64" fmla="*/ 41 w 119"/>
                <a:gd name="T65" fmla="*/ 74 h 350"/>
                <a:gd name="T66" fmla="*/ 39 w 119"/>
                <a:gd name="T67" fmla="*/ 71 h 350"/>
                <a:gd name="T68" fmla="*/ 41 w 119"/>
                <a:gd name="T69" fmla="*/ 51 h 350"/>
                <a:gd name="T70" fmla="*/ 46 w 119"/>
                <a:gd name="T71" fmla="*/ 21 h 350"/>
                <a:gd name="T72" fmla="*/ 75 w 119"/>
                <a:gd name="T73" fmla="*/ 3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9" h="350">
                  <a:moveTo>
                    <a:pt x="75" y="34"/>
                  </a:moveTo>
                  <a:cubicBezTo>
                    <a:pt x="80" y="36"/>
                    <a:pt x="87" y="36"/>
                    <a:pt x="92" y="38"/>
                  </a:cubicBezTo>
                  <a:cubicBezTo>
                    <a:pt x="99" y="39"/>
                    <a:pt x="104" y="44"/>
                    <a:pt x="105" y="51"/>
                  </a:cubicBezTo>
                  <a:cubicBezTo>
                    <a:pt x="106" y="58"/>
                    <a:pt x="103" y="64"/>
                    <a:pt x="99" y="69"/>
                  </a:cubicBezTo>
                  <a:cubicBezTo>
                    <a:pt x="95" y="71"/>
                    <a:pt x="90" y="72"/>
                    <a:pt x="87" y="74"/>
                  </a:cubicBezTo>
                  <a:cubicBezTo>
                    <a:pt x="79" y="81"/>
                    <a:pt x="75" y="92"/>
                    <a:pt x="77" y="102"/>
                  </a:cubicBezTo>
                  <a:cubicBezTo>
                    <a:pt x="79" y="112"/>
                    <a:pt x="85" y="122"/>
                    <a:pt x="92" y="130"/>
                  </a:cubicBezTo>
                  <a:cubicBezTo>
                    <a:pt x="95" y="132"/>
                    <a:pt x="97" y="135"/>
                    <a:pt x="99" y="138"/>
                  </a:cubicBezTo>
                  <a:cubicBezTo>
                    <a:pt x="100" y="145"/>
                    <a:pt x="97" y="151"/>
                    <a:pt x="99" y="156"/>
                  </a:cubicBezTo>
                  <a:cubicBezTo>
                    <a:pt x="100" y="163"/>
                    <a:pt x="109" y="165"/>
                    <a:pt x="113" y="171"/>
                  </a:cubicBezTo>
                  <a:cubicBezTo>
                    <a:pt x="118" y="177"/>
                    <a:pt x="117" y="184"/>
                    <a:pt x="117" y="193"/>
                  </a:cubicBezTo>
                  <a:cubicBezTo>
                    <a:pt x="115" y="219"/>
                    <a:pt x="113" y="247"/>
                    <a:pt x="107" y="275"/>
                  </a:cubicBezTo>
                  <a:cubicBezTo>
                    <a:pt x="103" y="283"/>
                    <a:pt x="100" y="293"/>
                    <a:pt x="102" y="305"/>
                  </a:cubicBezTo>
                  <a:cubicBezTo>
                    <a:pt x="103" y="313"/>
                    <a:pt x="108" y="323"/>
                    <a:pt x="115" y="329"/>
                  </a:cubicBezTo>
                  <a:cubicBezTo>
                    <a:pt x="117" y="331"/>
                    <a:pt x="117" y="333"/>
                    <a:pt x="117" y="334"/>
                  </a:cubicBezTo>
                  <a:cubicBezTo>
                    <a:pt x="118" y="338"/>
                    <a:pt x="113" y="339"/>
                    <a:pt x="110" y="339"/>
                  </a:cubicBezTo>
                  <a:cubicBezTo>
                    <a:pt x="99" y="343"/>
                    <a:pt x="87" y="344"/>
                    <a:pt x="75" y="346"/>
                  </a:cubicBezTo>
                  <a:cubicBezTo>
                    <a:pt x="71" y="347"/>
                    <a:pt x="64" y="349"/>
                    <a:pt x="61" y="346"/>
                  </a:cubicBezTo>
                  <a:cubicBezTo>
                    <a:pt x="52" y="341"/>
                    <a:pt x="54" y="329"/>
                    <a:pt x="47" y="323"/>
                  </a:cubicBezTo>
                  <a:cubicBezTo>
                    <a:pt x="39" y="313"/>
                    <a:pt x="19" y="316"/>
                    <a:pt x="16" y="305"/>
                  </a:cubicBezTo>
                  <a:cubicBezTo>
                    <a:pt x="15" y="298"/>
                    <a:pt x="18" y="293"/>
                    <a:pt x="23" y="288"/>
                  </a:cubicBezTo>
                  <a:cubicBezTo>
                    <a:pt x="26" y="283"/>
                    <a:pt x="31" y="280"/>
                    <a:pt x="33" y="273"/>
                  </a:cubicBezTo>
                  <a:cubicBezTo>
                    <a:pt x="36" y="267"/>
                    <a:pt x="33" y="260"/>
                    <a:pt x="36" y="254"/>
                  </a:cubicBezTo>
                  <a:cubicBezTo>
                    <a:pt x="39" y="249"/>
                    <a:pt x="47" y="245"/>
                    <a:pt x="51" y="239"/>
                  </a:cubicBezTo>
                  <a:cubicBezTo>
                    <a:pt x="61" y="229"/>
                    <a:pt x="54" y="212"/>
                    <a:pt x="51" y="199"/>
                  </a:cubicBezTo>
                  <a:cubicBezTo>
                    <a:pt x="49" y="191"/>
                    <a:pt x="47" y="183"/>
                    <a:pt x="44" y="176"/>
                  </a:cubicBezTo>
                  <a:cubicBezTo>
                    <a:pt x="41" y="171"/>
                    <a:pt x="36" y="168"/>
                    <a:pt x="33" y="165"/>
                  </a:cubicBezTo>
                  <a:cubicBezTo>
                    <a:pt x="19" y="150"/>
                    <a:pt x="0" y="87"/>
                    <a:pt x="39" y="94"/>
                  </a:cubicBezTo>
                  <a:cubicBezTo>
                    <a:pt x="44" y="94"/>
                    <a:pt x="47" y="97"/>
                    <a:pt x="52" y="99"/>
                  </a:cubicBezTo>
                  <a:cubicBezTo>
                    <a:pt x="57" y="100"/>
                    <a:pt x="64" y="100"/>
                    <a:pt x="66" y="95"/>
                  </a:cubicBezTo>
                  <a:cubicBezTo>
                    <a:pt x="67" y="90"/>
                    <a:pt x="64" y="86"/>
                    <a:pt x="59" y="82"/>
                  </a:cubicBezTo>
                  <a:cubicBezTo>
                    <a:pt x="56" y="79"/>
                    <a:pt x="49" y="74"/>
                    <a:pt x="44" y="76"/>
                  </a:cubicBezTo>
                  <a:cubicBezTo>
                    <a:pt x="43" y="76"/>
                    <a:pt x="41" y="76"/>
                    <a:pt x="41" y="74"/>
                  </a:cubicBezTo>
                  <a:cubicBezTo>
                    <a:pt x="39" y="74"/>
                    <a:pt x="39" y="72"/>
                    <a:pt x="39" y="71"/>
                  </a:cubicBezTo>
                  <a:cubicBezTo>
                    <a:pt x="36" y="62"/>
                    <a:pt x="39" y="59"/>
                    <a:pt x="41" y="51"/>
                  </a:cubicBezTo>
                  <a:cubicBezTo>
                    <a:pt x="44" y="41"/>
                    <a:pt x="41" y="30"/>
                    <a:pt x="46" y="21"/>
                  </a:cubicBezTo>
                  <a:cubicBezTo>
                    <a:pt x="57" y="0"/>
                    <a:pt x="67" y="28"/>
                    <a:pt x="75" y="3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8" name="Freeform 95">
              <a:extLst>
                <a:ext uri="{FF2B5EF4-FFF2-40B4-BE49-F238E27FC236}">
                  <a16:creationId xmlns:a16="http://schemas.microsoft.com/office/drawing/2014/main" id="{E720EE9A-4C83-4FE4-82FD-333632F7C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5263" y="3424238"/>
              <a:ext cx="19050" cy="20637"/>
            </a:xfrm>
            <a:custGeom>
              <a:avLst/>
              <a:gdLst>
                <a:gd name="T0" fmla="*/ 46 w 51"/>
                <a:gd name="T1" fmla="*/ 18 h 57"/>
                <a:gd name="T2" fmla="*/ 48 w 51"/>
                <a:gd name="T3" fmla="*/ 15 h 57"/>
                <a:gd name="T4" fmla="*/ 27 w 51"/>
                <a:gd name="T5" fmla="*/ 0 h 57"/>
                <a:gd name="T6" fmla="*/ 14 w 51"/>
                <a:gd name="T7" fmla="*/ 3 h 57"/>
                <a:gd name="T8" fmla="*/ 10 w 51"/>
                <a:gd name="T9" fmla="*/ 13 h 57"/>
                <a:gd name="T10" fmla="*/ 4 w 51"/>
                <a:gd name="T11" fmla="*/ 25 h 57"/>
                <a:gd name="T12" fmla="*/ 25 w 51"/>
                <a:gd name="T13" fmla="*/ 46 h 57"/>
                <a:gd name="T14" fmla="*/ 30 w 51"/>
                <a:gd name="T15" fmla="*/ 30 h 57"/>
                <a:gd name="T16" fmla="*/ 46 w 51"/>
                <a:gd name="T17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7">
                  <a:moveTo>
                    <a:pt x="46" y="18"/>
                  </a:moveTo>
                  <a:cubicBezTo>
                    <a:pt x="46" y="16"/>
                    <a:pt x="48" y="16"/>
                    <a:pt x="48" y="15"/>
                  </a:cubicBezTo>
                  <a:cubicBezTo>
                    <a:pt x="50" y="5"/>
                    <a:pt x="33" y="2"/>
                    <a:pt x="27" y="0"/>
                  </a:cubicBezTo>
                  <a:cubicBezTo>
                    <a:pt x="22" y="0"/>
                    <a:pt x="17" y="0"/>
                    <a:pt x="14" y="3"/>
                  </a:cubicBezTo>
                  <a:cubicBezTo>
                    <a:pt x="12" y="6"/>
                    <a:pt x="10" y="10"/>
                    <a:pt x="10" y="13"/>
                  </a:cubicBezTo>
                  <a:cubicBezTo>
                    <a:pt x="9" y="16"/>
                    <a:pt x="4" y="20"/>
                    <a:pt x="4" y="25"/>
                  </a:cubicBezTo>
                  <a:cubicBezTo>
                    <a:pt x="0" y="34"/>
                    <a:pt x="14" y="56"/>
                    <a:pt x="25" y="46"/>
                  </a:cubicBezTo>
                  <a:cubicBezTo>
                    <a:pt x="30" y="43"/>
                    <a:pt x="28" y="34"/>
                    <a:pt x="30" y="30"/>
                  </a:cubicBezTo>
                  <a:cubicBezTo>
                    <a:pt x="33" y="23"/>
                    <a:pt x="42" y="21"/>
                    <a:pt x="46" y="1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59" name="Freeform 96">
              <a:extLst>
                <a:ext uri="{FF2B5EF4-FFF2-40B4-BE49-F238E27FC236}">
                  <a16:creationId xmlns:a16="http://schemas.microsoft.com/office/drawing/2014/main" id="{3D1758E7-CE7D-45B3-A6B1-0A97F66FB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9875" y="3565525"/>
              <a:ext cx="25400" cy="38100"/>
            </a:xfrm>
            <a:custGeom>
              <a:avLst/>
              <a:gdLst>
                <a:gd name="T0" fmla="*/ 23 w 70"/>
                <a:gd name="T1" fmla="*/ 87 h 108"/>
                <a:gd name="T2" fmla="*/ 13 w 70"/>
                <a:gd name="T3" fmla="*/ 72 h 108"/>
                <a:gd name="T4" fmla="*/ 11 w 70"/>
                <a:gd name="T5" fmla="*/ 63 h 108"/>
                <a:gd name="T6" fmla="*/ 5 w 70"/>
                <a:gd name="T7" fmla="*/ 49 h 108"/>
                <a:gd name="T8" fmla="*/ 8 w 70"/>
                <a:gd name="T9" fmla="*/ 7 h 108"/>
                <a:gd name="T10" fmla="*/ 11 w 70"/>
                <a:gd name="T11" fmla="*/ 2 h 108"/>
                <a:gd name="T12" fmla="*/ 19 w 70"/>
                <a:gd name="T13" fmla="*/ 5 h 108"/>
                <a:gd name="T14" fmla="*/ 23 w 70"/>
                <a:gd name="T15" fmla="*/ 15 h 108"/>
                <a:gd name="T16" fmla="*/ 41 w 70"/>
                <a:gd name="T17" fmla="*/ 35 h 108"/>
                <a:gd name="T18" fmla="*/ 51 w 70"/>
                <a:gd name="T19" fmla="*/ 38 h 108"/>
                <a:gd name="T20" fmla="*/ 56 w 70"/>
                <a:gd name="T21" fmla="*/ 44 h 108"/>
                <a:gd name="T22" fmla="*/ 56 w 70"/>
                <a:gd name="T23" fmla="*/ 53 h 108"/>
                <a:gd name="T24" fmla="*/ 59 w 70"/>
                <a:gd name="T25" fmla="*/ 56 h 108"/>
                <a:gd name="T26" fmla="*/ 65 w 70"/>
                <a:gd name="T27" fmla="*/ 77 h 108"/>
                <a:gd name="T28" fmla="*/ 47 w 70"/>
                <a:gd name="T29" fmla="*/ 100 h 108"/>
                <a:gd name="T30" fmla="*/ 23 w 70"/>
                <a:gd name="T31" fmla="*/ 8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108">
                  <a:moveTo>
                    <a:pt x="23" y="87"/>
                  </a:moveTo>
                  <a:cubicBezTo>
                    <a:pt x="19" y="84"/>
                    <a:pt x="14" y="79"/>
                    <a:pt x="13" y="72"/>
                  </a:cubicBezTo>
                  <a:cubicBezTo>
                    <a:pt x="11" y="69"/>
                    <a:pt x="11" y="66"/>
                    <a:pt x="11" y="63"/>
                  </a:cubicBezTo>
                  <a:cubicBezTo>
                    <a:pt x="9" y="58"/>
                    <a:pt x="6" y="54"/>
                    <a:pt x="5" y="49"/>
                  </a:cubicBezTo>
                  <a:cubicBezTo>
                    <a:pt x="0" y="35"/>
                    <a:pt x="1" y="20"/>
                    <a:pt x="8" y="7"/>
                  </a:cubicBezTo>
                  <a:cubicBezTo>
                    <a:pt x="9" y="5"/>
                    <a:pt x="9" y="3"/>
                    <a:pt x="11" y="2"/>
                  </a:cubicBezTo>
                  <a:cubicBezTo>
                    <a:pt x="14" y="0"/>
                    <a:pt x="18" y="3"/>
                    <a:pt x="19" y="5"/>
                  </a:cubicBezTo>
                  <a:cubicBezTo>
                    <a:pt x="21" y="8"/>
                    <a:pt x="21" y="12"/>
                    <a:pt x="23" y="15"/>
                  </a:cubicBezTo>
                  <a:cubicBezTo>
                    <a:pt x="24" y="25"/>
                    <a:pt x="33" y="33"/>
                    <a:pt x="41" y="35"/>
                  </a:cubicBezTo>
                  <a:cubicBezTo>
                    <a:pt x="44" y="36"/>
                    <a:pt x="47" y="36"/>
                    <a:pt x="51" y="38"/>
                  </a:cubicBezTo>
                  <a:cubicBezTo>
                    <a:pt x="52" y="38"/>
                    <a:pt x="56" y="41"/>
                    <a:pt x="56" y="44"/>
                  </a:cubicBezTo>
                  <a:cubicBezTo>
                    <a:pt x="56" y="48"/>
                    <a:pt x="54" y="51"/>
                    <a:pt x="56" y="53"/>
                  </a:cubicBezTo>
                  <a:cubicBezTo>
                    <a:pt x="57" y="54"/>
                    <a:pt x="57" y="54"/>
                    <a:pt x="59" y="56"/>
                  </a:cubicBezTo>
                  <a:cubicBezTo>
                    <a:pt x="65" y="61"/>
                    <a:pt x="69" y="71"/>
                    <a:pt x="65" y="77"/>
                  </a:cubicBezTo>
                  <a:cubicBezTo>
                    <a:pt x="62" y="84"/>
                    <a:pt x="52" y="97"/>
                    <a:pt x="47" y="100"/>
                  </a:cubicBezTo>
                  <a:cubicBezTo>
                    <a:pt x="36" y="107"/>
                    <a:pt x="31" y="96"/>
                    <a:pt x="23" y="8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0" name="Freeform 97">
              <a:extLst>
                <a:ext uri="{FF2B5EF4-FFF2-40B4-BE49-F238E27FC236}">
                  <a16:creationId xmlns:a16="http://schemas.microsoft.com/office/drawing/2014/main" id="{B8EFADE6-8749-41ED-8100-9ABC0650E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513" y="3654425"/>
              <a:ext cx="15875" cy="25400"/>
            </a:xfrm>
            <a:custGeom>
              <a:avLst/>
              <a:gdLst>
                <a:gd name="T0" fmla="*/ 36 w 42"/>
                <a:gd name="T1" fmla="*/ 4 h 72"/>
                <a:gd name="T2" fmla="*/ 34 w 42"/>
                <a:gd name="T3" fmla="*/ 2 h 72"/>
                <a:gd name="T4" fmla="*/ 31 w 42"/>
                <a:gd name="T5" fmla="*/ 0 h 72"/>
                <a:gd name="T6" fmla="*/ 18 w 42"/>
                <a:gd name="T7" fmla="*/ 7 h 72"/>
                <a:gd name="T8" fmla="*/ 13 w 42"/>
                <a:gd name="T9" fmla="*/ 22 h 72"/>
                <a:gd name="T10" fmla="*/ 23 w 42"/>
                <a:gd name="T11" fmla="*/ 56 h 72"/>
                <a:gd name="T12" fmla="*/ 36 w 42"/>
                <a:gd name="T13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72">
                  <a:moveTo>
                    <a:pt x="36" y="4"/>
                  </a:moveTo>
                  <a:cubicBezTo>
                    <a:pt x="34" y="4"/>
                    <a:pt x="34" y="2"/>
                    <a:pt x="34" y="2"/>
                  </a:cubicBezTo>
                  <a:cubicBezTo>
                    <a:pt x="33" y="0"/>
                    <a:pt x="31" y="0"/>
                    <a:pt x="31" y="0"/>
                  </a:cubicBezTo>
                  <a:cubicBezTo>
                    <a:pt x="26" y="0"/>
                    <a:pt x="21" y="3"/>
                    <a:pt x="18" y="7"/>
                  </a:cubicBezTo>
                  <a:cubicBezTo>
                    <a:pt x="14" y="11"/>
                    <a:pt x="13" y="17"/>
                    <a:pt x="13" y="22"/>
                  </a:cubicBezTo>
                  <a:cubicBezTo>
                    <a:pt x="9" y="32"/>
                    <a:pt x="0" y="71"/>
                    <a:pt x="23" y="56"/>
                  </a:cubicBezTo>
                  <a:cubicBezTo>
                    <a:pt x="39" y="45"/>
                    <a:pt x="41" y="22"/>
                    <a:pt x="36" y="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1" name="Freeform 98">
              <a:extLst>
                <a:ext uri="{FF2B5EF4-FFF2-40B4-BE49-F238E27FC236}">
                  <a16:creationId xmlns:a16="http://schemas.microsoft.com/office/drawing/2014/main" id="{A41CE35C-23C8-4B73-ADEA-823E1EC2C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25" y="3757613"/>
              <a:ext cx="20638" cy="12700"/>
            </a:xfrm>
            <a:custGeom>
              <a:avLst/>
              <a:gdLst>
                <a:gd name="T0" fmla="*/ 53 w 57"/>
                <a:gd name="T1" fmla="*/ 28 h 36"/>
                <a:gd name="T2" fmla="*/ 55 w 57"/>
                <a:gd name="T3" fmla="*/ 20 h 36"/>
                <a:gd name="T4" fmla="*/ 55 w 57"/>
                <a:gd name="T5" fmla="*/ 14 h 36"/>
                <a:gd name="T6" fmla="*/ 50 w 57"/>
                <a:gd name="T7" fmla="*/ 9 h 36"/>
                <a:gd name="T8" fmla="*/ 33 w 57"/>
                <a:gd name="T9" fmla="*/ 0 h 36"/>
                <a:gd name="T10" fmla="*/ 12 w 57"/>
                <a:gd name="T11" fmla="*/ 27 h 36"/>
                <a:gd name="T12" fmla="*/ 35 w 57"/>
                <a:gd name="T13" fmla="*/ 35 h 36"/>
                <a:gd name="T14" fmla="*/ 51 w 57"/>
                <a:gd name="T15" fmla="*/ 32 h 36"/>
                <a:gd name="T16" fmla="*/ 53 w 57"/>
                <a:gd name="T1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6">
                  <a:moveTo>
                    <a:pt x="53" y="28"/>
                  </a:moveTo>
                  <a:cubicBezTo>
                    <a:pt x="55" y="25"/>
                    <a:pt x="55" y="23"/>
                    <a:pt x="55" y="20"/>
                  </a:cubicBezTo>
                  <a:cubicBezTo>
                    <a:pt x="55" y="19"/>
                    <a:pt x="56" y="17"/>
                    <a:pt x="55" y="14"/>
                  </a:cubicBezTo>
                  <a:cubicBezTo>
                    <a:pt x="53" y="12"/>
                    <a:pt x="51" y="10"/>
                    <a:pt x="50" y="9"/>
                  </a:cubicBezTo>
                  <a:cubicBezTo>
                    <a:pt x="45" y="5"/>
                    <a:pt x="40" y="0"/>
                    <a:pt x="33" y="0"/>
                  </a:cubicBezTo>
                  <a:cubicBezTo>
                    <a:pt x="20" y="0"/>
                    <a:pt x="0" y="12"/>
                    <a:pt x="12" y="27"/>
                  </a:cubicBezTo>
                  <a:cubicBezTo>
                    <a:pt x="17" y="33"/>
                    <a:pt x="27" y="35"/>
                    <a:pt x="35" y="35"/>
                  </a:cubicBezTo>
                  <a:cubicBezTo>
                    <a:pt x="41" y="35"/>
                    <a:pt x="46" y="35"/>
                    <a:pt x="51" y="32"/>
                  </a:cubicBezTo>
                  <a:cubicBezTo>
                    <a:pt x="51" y="30"/>
                    <a:pt x="53" y="30"/>
                    <a:pt x="53" y="2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2" name="Freeform 99">
              <a:extLst>
                <a:ext uri="{FF2B5EF4-FFF2-40B4-BE49-F238E27FC236}">
                  <a16:creationId xmlns:a16="http://schemas.microsoft.com/office/drawing/2014/main" id="{B0D9017B-5F2D-4D5B-BDD5-229145100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5438" y="3792538"/>
              <a:ext cx="9525" cy="15875"/>
            </a:xfrm>
            <a:custGeom>
              <a:avLst/>
              <a:gdLst>
                <a:gd name="T0" fmla="*/ 23 w 28"/>
                <a:gd name="T1" fmla="*/ 18 h 45"/>
                <a:gd name="T2" fmla="*/ 27 w 28"/>
                <a:gd name="T3" fmla="*/ 11 h 45"/>
                <a:gd name="T4" fmla="*/ 25 w 28"/>
                <a:gd name="T5" fmla="*/ 8 h 45"/>
                <a:gd name="T6" fmla="*/ 20 w 28"/>
                <a:gd name="T7" fmla="*/ 3 h 45"/>
                <a:gd name="T8" fmla="*/ 18 w 28"/>
                <a:gd name="T9" fmla="*/ 1 h 45"/>
                <a:gd name="T10" fmla="*/ 15 w 28"/>
                <a:gd name="T11" fmla="*/ 1 h 45"/>
                <a:gd name="T12" fmla="*/ 5 w 28"/>
                <a:gd name="T13" fmla="*/ 6 h 45"/>
                <a:gd name="T14" fmla="*/ 2 w 28"/>
                <a:gd name="T15" fmla="*/ 8 h 45"/>
                <a:gd name="T16" fmla="*/ 2 w 28"/>
                <a:gd name="T17" fmla="*/ 11 h 45"/>
                <a:gd name="T18" fmla="*/ 0 w 28"/>
                <a:gd name="T19" fmla="*/ 26 h 45"/>
                <a:gd name="T20" fmla="*/ 10 w 28"/>
                <a:gd name="T21" fmla="*/ 42 h 45"/>
                <a:gd name="T22" fmla="*/ 23 w 28"/>
                <a:gd name="T23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5">
                  <a:moveTo>
                    <a:pt x="23" y="18"/>
                  </a:moveTo>
                  <a:cubicBezTo>
                    <a:pt x="25" y="16"/>
                    <a:pt x="27" y="14"/>
                    <a:pt x="27" y="11"/>
                  </a:cubicBezTo>
                  <a:cubicBezTo>
                    <a:pt x="25" y="11"/>
                    <a:pt x="25" y="10"/>
                    <a:pt x="25" y="8"/>
                  </a:cubicBezTo>
                  <a:cubicBezTo>
                    <a:pt x="23" y="6"/>
                    <a:pt x="22" y="5"/>
                    <a:pt x="20" y="3"/>
                  </a:cubicBezTo>
                  <a:cubicBezTo>
                    <a:pt x="20" y="1"/>
                    <a:pt x="18" y="1"/>
                    <a:pt x="18" y="1"/>
                  </a:cubicBezTo>
                  <a:cubicBezTo>
                    <a:pt x="17" y="0"/>
                    <a:pt x="17" y="1"/>
                    <a:pt x="15" y="1"/>
                  </a:cubicBezTo>
                  <a:cubicBezTo>
                    <a:pt x="12" y="3"/>
                    <a:pt x="8" y="5"/>
                    <a:pt x="5" y="6"/>
                  </a:cubicBezTo>
                  <a:cubicBezTo>
                    <a:pt x="3" y="6"/>
                    <a:pt x="2" y="6"/>
                    <a:pt x="2" y="8"/>
                  </a:cubicBezTo>
                  <a:cubicBezTo>
                    <a:pt x="2" y="8"/>
                    <a:pt x="2" y="10"/>
                    <a:pt x="2" y="11"/>
                  </a:cubicBezTo>
                  <a:cubicBezTo>
                    <a:pt x="2" y="16"/>
                    <a:pt x="0" y="21"/>
                    <a:pt x="0" y="26"/>
                  </a:cubicBezTo>
                  <a:cubicBezTo>
                    <a:pt x="0" y="33"/>
                    <a:pt x="0" y="44"/>
                    <a:pt x="10" y="42"/>
                  </a:cubicBezTo>
                  <a:cubicBezTo>
                    <a:pt x="20" y="41"/>
                    <a:pt x="18" y="24"/>
                    <a:pt x="23" y="1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3" name="Freeform 100">
              <a:extLst>
                <a:ext uri="{FF2B5EF4-FFF2-40B4-BE49-F238E27FC236}">
                  <a16:creationId xmlns:a16="http://schemas.microsoft.com/office/drawing/2014/main" id="{FF70AA81-6F7C-49D8-AF7E-2656CC214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850" y="3852863"/>
              <a:ext cx="12700" cy="15875"/>
            </a:xfrm>
            <a:custGeom>
              <a:avLst/>
              <a:gdLst>
                <a:gd name="T0" fmla="*/ 35 w 37"/>
                <a:gd name="T1" fmla="*/ 15 h 44"/>
                <a:gd name="T2" fmla="*/ 28 w 37"/>
                <a:gd name="T3" fmla="*/ 2 h 44"/>
                <a:gd name="T4" fmla="*/ 23 w 37"/>
                <a:gd name="T5" fmla="*/ 0 h 44"/>
                <a:gd name="T6" fmla="*/ 20 w 37"/>
                <a:gd name="T7" fmla="*/ 2 h 44"/>
                <a:gd name="T8" fmla="*/ 15 w 37"/>
                <a:gd name="T9" fmla="*/ 7 h 44"/>
                <a:gd name="T10" fmla="*/ 10 w 37"/>
                <a:gd name="T11" fmla="*/ 13 h 44"/>
                <a:gd name="T12" fmla="*/ 5 w 37"/>
                <a:gd name="T13" fmla="*/ 38 h 44"/>
                <a:gd name="T14" fmla="*/ 15 w 37"/>
                <a:gd name="T15" fmla="*/ 38 h 44"/>
                <a:gd name="T16" fmla="*/ 35 w 37"/>
                <a:gd name="T17" fmla="*/ 26 h 44"/>
                <a:gd name="T18" fmla="*/ 35 w 37"/>
                <a:gd name="T19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4">
                  <a:moveTo>
                    <a:pt x="35" y="15"/>
                  </a:moveTo>
                  <a:cubicBezTo>
                    <a:pt x="33" y="12"/>
                    <a:pt x="32" y="7"/>
                    <a:pt x="28" y="2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22" y="0"/>
                    <a:pt x="20" y="2"/>
                    <a:pt x="20" y="2"/>
                  </a:cubicBezTo>
                  <a:cubicBezTo>
                    <a:pt x="18" y="3"/>
                    <a:pt x="15" y="5"/>
                    <a:pt x="15" y="7"/>
                  </a:cubicBezTo>
                  <a:cubicBezTo>
                    <a:pt x="13" y="8"/>
                    <a:pt x="12" y="12"/>
                    <a:pt x="10" y="13"/>
                  </a:cubicBezTo>
                  <a:cubicBezTo>
                    <a:pt x="7" y="20"/>
                    <a:pt x="0" y="31"/>
                    <a:pt x="5" y="38"/>
                  </a:cubicBezTo>
                  <a:cubicBezTo>
                    <a:pt x="8" y="43"/>
                    <a:pt x="12" y="40"/>
                    <a:pt x="15" y="38"/>
                  </a:cubicBezTo>
                  <a:cubicBezTo>
                    <a:pt x="22" y="35"/>
                    <a:pt x="30" y="33"/>
                    <a:pt x="35" y="26"/>
                  </a:cubicBezTo>
                  <a:cubicBezTo>
                    <a:pt x="36" y="23"/>
                    <a:pt x="36" y="20"/>
                    <a:pt x="35" y="1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4" name="Freeform 101">
              <a:extLst>
                <a:ext uri="{FF2B5EF4-FFF2-40B4-BE49-F238E27FC236}">
                  <a16:creationId xmlns:a16="http://schemas.microsoft.com/office/drawing/2014/main" id="{9BD9892E-3006-43F2-9EDD-22270F288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850" y="3892550"/>
              <a:ext cx="22225" cy="58738"/>
            </a:xfrm>
            <a:custGeom>
              <a:avLst/>
              <a:gdLst>
                <a:gd name="T0" fmla="*/ 32 w 60"/>
                <a:gd name="T1" fmla="*/ 142 h 163"/>
                <a:gd name="T2" fmla="*/ 42 w 60"/>
                <a:gd name="T3" fmla="*/ 125 h 163"/>
                <a:gd name="T4" fmla="*/ 49 w 60"/>
                <a:gd name="T5" fmla="*/ 122 h 163"/>
                <a:gd name="T6" fmla="*/ 57 w 60"/>
                <a:gd name="T7" fmla="*/ 105 h 163"/>
                <a:gd name="T8" fmla="*/ 56 w 60"/>
                <a:gd name="T9" fmla="*/ 68 h 163"/>
                <a:gd name="T10" fmla="*/ 52 w 60"/>
                <a:gd name="T11" fmla="*/ 53 h 163"/>
                <a:gd name="T12" fmla="*/ 42 w 60"/>
                <a:gd name="T13" fmla="*/ 38 h 163"/>
                <a:gd name="T14" fmla="*/ 41 w 60"/>
                <a:gd name="T15" fmla="*/ 23 h 163"/>
                <a:gd name="T16" fmla="*/ 39 w 60"/>
                <a:gd name="T17" fmla="*/ 8 h 163"/>
                <a:gd name="T18" fmla="*/ 34 w 60"/>
                <a:gd name="T19" fmla="*/ 5 h 163"/>
                <a:gd name="T20" fmla="*/ 23 w 60"/>
                <a:gd name="T21" fmla="*/ 0 h 163"/>
                <a:gd name="T22" fmla="*/ 18 w 60"/>
                <a:gd name="T23" fmla="*/ 0 h 163"/>
                <a:gd name="T24" fmla="*/ 14 w 60"/>
                <a:gd name="T25" fmla="*/ 8 h 163"/>
                <a:gd name="T26" fmla="*/ 14 w 60"/>
                <a:gd name="T27" fmla="*/ 23 h 163"/>
                <a:gd name="T28" fmla="*/ 16 w 60"/>
                <a:gd name="T29" fmla="*/ 40 h 163"/>
                <a:gd name="T30" fmla="*/ 21 w 60"/>
                <a:gd name="T31" fmla="*/ 53 h 163"/>
                <a:gd name="T32" fmla="*/ 24 w 60"/>
                <a:gd name="T33" fmla="*/ 58 h 163"/>
                <a:gd name="T34" fmla="*/ 24 w 60"/>
                <a:gd name="T35" fmla="*/ 61 h 163"/>
                <a:gd name="T36" fmla="*/ 18 w 60"/>
                <a:gd name="T37" fmla="*/ 112 h 163"/>
                <a:gd name="T38" fmla="*/ 14 w 60"/>
                <a:gd name="T39" fmla="*/ 119 h 163"/>
                <a:gd name="T40" fmla="*/ 8 w 60"/>
                <a:gd name="T41" fmla="*/ 124 h 163"/>
                <a:gd name="T42" fmla="*/ 1 w 60"/>
                <a:gd name="T43" fmla="*/ 140 h 163"/>
                <a:gd name="T44" fmla="*/ 11 w 60"/>
                <a:gd name="T45" fmla="*/ 155 h 163"/>
                <a:gd name="T46" fmla="*/ 29 w 60"/>
                <a:gd name="T47" fmla="*/ 158 h 163"/>
                <a:gd name="T48" fmla="*/ 32 w 60"/>
                <a:gd name="T49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163">
                  <a:moveTo>
                    <a:pt x="32" y="142"/>
                  </a:moveTo>
                  <a:cubicBezTo>
                    <a:pt x="34" y="135"/>
                    <a:pt x="37" y="129"/>
                    <a:pt x="42" y="125"/>
                  </a:cubicBezTo>
                  <a:cubicBezTo>
                    <a:pt x="44" y="124"/>
                    <a:pt x="47" y="122"/>
                    <a:pt x="49" y="122"/>
                  </a:cubicBezTo>
                  <a:cubicBezTo>
                    <a:pt x="54" y="117"/>
                    <a:pt x="56" y="112"/>
                    <a:pt x="57" y="105"/>
                  </a:cubicBezTo>
                  <a:cubicBezTo>
                    <a:pt x="59" y="92"/>
                    <a:pt x="57" y="81"/>
                    <a:pt x="56" y="68"/>
                  </a:cubicBezTo>
                  <a:cubicBezTo>
                    <a:pt x="56" y="63"/>
                    <a:pt x="54" y="58"/>
                    <a:pt x="52" y="53"/>
                  </a:cubicBezTo>
                  <a:cubicBezTo>
                    <a:pt x="49" y="46"/>
                    <a:pt x="46" y="43"/>
                    <a:pt x="42" y="38"/>
                  </a:cubicBezTo>
                  <a:cubicBezTo>
                    <a:pt x="41" y="33"/>
                    <a:pt x="41" y="28"/>
                    <a:pt x="41" y="23"/>
                  </a:cubicBezTo>
                  <a:cubicBezTo>
                    <a:pt x="41" y="18"/>
                    <a:pt x="42" y="12"/>
                    <a:pt x="39" y="8"/>
                  </a:cubicBezTo>
                  <a:cubicBezTo>
                    <a:pt x="37" y="7"/>
                    <a:pt x="36" y="5"/>
                    <a:pt x="34" y="5"/>
                  </a:cubicBezTo>
                  <a:cubicBezTo>
                    <a:pt x="31" y="2"/>
                    <a:pt x="28" y="2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6" y="2"/>
                    <a:pt x="16" y="7"/>
                    <a:pt x="14" y="8"/>
                  </a:cubicBezTo>
                  <a:cubicBezTo>
                    <a:pt x="14" y="13"/>
                    <a:pt x="14" y="18"/>
                    <a:pt x="14" y="23"/>
                  </a:cubicBezTo>
                  <a:cubicBezTo>
                    <a:pt x="14" y="28"/>
                    <a:pt x="14" y="35"/>
                    <a:pt x="16" y="40"/>
                  </a:cubicBezTo>
                  <a:cubicBezTo>
                    <a:pt x="16" y="45"/>
                    <a:pt x="18" y="49"/>
                    <a:pt x="21" y="53"/>
                  </a:cubicBezTo>
                  <a:cubicBezTo>
                    <a:pt x="23" y="54"/>
                    <a:pt x="23" y="56"/>
                    <a:pt x="24" y="58"/>
                  </a:cubicBezTo>
                  <a:cubicBezTo>
                    <a:pt x="24" y="58"/>
                    <a:pt x="24" y="59"/>
                    <a:pt x="24" y="61"/>
                  </a:cubicBezTo>
                  <a:cubicBezTo>
                    <a:pt x="28" y="79"/>
                    <a:pt x="23" y="96"/>
                    <a:pt x="18" y="112"/>
                  </a:cubicBezTo>
                  <a:cubicBezTo>
                    <a:pt x="16" y="115"/>
                    <a:pt x="16" y="117"/>
                    <a:pt x="14" y="119"/>
                  </a:cubicBezTo>
                  <a:cubicBezTo>
                    <a:pt x="13" y="122"/>
                    <a:pt x="9" y="122"/>
                    <a:pt x="8" y="124"/>
                  </a:cubicBezTo>
                  <a:cubicBezTo>
                    <a:pt x="3" y="127"/>
                    <a:pt x="0" y="134"/>
                    <a:pt x="1" y="140"/>
                  </a:cubicBezTo>
                  <a:cubicBezTo>
                    <a:pt x="1" y="147"/>
                    <a:pt x="4" y="152"/>
                    <a:pt x="11" y="155"/>
                  </a:cubicBezTo>
                  <a:cubicBezTo>
                    <a:pt x="14" y="157"/>
                    <a:pt x="26" y="162"/>
                    <a:pt x="29" y="158"/>
                  </a:cubicBezTo>
                  <a:cubicBezTo>
                    <a:pt x="34" y="155"/>
                    <a:pt x="32" y="147"/>
                    <a:pt x="32" y="14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5" name="Freeform 102">
              <a:extLst>
                <a:ext uri="{FF2B5EF4-FFF2-40B4-BE49-F238E27FC236}">
                  <a16:creationId xmlns:a16="http://schemas.microsoft.com/office/drawing/2014/main" id="{C767F5DC-BB9C-48D4-97D3-C92713390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338" y="4051300"/>
              <a:ext cx="30162" cy="104775"/>
            </a:xfrm>
            <a:custGeom>
              <a:avLst/>
              <a:gdLst>
                <a:gd name="T0" fmla="*/ 39 w 83"/>
                <a:gd name="T1" fmla="*/ 284 h 291"/>
                <a:gd name="T2" fmla="*/ 59 w 83"/>
                <a:gd name="T3" fmla="*/ 252 h 291"/>
                <a:gd name="T4" fmla="*/ 69 w 83"/>
                <a:gd name="T5" fmla="*/ 148 h 291"/>
                <a:gd name="T6" fmla="*/ 77 w 83"/>
                <a:gd name="T7" fmla="*/ 124 h 291"/>
                <a:gd name="T8" fmla="*/ 75 w 83"/>
                <a:gd name="T9" fmla="*/ 51 h 291"/>
                <a:gd name="T10" fmla="*/ 79 w 83"/>
                <a:gd name="T11" fmla="*/ 23 h 291"/>
                <a:gd name="T12" fmla="*/ 79 w 83"/>
                <a:gd name="T13" fmla="*/ 8 h 291"/>
                <a:gd name="T14" fmla="*/ 69 w 83"/>
                <a:gd name="T15" fmla="*/ 0 h 291"/>
                <a:gd name="T16" fmla="*/ 59 w 83"/>
                <a:gd name="T17" fmla="*/ 7 h 291"/>
                <a:gd name="T18" fmla="*/ 54 w 83"/>
                <a:gd name="T19" fmla="*/ 18 h 291"/>
                <a:gd name="T20" fmla="*/ 43 w 83"/>
                <a:gd name="T21" fmla="*/ 35 h 291"/>
                <a:gd name="T22" fmla="*/ 29 w 83"/>
                <a:gd name="T23" fmla="*/ 66 h 291"/>
                <a:gd name="T24" fmla="*/ 29 w 83"/>
                <a:gd name="T25" fmla="*/ 107 h 291"/>
                <a:gd name="T26" fmla="*/ 31 w 83"/>
                <a:gd name="T27" fmla="*/ 152 h 291"/>
                <a:gd name="T28" fmla="*/ 1 w 83"/>
                <a:gd name="T29" fmla="*/ 239 h 291"/>
                <a:gd name="T30" fmla="*/ 39 w 83"/>
                <a:gd name="T31" fmla="*/ 28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291">
                  <a:moveTo>
                    <a:pt x="39" y="284"/>
                  </a:moveTo>
                  <a:cubicBezTo>
                    <a:pt x="52" y="282"/>
                    <a:pt x="57" y="265"/>
                    <a:pt x="59" y="252"/>
                  </a:cubicBezTo>
                  <a:cubicBezTo>
                    <a:pt x="66" y="218"/>
                    <a:pt x="59" y="181"/>
                    <a:pt x="69" y="148"/>
                  </a:cubicBezTo>
                  <a:cubicBezTo>
                    <a:pt x="72" y="140"/>
                    <a:pt x="75" y="132"/>
                    <a:pt x="77" y="124"/>
                  </a:cubicBezTo>
                  <a:cubicBezTo>
                    <a:pt x="82" y="99"/>
                    <a:pt x="72" y="76"/>
                    <a:pt x="75" y="51"/>
                  </a:cubicBezTo>
                  <a:cubicBezTo>
                    <a:pt x="75" y="41"/>
                    <a:pt x="77" y="32"/>
                    <a:pt x="79" y="23"/>
                  </a:cubicBezTo>
                  <a:cubicBezTo>
                    <a:pt x="79" y="18"/>
                    <a:pt x="80" y="13"/>
                    <a:pt x="79" y="8"/>
                  </a:cubicBezTo>
                  <a:cubicBezTo>
                    <a:pt x="77" y="5"/>
                    <a:pt x="74" y="0"/>
                    <a:pt x="69" y="0"/>
                  </a:cubicBezTo>
                  <a:cubicBezTo>
                    <a:pt x="66" y="0"/>
                    <a:pt x="61" y="4"/>
                    <a:pt x="59" y="7"/>
                  </a:cubicBezTo>
                  <a:cubicBezTo>
                    <a:pt x="56" y="10"/>
                    <a:pt x="56" y="15"/>
                    <a:pt x="54" y="18"/>
                  </a:cubicBezTo>
                  <a:cubicBezTo>
                    <a:pt x="51" y="25"/>
                    <a:pt x="46" y="30"/>
                    <a:pt x="43" y="35"/>
                  </a:cubicBezTo>
                  <a:cubicBezTo>
                    <a:pt x="36" y="45"/>
                    <a:pt x="29" y="55"/>
                    <a:pt x="29" y="66"/>
                  </a:cubicBezTo>
                  <a:cubicBezTo>
                    <a:pt x="29" y="79"/>
                    <a:pt x="28" y="94"/>
                    <a:pt x="29" y="107"/>
                  </a:cubicBezTo>
                  <a:cubicBezTo>
                    <a:pt x="31" y="122"/>
                    <a:pt x="33" y="137"/>
                    <a:pt x="31" y="152"/>
                  </a:cubicBezTo>
                  <a:cubicBezTo>
                    <a:pt x="26" y="181"/>
                    <a:pt x="5" y="208"/>
                    <a:pt x="1" y="239"/>
                  </a:cubicBezTo>
                  <a:cubicBezTo>
                    <a:pt x="0" y="257"/>
                    <a:pt x="15" y="290"/>
                    <a:pt x="39" y="284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6" name="Freeform 103">
              <a:extLst>
                <a:ext uri="{FF2B5EF4-FFF2-40B4-BE49-F238E27FC236}">
                  <a16:creationId xmlns:a16="http://schemas.microsoft.com/office/drawing/2014/main" id="{B783670C-D8EE-4789-A5BD-F66A3669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38" y="3714750"/>
              <a:ext cx="592137" cy="777875"/>
            </a:xfrm>
            <a:custGeom>
              <a:avLst/>
              <a:gdLst>
                <a:gd name="T0" fmla="*/ 145 w 1644"/>
                <a:gd name="T1" fmla="*/ 114 h 2159"/>
                <a:gd name="T2" fmla="*/ 119 w 1644"/>
                <a:gd name="T3" fmla="*/ 60 h 2159"/>
                <a:gd name="T4" fmla="*/ 20 w 1644"/>
                <a:gd name="T5" fmla="*/ 10 h 2159"/>
                <a:gd name="T6" fmla="*/ 40 w 1644"/>
                <a:gd name="T7" fmla="*/ 109 h 2159"/>
                <a:gd name="T8" fmla="*/ 119 w 1644"/>
                <a:gd name="T9" fmla="*/ 169 h 2159"/>
                <a:gd name="T10" fmla="*/ 142 w 1644"/>
                <a:gd name="T11" fmla="*/ 305 h 2159"/>
                <a:gd name="T12" fmla="*/ 79 w 1644"/>
                <a:gd name="T13" fmla="*/ 384 h 2159"/>
                <a:gd name="T14" fmla="*/ 167 w 1644"/>
                <a:gd name="T15" fmla="*/ 508 h 2159"/>
                <a:gd name="T16" fmla="*/ 293 w 1644"/>
                <a:gd name="T17" fmla="*/ 722 h 2159"/>
                <a:gd name="T18" fmla="*/ 376 w 1644"/>
                <a:gd name="T19" fmla="*/ 780 h 2159"/>
                <a:gd name="T20" fmla="*/ 550 w 1644"/>
                <a:gd name="T21" fmla="*/ 893 h 2159"/>
                <a:gd name="T22" fmla="*/ 585 w 1644"/>
                <a:gd name="T23" fmla="*/ 981 h 2159"/>
                <a:gd name="T24" fmla="*/ 666 w 1644"/>
                <a:gd name="T25" fmla="*/ 1070 h 2159"/>
                <a:gd name="T26" fmla="*/ 756 w 1644"/>
                <a:gd name="T27" fmla="*/ 1200 h 2159"/>
                <a:gd name="T28" fmla="*/ 819 w 1644"/>
                <a:gd name="T29" fmla="*/ 1292 h 2159"/>
                <a:gd name="T30" fmla="*/ 865 w 1644"/>
                <a:gd name="T31" fmla="*/ 1378 h 2159"/>
                <a:gd name="T32" fmla="*/ 914 w 1644"/>
                <a:gd name="T33" fmla="*/ 1486 h 2159"/>
                <a:gd name="T34" fmla="*/ 1081 w 1644"/>
                <a:gd name="T35" fmla="*/ 1620 h 2159"/>
                <a:gd name="T36" fmla="*/ 1117 w 1644"/>
                <a:gd name="T37" fmla="*/ 1722 h 2159"/>
                <a:gd name="T38" fmla="*/ 1259 w 1644"/>
                <a:gd name="T39" fmla="*/ 1916 h 2159"/>
                <a:gd name="T40" fmla="*/ 1384 w 1644"/>
                <a:gd name="T41" fmla="*/ 2126 h 2159"/>
                <a:gd name="T42" fmla="*/ 1455 w 1644"/>
                <a:gd name="T43" fmla="*/ 2096 h 2159"/>
                <a:gd name="T44" fmla="*/ 1419 w 1644"/>
                <a:gd name="T45" fmla="*/ 2017 h 2159"/>
                <a:gd name="T46" fmla="*/ 1412 w 1644"/>
                <a:gd name="T47" fmla="*/ 1933 h 2159"/>
                <a:gd name="T48" fmla="*/ 1445 w 1644"/>
                <a:gd name="T49" fmla="*/ 1898 h 2159"/>
                <a:gd name="T50" fmla="*/ 1588 w 1644"/>
                <a:gd name="T51" fmla="*/ 1893 h 2159"/>
                <a:gd name="T52" fmla="*/ 1624 w 1644"/>
                <a:gd name="T53" fmla="*/ 1888 h 2159"/>
                <a:gd name="T54" fmla="*/ 1509 w 1644"/>
                <a:gd name="T55" fmla="*/ 1803 h 2159"/>
                <a:gd name="T56" fmla="*/ 1387 w 1644"/>
                <a:gd name="T57" fmla="*/ 1729 h 2159"/>
                <a:gd name="T58" fmla="*/ 1201 w 1644"/>
                <a:gd name="T59" fmla="*/ 1648 h 2159"/>
                <a:gd name="T60" fmla="*/ 1079 w 1644"/>
                <a:gd name="T61" fmla="*/ 1406 h 2159"/>
                <a:gd name="T62" fmla="*/ 1017 w 1644"/>
                <a:gd name="T63" fmla="*/ 1276 h 2159"/>
                <a:gd name="T64" fmla="*/ 1035 w 1644"/>
                <a:gd name="T65" fmla="*/ 1200 h 2159"/>
                <a:gd name="T66" fmla="*/ 1076 w 1644"/>
                <a:gd name="T67" fmla="*/ 1142 h 2159"/>
                <a:gd name="T68" fmla="*/ 1292 w 1644"/>
                <a:gd name="T69" fmla="*/ 1136 h 2159"/>
                <a:gd name="T70" fmla="*/ 1363 w 1644"/>
                <a:gd name="T71" fmla="*/ 1169 h 2159"/>
                <a:gd name="T72" fmla="*/ 1377 w 1644"/>
                <a:gd name="T73" fmla="*/ 1157 h 2159"/>
                <a:gd name="T74" fmla="*/ 1326 w 1644"/>
                <a:gd name="T75" fmla="*/ 1108 h 2159"/>
                <a:gd name="T76" fmla="*/ 1211 w 1644"/>
                <a:gd name="T77" fmla="*/ 1073 h 2159"/>
                <a:gd name="T78" fmla="*/ 998 w 1644"/>
                <a:gd name="T79" fmla="*/ 916 h 2159"/>
                <a:gd name="T80" fmla="*/ 821 w 1644"/>
                <a:gd name="T81" fmla="*/ 776 h 2159"/>
                <a:gd name="T82" fmla="*/ 648 w 1644"/>
                <a:gd name="T83" fmla="*/ 636 h 2159"/>
                <a:gd name="T84" fmla="*/ 509 w 1644"/>
                <a:gd name="T85" fmla="*/ 552 h 2159"/>
                <a:gd name="T86" fmla="*/ 442 w 1644"/>
                <a:gd name="T87" fmla="*/ 419 h 2159"/>
                <a:gd name="T88" fmla="*/ 251 w 1644"/>
                <a:gd name="T89" fmla="*/ 198 h 2159"/>
                <a:gd name="T90" fmla="*/ 199 w 1644"/>
                <a:gd name="T91" fmla="*/ 170 h 2159"/>
                <a:gd name="T92" fmla="*/ 155 w 1644"/>
                <a:gd name="T93" fmla="*/ 127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44" h="2159">
                  <a:moveTo>
                    <a:pt x="153" y="121"/>
                  </a:moveTo>
                  <a:cubicBezTo>
                    <a:pt x="153" y="121"/>
                    <a:pt x="153" y="121"/>
                    <a:pt x="152" y="121"/>
                  </a:cubicBezTo>
                  <a:cubicBezTo>
                    <a:pt x="150" y="117"/>
                    <a:pt x="148" y="116"/>
                    <a:pt x="145" y="114"/>
                  </a:cubicBezTo>
                  <a:cubicBezTo>
                    <a:pt x="140" y="109"/>
                    <a:pt x="134" y="106"/>
                    <a:pt x="130" y="99"/>
                  </a:cubicBezTo>
                  <a:cubicBezTo>
                    <a:pt x="127" y="94"/>
                    <a:pt x="124" y="88"/>
                    <a:pt x="122" y="81"/>
                  </a:cubicBezTo>
                  <a:cubicBezTo>
                    <a:pt x="122" y="73"/>
                    <a:pt x="122" y="66"/>
                    <a:pt x="119" y="60"/>
                  </a:cubicBezTo>
                  <a:cubicBezTo>
                    <a:pt x="115" y="55"/>
                    <a:pt x="111" y="52"/>
                    <a:pt x="106" y="47"/>
                  </a:cubicBezTo>
                  <a:cubicBezTo>
                    <a:pt x="92" y="37"/>
                    <a:pt x="78" y="25"/>
                    <a:pt x="63" y="15"/>
                  </a:cubicBezTo>
                  <a:cubicBezTo>
                    <a:pt x="50" y="7"/>
                    <a:pt x="31" y="0"/>
                    <a:pt x="20" y="10"/>
                  </a:cubicBezTo>
                  <a:cubicBezTo>
                    <a:pt x="13" y="15"/>
                    <a:pt x="12" y="24"/>
                    <a:pt x="10" y="30"/>
                  </a:cubicBezTo>
                  <a:cubicBezTo>
                    <a:pt x="5" y="55"/>
                    <a:pt x="0" y="85"/>
                    <a:pt x="20" y="99"/>
                  </a:cubicBezTo>
                  <a:cubicBezTo>
                    <a:pt x="26" y="104"/>
                    <a:pt x="33" y="106"/>
                    <a:pt x="40" y="109"/>
                  </a:cubicBezTo>
                  <a:cubicBezTo>
                    <a:pt x="56" y="114"/>
                    <a:pt x="71" y="121"/>
                    <a:pt x="84" y="129"/>
                  </a:cubicBezTo>
                  <a:cubicBezTo>
                    <a:pt x="92" y="132"/>
                    <a:pt x="101" y="137"/>
                    <a:pt x="107" y="144"/>
                  </a:cubicBezTo>
                  <a:cubicBezTo>
                    <a:pt x="112" y="150"/>
                    <a:pt x="115" y="160"/>
                    <a:pt x="119" y="169"/>
                  </a:cubicBezTo>
                  <a:cubicBezTo>
                    <a:pt x="129" y="198"/>
                    <a:pt x="140" y="229"/>
                    <a:pt x="152" y="261"/>
                  </a:cubicBezTo>
                  <a:cubicBezTo>
                    <a:pt x="155" y="269"/>
                    <a:pt x="157" y="277"/>
                    <a:pt x="157" y="285"/>
                  </a:cubicBezTo>
                  <a:cubicBezTo>
                    <a:pt x="157" y="295"/>
                    <a:pt x="150" y="304"/>
                    <a:pt x="142" y="305"/>
                  </a:cubicBezTo>
                  <a:cubicBezTo>
                    <a:pt x="132" y="307"/>
                    <a:pt x="124" y="300"/>
                    <a:pt x="115" y="300"/>
                  </a:cubicBezTo>
                  <a:cubicBezTo>
                    <a:pt x="97" y="299"/>
                    <a:pt x="86" y="315"/>
                    <a:pt x="79" y="332"/>
                  </a:cubicBezTo>
                  <a:cubicBezTo>
                    <a:pt x="73" y="353"/>
                    <a:pt x="61" y="366"/>
                    <a:pt x="79" y="384"/>
                  </a:cubicBezTo>
                  <a:cubicBezTo>
                    <a:pt x="92" y="398"/>
                    <a:pt x="106" y="409"/>
                    <a:pt x="119" y="422"/>
                  </a:cubicBezTo>
                  <a:cubicBezTo>
                    <a:pt x="127" y="432"/>
                    <a:pt x="137" y="440"/>
                    <a:pt x="143" y="452"/>
                  </a:cubicBezTo>
                  <a:cubicBezTo>
                    <a:pt x="155" y="470"/>
                    <a:pt x="158" y="490"/>
                    <a:pt x="167" y="508"/>
                  </a:cubicBezTo>
                  <a:cubicBezTo>
                    <a:pt x="178" y="531"/>
                    <a:pt x="199" y="549"/>
                    <a:pt x="211" y="572"/>
                  </a:cubicBezTo>
                  <a:cubicBezTo>
                    <a:pt x="227" y="602"/>
                    <a:pt x="227" y="640"/>
                    <a:pt x="249" y="668"/>
                  </a:cubicBezTo>
                  <a:cubicBezTo>
                    <a:pt x="264" y="687"/>
                    <a:pt x="282" y="701"/>
                    <a:pt x="293" y="722"/>
                  </a:cubicBezTo>
                  <a:cubicBezTo>
                    <a:pt x="305" y="742"/>
                    <a:pt x="330" y="752"/>
                    <a:pt x="351" y="757"/>
                  </a:cubicBezTo>
                  <a:cubicBezTo>
                    <a:pt x="358" y="758"/>
                    <a:pt x="366" y="760"/>
                    <a:pt x="369" y="765"/>
                  </a:cubicBezTo>
                  <a:cubicBezTo>
                    <a:pt x="372" y="770"/>
                    <a:pt x="374" y="775"/>
                    <a:pt x="376" y="780"/>
                  </a:cubicBezTo>
                  <a:cubicBezTo>
                    <a:pt x="384" y="793"/>
                    <a:pt x="400" y="793"/>
                    <a:pt x="415" y="796"/>
                  </a:cubicBezTo>
                  <a:cubicBezTo>
                    <a:pt x="448" y="799"/>
                    <a:pt x="476" y="821"/>
                    <a:pt x="503" y="839"/>
                  </a:cubicBezTo>
                  <a:cubicBezTo>
                    <a:pt x="522" y="854"/>
                    <a:pt x="542" y="870"/>
                    <a:pt x="550" y="893"/>
                  </a:cubicBezTo>
                  <a:cubicBezTo>
                    <a:pt x="552" y="902"/>
                    <a:pt x="554" y="910"/>
                    <a:pt x="555" y="916"/>
                  </a:cubicBezTo>
                  <a:cubicBezTo>
                    <a:pt x="562" y="930"/>
                    <a:pt x="572" y="941"/>
                    <a:pt x="577" y="954"/>
                  </a:cubicBezTo>
                  <a:cubicBezTo>
                    <a:pt x="578" y="963"/>
                    <a:pt x="580" y="972"/>
                    <a:pt x="585" y="981"/>
                  </a:cubicBezTo>
                  <a:cubicBezTo>
                    <a:pt x="590" y="987"/>
                    <a:pt x="600" y="994"/>
                    <a:pt x="605" y="1000"/>
                  </a:cubicBezTo>
                  <a:cubicBezTo>
                    <a:pt x="618" y="1019"/>
                    <a:pt x="626" y="1040"/>
                    <a:pt x="644" y="1053"/>
                  </a:cubicBezTo>
                  <a:cubicBezTo>
                    <a:pt x="651" y="1060"/>
                    <a:pt x="659" y="1063"/>
                    <a:pt x="666" y="1070"/>
                  </a:cubicBezTo>
                  <a:cubicBezTo>
                    <a:pt x="672" y="1075"/>
                    <a:pt x="677" y="1083"/>
                    <a:pt x="684" y="1091"/>
                  </a:cubicBezTo>
                  <a:cubicBezTo>
                    <a:pt x="697" y="1108"/>
                    <a:pt x="713" y="1119"/>
                    <a:pt x="725" y="1137"/>
                  </a:cubicBezTo>
                  <a:cubicBezTo>
                    <a:pt x="737" y="1157"/>
                    <a:pt x="740" y="1182"/>
                    <a:pt x="756" y="1200"/>
                  </a:cubicBezTo>
                  <a:cubicBezTo>
                    <a:pt x="763" y="1206"/>
                    <a:pt x="773" y="1213"/>
                    <a:pt x="781" y="1220"/>
                  </a:cubicBezTo>
                  <a:cubicBezTo>
                    <a:pt x="796" y="1234"/>
                    <a:pt x="807" y="1254"/>
                    <a:pt x="812" y="1274"/>
                  </a:cubicBezTo>
                  <a:cubicBezTo>
                    <a:pt x="814" y="1281"/>
                    <a:pt x="816" y="1285"/>
                    <a:pt x="819" y="1292"/>
                  </a:cubicBezTo>
                  <a:cubicBezTo>
                    <a:pt x="821" y="1297"/>
                    <a:pt x="825" y="1302"/>
                    <a:pt x="829" y="1307"/>
                  </a:cubicBezTo>
                  <a:cubicBezTo>
                    <a:pt x="842" y="1325"/>
                    <a:pt x="852" y="1346"/>
                    <a:pt x="860" y="1368"/>
                  </a:cubicBezTo>
                  <a:cubicBezTo>
                    <a:pt x="862" y="1371"/>
                    <a:pt x="862" y="1374"/>
                    <a:pt x="865" y="1378"/>
                  </a:cubicBezTo>
                  <a:cubicBezTo>
                    <a:pt x="868" y="1383"/>
                    <a:pt x="873" y="1388"/>
                    <a:pt x="878" y="1391"/>
                  </a:cubicBezTo>
                  <a:cubicBezTo>
                    <a:pt x="891" y="1401"/>
                    <a:pt x="905" y="1414"/>
                    <a:pt x="908" y="1430"/>
                  </a:cubicBezTo>
                  <a:cubicBezTo>
                    <a:pt x="913" y="1449"/>
                    <a:pt x="910" y="1468"/>
                    <a:pt x="914" y="1486"/>
                  </a:cubicBezTo>
                  <a:cubicBezTo>
                    <a:pt x="926" y="1516"/>
                    <a:pt x="961" y="1529"/>
                    <a:pt x="989" y="1544"/>
                  </a:cubicBezTo>
                  <a:cubicBezTo>
                    <a:pt x="1008" y="1556"/>
                    <a:pt x="1026" y="1569"/>
                    <a:pt x="1046" y="1584"/>
                  </a:cubicBezTo>
                  <a:cubicBezTo>
                    <a:pt x="1059" y="1594"/>
                    <a:pt x="1074" y="1605"/>
                    <a:pt x="1081" y="1620"/>
                  </a:cubicBezTo>
                  <a:cubicBezTo>
                    <a:pt x="1084" y="1633"/>
                    <a:pt x="1084" y="1645"/>
                    <a:pt x="1091" y="1656"/>
                  </a:cubicBezTo>
                  <a:cubicBezTo>
                    <a:pt x="1097" y="1671"/>
                    <a:pt x="1114" y="1681"/>
                    <a:pt x="1117" y="1697"/>
                  </a:cubicBezTo>
                  <a:cubicBezTo>
                    <a:pt x="1119" y="1706"/>
                    <a:pt x="1117" y="1714"/>
                    <a:pt x="1117" y="1722"/>
                  </a:cubicBezTo>
                  <a:cubicBezTo>
                    <a:pt x="1117" y="1745"/>
                    <a:pt x="1128" y="1767"/>
                    <a:pt x="1143" y="1783"/>
                  </a:cubicBezTo>
                  <a:cubicBezTo>
                    <a:pt x="1159" y="1799"/>
                    <a:pt x="1178" y="1814"/>
                    <a:pt x="1196" y="1829"/>
                  </a:cubicBezTo>
                  <a:cubicBezTo>
                    <a:pt x="1223" y="1852"/>
                    <a:pt x="1247" y="1882"/>
                    <a:pt x="1259" y="1916"/>
                  </a:cubicBezTo>
                  <a:cubicBezTo>
                    <a:pt x="1272" y="1949"/>
                    <a:pt x="1274" y="1987"/>
                    <a:pt x="1290" y="2019"/>
                  </a:cubicBezTo>
                  <a:cubicBezTo>
                    <a:pt x="1298" y="2032"/>
                    <a:pt x="1310" y="2045"/>
                    <a:pt x="1321" y="2056"/>
                  </a:cubicBezTo>
                  <a:cubicBezTo>
                    <a:pt x="1343" y="2080"/>
                    <a:pt x="1363" y="2103"/>
                    <a:pt x="1384" y="2126"/>
                  </a:cubicBezTo>
                  <a:cubicBezTo>
                    <a:pt x="1394" y="2137"/>
                    <a:pt x="1405" y="2150"/>
                    <a:pt x="1420" y="2154"/>
                  </a:cubicBezTo>
                  <a:cubicBezTo>
                    <a:pt x="1435" y="2158"/>
                    <a:pt x="1453" y="2149"/>
                    <a:pt x="1455" y="2134"/>
                  </a:cubicBezTo>
                  <a:cubicBezTo>
                    <a:pt x="1456" y="2121"/>
                    <a:pt x="1458" y="2109"/>
                    <a:pt x="1455" y="2096"/>
                  </a:cubicBezTo>
                  <a:cubicBezTo>
                    <a:pt x="1450" y="2081"/>
                    <a:pt x="1445" y="2066"/>
                    <a:pt x="1437" y="2053"/>
                  </a:cubicBezTo>
                  <a:cubicBezTo>
                    <a:pt x="1432" y="2047"/>
                    <a:pt x="1427" y="2042"/>
                    <a:pt x="1423" y="2035"/>
                  </a:cubicBezTo>
                  <a:cubicBezTo>
                    <a:pt x="1420" y="2028"/>
                    <a:pt x="1419" y="2024"/>
                    <a:pt x="1419" y="2017"/>
                  </a:cubicBezTo>
                  <a:cubicBezTo>
                    <a:pt x="1415" y="2007"/>
                    <a:pt x="1414" y="1997"/>
                    <a:pt x="1415" y="1986"/>
                  </a:cubicBezTo>
                  <a:cubicBezTo>
                    <a:pt x="1415" y="1979"/>
                    <a:pt x="1419" y="1971"/>
                    <a:pt x="1420" y="1963"/>
                  </a:cubicBezTo>
                  <a:cubicBezTo>
                    <a:pt x="1420" y="1953"/>
                    <a:pt x="1417" y="1943"/>
                    <a:pt x="1412" y="1933"/>
                  </a:cubicBezTo>
                  <a:cubicBezTo>
                    <a:pt x="1407" y="1925"/>
                    <a:pt x="1400" y="1913"/>
                    <a:pt x="1404" y="1903"/>
                  </a:cubicBezTo>
                  <a:cubicBezTo>
                    <a:pt x="1407" y="1895"/>
                    <a:pt x="1419" y="1888"/>
                    <a:pt x="1428" y="1892"/>
                  </a:cubicBezTo>
                  <a:cubicBezTo>
                    <a:pt x="1435" y="1892"/>
                    <a:pt x="1440" y="1897"/>
                    <a:pt x="1445" y="1898"/>
                  </a:cubicBezTo>
                  <a:cubicBezTo>
                    <a:pt x="1456" y="1903"/>
                    <a:pt x="1471" y="1902"/>
                    <a:pt x="1481" y="1893"/>
                  </a:cubicBezTo>
                  <a:cubicBezTo>
                    <a:pt x="1498" y="1879"/>
                    <a:pt x="1498" y="1860"/>
                    <a:pt x="1522" y="1862"/>
                  </a:cubicBezTo>
                  <a:cubicBezTo>
                    <a:pt x="1547" y="1864"/>
                    <a:pt x="1572" y="1874"/>
                    <a:pt x="1588" y="1893"/>
                  </a:cubicBezTo>
                  <a:cubicBezTo>
                    <a:pt x="1596" y="1902"/>
                    <a:pt x="1602" y="1912"/>
                    <a:pt x="1611" y="1920"/>
                  </a:cubicBezTo>
                  <a:cubicBezTo>
                    <a:pt x="1620" y="1927"/>
                    <a:pt x="1631" y="1931"/>
                    <a:pt x="1643" y="1928"/>
                  </a:cubicBezTo>
                  <a:cubicBezTo>
                    <a:pt x="1636" y="1915"/>
                    <a:pt x="1631" y="1902"/>
                    <a:pt x="1624" y="1888"/>
                  </a:cubicBezTo>
                  <a:cubicBezTo>
                    <a:pt x="1621" y="1880"/>
                    <a:pt x="1618" y="1872"/>
                    <a:pt x="1610" y="1867"/>
                  </a:cubicBezTo>
                  <a:cubicBezTo>
                    <a:pt x="1603" y="1862"/>
                    <a:pt x="1596" y="1862"/>
                    <a:pt x="1588" y="1859"/>
                  </a:cubicBezTo>
                  <a:cubicBezTo>
                    <a:pt x="1557" y="1846"/>
                    <a:pt x="1542" y="1801"/>
                    <a:pt x="1509" y="1803"/>
                  </a:cubicBezTo>
                  <a:cubicBezTo>
                    <a:pt x="1498" y="1803"/>
                    <a:pt x="1488" y="1809"/>
                    <a:pt x="1478" y="1806"/>
                  </a:cubicBezTo>
                  <a:cubicBezTo>
                    <a:pt x="1470" y="1806"/>
                    <a:pt x="1463" y="1799"/>
                    <a:pt x="1456" y="1793"/>
                  </a:cubicBezTo>
                  <a:cubicBezTo>
                    <a:pt x="1433" y="1771"/>
                    <a:pt x="1410" y="1750"/>
                    <a:pt x="1387" y="1729"/>
                  </a:cubicBezTo>
                  <a:cubicBezTo>
                    <a:pt x="1377" y="1720"/>
                    <a:pt x="1367" y="1710"/>
                    <a:pt x="1354" y="1706"/>
                  </a:cubicBezTo>
                  <a:cubicBezTo>
                    <a:pt x="1336" y="1699"/>
                    <a:pt x="1315" y="1704"/>
                    <a:pt x="1295" y="1702"/>
                  </a:cubicBezTo>
                  <a:cubicBezTo>
                    <a:pt x="1259" y="1697"/>
                    <a:pt x="1229" y="1673"/>
                    <a:pt x="1201" y="1648"/>
                  </a:cubicBezTo>
                  <a:cubicBezTo>
                    <a:pt x="1175" y="1625"/>
                    <a:pt x="1147" y="1598"/>
                    <a:pt x="1135" y="1564"/>
                  </a:cubicBezTo>
                  <a:cubicBezTo>
                    <a:pt x="1124" y="1524"/>
                    <a:pt x="1138" y="1475"/>
                    <a:pt x="1112" y="1442"/>
                  </a:cubicBezTo>
                  <a:cubicBezTo>
                    <a:pt x="1102" y="1429"/>
                    <a:pt x="1087" y="1421"/>
                    <a:pt x="1079" y="1406"/>
                  </a:cubicBezTo>
                  <a:cubicBezTo>
                    <a:pt x="1071" y="1389"/>
                    <a:pt x="1071" y="1366"/>
                    <a:pt x="1066" y="1346"/>
                  </a:cubicBezTo>
                  <a:cubicBezTo>
                    <a:pt x="1058" y="1323"/>
                    <a:pt x="1045" y="1304"/>
                    <a:pt x="1026" y="1287"/>
                  </a:cubicBezTo>
                  <a:cubicBezTo>
                    <a:pt x="1023" y="1284"/>
                    <a:pt x="1018" y="1281"/>
                    <a:pt x="1017" y="1276"/>
                  </a:cubicBezTo>
                  <a:cubicBezTo>
                    <a:pt x="1013" y="1271"/>
                    <a:pt x="1013" y="1266"/>
                    <a:pt x="1015" y="1259"/>
                  </a:cubicBezTo>
                  <a:cubicBezTo>
                    <a:pt x="1017" y="1248"/>
                    <a:pt x="1022" y="1238"/>
                    <a:pt x="1025" y="1228"/>
                  </a:cubicBezTo>
                  <a:cubicBezTo>
                    <a:pt x="1028" y="1218"/>
                    <a:pt x="1030" y="1208"/>
                    <a:pt x="1035" y="1200"/>
                  </a:cubicBezTo>
                  <a:cubicBezTo>
                    <a:pt x="1040" y="1188"/>
                    <a:pt x="1046" y="1177"/>
                    <a:pt x="1051" y="1165"/>
                  </a:cubicBezTo>
                  <a:cubicBezTo>
                    <a:pt x="1054" y="1162"/>
                    <a:pt x="1056" y="1159"/>
                    <a:pt x="1058" y="1155"/>
                  </a:cubicBezTo>
                  <a:cubicBezTo>
                    <a:pt x="1063" y="1150"/>
                    <a:pt x="1069" y="1145"/>
                    <a:pt x="1076" y="1142"/>
                  </a:cubicBezTo>
                  <a:cubicBezTo>
                    <a:pt x="1096" y="1134"/>
                    <a:pt x="1117" y="1131"/>
                    <a:pt x="1138" y="1121"/>
                  </a:cubicBezTo>
                  <a:cubicBezTo>
                    <a:pt x="1150" y="1116"/>
                    <a:pt x="1163" y="1117"/>
                    <a:pt x="1176" y="1117"/>
                  </a:cubicBezTo>
                  <a:cubicBezTo>
                    <a:pt x="1214" y="1122"/>
                    <a:pt x="1252" y="1134"/>
                    <a:pt x="1292" y="1136"/>
                  </a:cubicBezTo>
                  <a:cubicBezTo>
                    <a:pt x="1307" y="1137"/>
                    <a:pt x="1326" y="1134"/>
                    <a:pt x="1338" y="1144"/>
                  </a:cubicBezTo>
                  <a:cubicBezTo>
                    <a:pt x="1341" y="1147"/>
                    <a:pt x="1344" y="1152"/>
                    <a:pt x="1348" y="1155"/>
                  </a:cubicBezTo>
                  <a:cubicBezTo>
                    <a:pt x="1351" y="1160"/>
                    <a:pt x="1358" y="1164"/>
                    <a:pt x="1363" y="1169"/>
                  </a:cubicBezTo>
                  <a:cubicBezTo>
                    <a:pt x="1364" y="1170"/>
                    <a:pt x="1367" y="1172"/>
                    <a:pt x="1371" y="1172"/>
                  </a:cubicBezTo>
                  <a:cubicBezTo>
                    <a:pt x="1374" y="1172"/>
                    <a:pt x="1377" y="1170"/>
                    <a:pt x="1379" y="1167"/>
                  </a:cubicBezTo>
                  <a:cubicBezTo>
                    <a:pt x="1381" y="1164"/>
                    <a:pt x="1379" y="1160"/>
                    <a:pt x="1377" y="1157"/>
                  </a:cubicBezTo>
                  <a:cubicBezTo>
                    <a:pt x="1374" y="1150"/>
                    <a:pt x="1371" y="1144"/>
                    <a:pt x="1367" y="1136"/>
                  </a:cubicBezTo>
                  <a:cubicBezTo>
                    <a:pt x="1363" y="1129"/>
                    <a:pt x="1359" y="1122"/>
                    <a:pt x="1353" y="1117"/>
                  </a:cubicBezTo>
                  <a:cubicBezTo>
                    <a:pt x="1346" y="1111"/>
                    <a:pt x="1336" y="1109"/>
                    <a:pt x="1326" y="1108"/>
                  </a:cubicBezTo>
                  <a:cubicBezTo>
                    <a:pt x="1316" y="1108"/>
                    <a:pt x="1305" y="1106"/>
                    <a:pt x="1295" y="1106"/>
                  </a:cubicBezTo>
                  <a:cubicBezTo>
                    <a:pt x="1285" y="1106"/>
                    <a:pt x="1272" y="1108"/>
                    <a:pt x="1262" y="1104"/>
                  </a:cubicBezTo>
                  <a:cubicBezTo>
                    <a:pt x="1246" y="1098"/>
                    <a:pt x="1227" y="1083"/>
                    <a:pt x="1211" y="1073"/>
                  </a:cubicBezTo>
                  <a:cubicBezTo>
                    <a:pt x="1196" y="1063"/>
                    <a:pt x="1188" y="1050"/>
                    <a:pt x="1173" y="1040"/>
                  </a:cubicBezTo>
                  <a:cubicBezTo>
                    <a:pt x="1138" y="1017"/>
                    <a:pt x="1104" y="992"/>
                    <a:pt x="1071" y="966"/>
                  </a:cubicBezTo>
                  <a:cubicBezTo>
                    <a:pt x="1050" y="948"/>
                    <a:pt x="1026" y="928"/>
                    <a:pt x="998" y="916"/>
                  </a:cubicBezTo>
                  <a:cubicBezTo>
                    <a:pt x="984" y="912"/>
                    <a:pt x="969" y="908"/>
                    <a:pt x="954" y="902"/>
                  </a:cubicBezTo>
                  <a:cubicBezTo>
                    <a:pt x="924" y="890"/>
                    <a:pt x="900" y="867"/>
                    <a:pt x="886" y="839"/>
                  </a:cubicBezTo>
                  <a:cubicBezTo>
                    <a:pt x="873" y="813"/>
                    <a:pt x="840" y="798"/>
                    <a:pt x="821" y="776"/>
                  </a:cubicBezTo>
                  <a:cubicBezTo>
                    <a:pt x="806" y="762"/>
                    <a:pt x="791" y="745"/>
                    <a:pt x="774" y="734"/>
                  </a:cubicBezTo>
                  <a:cubicBezTo>
                    <a:pt x="758" y="722"/>
                    <a:pt x="741" y="712"/>
                    <a:pt x="725" y="701"/>
                  </a:cubicBezTo>
                  <a:cubicBezTo>
                    <a:pt x="699" y="679"/>
                    <a:pt x="681" y="645"/>
                    <a:pt x="648" y="636"/>
                  </a:cubicBezTo>
                  <a:cubicBezTo>
                    <a:pt x="631" y="633"/>
                    <a:pt x="611" y="635"/>
                    <a:pt x="600" y="623"/>
                  </a:cubicBezTo>
                  <a:cubicBezTo>
                    <a:pt x="588" y="613"/>
                    <a:pt x="587" y="595"/>
                    <a:pt x="577" y="584"/>
                  </a:cubicBezTo>
                  <a:cubicBezTo>
                    <a:pt x="560" y="564"/>
                    <a:pt x="529" y="569"/>
                    <a:pt x="509" y="552"/>
                  </a:cubicBezTo>
                  <a:cubicBezTo>
                    <a:pt x="486" y="533"/>
                    <a:pt x="491" y="493"/>
                    <a:pt x="470" y="473"/>
                  </a:cubicBezTo>
                  <a:cubicBezTo>
                    <a:pt x="461" y="467"/>
                    <a:pt x="452" y="462"/>
                    <a:pt x="445" y="454"/>
                  </a:cubicBezTo>
                  <a:cubicBezTo>
                    <a:pt x="440" y="444"/>
                    <a:pt x="442" y="430"/>
                    <a:pt x="442" y="419"/>
                  </a:cubicBezTo>
                  <a:cubicBezTo>
                    <a:pt x="442" y="378"/>
                    <a:pt x="410" y="342"/>
                    <a:pt x="376" y="317"/>
                  </a:cubicBezTo>
                  <a:cubicBezTo>
                    <a:pt x="341" y="292"/>
                    <a:pt x="303" y="271"/>
                    <a:pt x="279" y="238"/>
                  </a:cubicBezTo>
                  <a:cubicBezTo>
                    <a:pt x="269" y="225"/>
                    <a:pt x="262" y="210"/>
                    <a:pt x="251" y="198"/>
                  </a:cubicBezTo>
                  <a:cubicBezTo>
                    <a:pt x="244" y="190"/>
                    <a:pt x="236" y="183"/>
                    <a:pt x="226" y="182"/>
                  </a:cubicBezTo>
                  <a:cubicBezTo>
                    <a:pt x="221" y="180"/>
                    <a:pt x="218" y="180"/>
                    <a:pt x="213" y="178"/>
                  </a:cubicBezTo>
                  <a:cubicBezTo>
                    <a:pt x="208" y="177"/>
                    <a:pt x="203" y="173"/>
                    <a:pt x="199" y="170"/>
                  </a:cubicBezTo>
                  <a:cubicBezTo>
                    <a:pt x="198" y="169"/>
                    <a:pt x="196" y="165"/>
                    <a:pt x="195" y="164"/>
                  </a:cubicBezTo>
                  <a:cubicBezTo>
                    <a:pt x="190" y="155"/>
                    <a:pt x="181" y="150"/>
                    <a:pt x="175" y="145"/>
                  </a:cubicBezTo>
                  <a:cubicBezTo>
                    <a:pt x="167" y="141"/>
                    <a:pt x="160" y="134"/>
                    <a:pt x="155" y="127"/>
                  </a:cubicBezTo>
                  <a:cubicBezTo>
                    <a:pt x="155" y="126"/>
                    <a:pt x="153" y="122"/>
                    <a:pt x="153" y="12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7" name="Freeform 104">
              <a:extLst>
                <a:ext uri="{FF2B5EF4-FFF2-40B4-BE49-F238E27FC236}">
                  <a16:creationId xmlns:a16="http://schemas.microsoft.com/office/drawing/2014/main" id="{8914BFA1-E86C-4D06-97D8-5AE9F3CDB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75" y="3829050"/>
              <a:ext cx="47625" cy="57150"/>
            </a:xfrm>
            <a:custGeom>
              <a:avLst/>
              <a:gdLst>
                <a:gd name="T0" fmla="*/ 116 w 132"/>
                <a:gd name="T1" fmla="*/ 46 h 157"/>
                <a:gd name="T2" fmla="*/ 98 w 132"/>
                <a:gd name="T3" fmla="*/ 18 h 157"/>
                <a:gd name="T4" fmla="*/ 75 w 132"/>
                <a:gd name="T5" fmla="*/ 10 h 157"/>
                <a:gd name="T6" fmla="*/ 33 w 132"/>
                <a:gd name="T7" fmla="*/ 0 h 157"/>
                <a:gd name="T8" fmla="*/ 24 w 132"/>
                <a:gd name="T9" fmla="*/ 0 h 157"/>
                <a:gd name="T10" fmla="*/ 14 w 132"/>
                <a:gd name="T11" fmla="*/ 8 h 157"/>
                <a:gd name="T12" fmla="*/ 4 w 132"/>
                <a:gd name="T13" fmla="*/ 44 h 157"/>
                <a:gd name="T14" fmla="*/ 2 w 132"/>
                <a:gd name="T15" fmla="*/ 120 h 157"/>
                <a:gd name="T16" fmla="*/ 2 w 132"/>
                <a:gd name="T17" fmla="*/ 128 h 157"/>
                <a:gd name="T18" fmla="*/ 12 w 132"/>
                <a:gd name="T19" fmla="*/ 132 h 157"/>
                <a:gd name="T20" fmla="*/ 42 w 132"/>
                <a:gd name="T21" fmla="*/ 115 h 157"/>
                <a:gd name="T22" fmla="*/ 50 w 132"/>
                <a:gd name="T23" fmla="*/ 110 h 157"/>
                <a:gd name="T24" fmla="*/ 52 w 132"/>
                <a:gd name="T25" fmla="*/ 113 h 157"/>
                <a:gd name="T26" fmla="*/ 68 w 132"/>
                <a:gd name="T27" fmla="*/ 138 h 157"/>
                <a:gd name="T28" fmla="*/ 119 w 132"/>
                <a:gd name="T29" fmla="*/ 132 h 157"/>
                <a:gd name="T30" fmla="*/ 116 w 132"/>
                <a:gd name="T31" fmla="*/ 4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157">
                  <a:moveTo>
                    <a:pt x="116" y="46"/>
                  </a:moveTo>
                  <a:cubicBezTo>
                    <a:pt x="111" y="36"/>
                    <a:pt x="106" y="25"/>
                    <a:pt x="98" y="18"/>
                  </a:cubicBezTo>
                  <a:cubicBezTo>
                    <a:pt x="91" y="13"/>
                    <a:pt x="83" y="11"/>
                    <a:pt x="75" y="10"/>
                  </a:cubicBezTo>
                  <a:cubicBezTo>
                    <a:pt x="61" y="5"/>
                    <a:pt x="48" y="3"/>
                    <a:pt x="33" y="0"/>
                  </a:cubicBezTo>
                  <a:cubicBezTo>
                    <a:pt x="30" y="0"/>
                    <a:pt x="27" y="0"/>
                    <a:pt x="24" y="0"/>
                  </a:cubicBezTo>
                  <a:cubicBezTo>
                    <a:pt x="19" y="1"/>
                    <a:pt x="15" y="5"/>
                    <a:pt x="14" y="8"/>
                  </a:cubicBezTo>
                  <a:cubicBezTo>
                    <a:pt x="5" y="18"/>
                    <a:pt x="5" y="31"/>
                    <a:pt x="4" y="44"/>
                  </a:cubicBezTo>
                  <a:cubicBezTo>
                    <a:pt x="4" y="69"/>
                    <a:pt x="2" y="95"/>
                    <a:pt x="2" y="120"/>
                  </a:cubicBezTo>
                  <a:cubicBezTo>
                    <a:pt x="0" y="123"/>
                    <a:pt x="0" y="125"/>
                    <a:pt x="2" y="128"/>
                  </a:cubicBezTo>
                  <a:cubicBezTo>
                    <a:pt x="5" y="130"/>
                    <a:pt x="9" y="132"/>
                    <a:pt x="12" y="132"/>
                  </a:cubicBezTo>
                  <a:cubicBezTo>
                    <a:pt x="24" y="130"/>
                    <a:pt x="35" y="125"/>
                    <a:pt x="42" y="115"/>
                  </a:cubicBezTo>
                  <a:cubicBezTo>
                    <a:pt x="43" y="112"/>
                    <a:pt x="47" y="109"/>
                    <a:pt x="50" y="110"/>
                  </a:cubicBezTo>
                  <a:cubicBezTo>
                    <a:pt x="50" y="112"/>
                    <a:pt x="52" y="112"/>
                    <a:pt x="52" y="113"/>
                  </a:cubicBezTo>
                  <a:cubicBezTo>
                    <a:pt x="56" y="122"/>
                    <a:pt x="61" y="130"/>
                    <a:pt x="68" y="138"/>
                  </a:cubicBezTo>
                  <a:cubicBezTo>
                    <a:pt x="85" y="156"/>
                    <a:pt x="111" y="155"/>
                    <a:pt x="119" y="132"/>
                  </a:cubicBezTo>
                  <a:cubicBezTo>
                    <a:pt x="131" y="100"/>
                    <a:pt x="129" y="74"/>
                    <a:pt x="116" y="4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8" name="Freeform 105">
              <a:extLst>
                <a:ext uri="{FF2B5EF4-FFF2-40B4-BE49-F238E27FC236}">
                  <a16:creationId xmlns:a16="http://schemas.microsoft.com/office/drawing/2014/main" id="{9A36F12B-5734-4B4A-9AA5-91D54FC8B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6538" y="3857625"/>
              <a:ext cx="25400" cy="30163"/>
            </a:xfrm>
            <a:custGeom>
              <a:avLst/>
              <a:gdLst>
                <a:gd name="T0" fmla="*/ 59 w 72"/>
                <a:gd name="T1" fmla="*/ 51 h 85"/>
                <a:gd name="T2" fmla="*/ 69 w 72"/>
                <a:gd name="T3" fmla="*/ 29 h 85"/>
                <a:gd name="T4" fmla="*/ 61 w 72"/>
                <a:gd name="T5" fmla="*/ 4 h 85"/>
                <a:gd name="T6" fmla="*/ 48 w 72"/>
                <a:gd name="T7" fmla="*/ 1 h 85"/>
                <a:gd name="T8" fmla="*/ 44 w 72"/>
                <a:gd name="T9" fmla="*/ 11 h 85"/>
                <a:gd name="T10" fmla="*/ 35 w 72"/>
                <a:gd name="T11" fmla="*/ 31 h 85"/>
                <a:gd name="T12" fmla="*/ 20 w 72"/>
                <a:gd name="T13" fmla="*/ 44 h 85"/>
                <a:gd name="T14" fmla="*/ 18 w 72"/>
                <a:gd name="T15" fmla="*/ 47 h 85"/>
                <a:gd name="T16" fmla="*/ 16 w 72"/>
                <a:gd name="T17" fmla="*/ 51 h 85"/>
                <a:gd name="T18" fmla="*/ 5 w 72"/>
                <a:gd name="T19" fmla="*/ 59 h 85"/>
                <a:gd name="T20" fmla="*/ 0 w 72"/>
                <a:gd name="T21" fmla="*/ 69 h 85"/>
                <a:gd name="T22" fmla="*/ 5 w 72"/>
                <a:gd name="T23" fmla="*/ 79 h 85"/>
                <a:gd name="T24" fmla="*/ 10 w 72"/>
                <a:gd name="T25" fmla="*/ 84 h 85"/>
                <a:gd name="T26" fmla="*/ 20 w 72"/>
                <a:gd name="T27" fmla="*/ 82 h 85"/>
                <a:gd name="T28" fmla="*/ 43 w 72"/>
                <a:gd name="T29" fmla="*/ 60 h 85"/>
                <a:gd name="T30" fmla="*/ 54 w 72"/>
                <a:gd name="T31" fmla="*/ 59 h 85"/>
                <a:gd name="T32" fmla="*/ 56 w 72"/>
                <a:gd name="T33" fmla="*/ 56 h 85"/>
                <a:gd name="T34" fmla="*/ 59 w 72"/>
                <a:gd name="T35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85">
                  <a:moveTo>
                    <a:pt x="59" y="51"/>
                  </a:moveTo>
                  <a:cubicBezTo>
                    <a:pt x="64" y="44"/>
                    <a:pt x="69" y="39"/>
                    <a:pt x="69" y="29"/>
                  </a:cubicBezTo>
                  <a:cubicBezTo>
                    <a:pt x="71" y="21"/>
                    <a:pt x="67" y="9"/>
                    <a:pt x="61" y="4"/>
                  </a:cubicBezTo>
                  <a:cubicBezTo>
                    <a:pt x="58" y="1"/>
                    <a:pt x="53" y="0"/>
                    <a:pt x="48" y="1"/>
                  </a:cubicBezTo>
                  <a:cubicBezTo>
                    <a:pt x="46" y="3"/>
                    <a:pt x="44" y="8"/>
                    <a:pt x="44" y="11"/>
                  </a:cubicBezTo>
                  <a:cubicBezTo>
                    <a:pt x="43" y="19"/>
                    <a:pt x="39" y="24"/>
                    <a:pt x="35" y="31"/>
                  </a:cubicBezTo>
                  <a:cubicBezTo>
                    <a:pt x="30" y="34"/>
                    <a:pt x="21" y="37"/>
                    <a:pt x="20" y="44"/>
                  </a:cubicBezTo>
                  <a:cubicBezTo>
                    <a:pt x="20" y="46"/>
                    <a:pt x="19" y="46"/>
                    <a:pt x="18" y="47"/>
                  </a:cubicBezTo>
                  <a:cubicBezTo>
                    <a:pt x="17" y="49"/>
                    <a:pt x="16" y="49"/>
                    <a:pt x="16" y="51"/>
                  </a:cubicBezTo>
                  <a:cubicBezTo>
                    <a:pt x="13" y="52"/>
                    <a:pt x="8" y="56"/>
                    <a:pt x="5" y="59"/>
                  </a:cubicBezTo>
                  <a:cubicBezTo>
                    <a:pt x="3" y="62"/>
                    <a:pt x="0" y="64"/>
                    <a:pt x="0" y="69"/>
                  </a:cubicBezTo>
                  <a:cubicBezTo>
                    <a:pt x="0" y="72"/>
                    <a:pt x="2" y="75"/>
                    <a:pt x="5" y="79"/>
                  </a:cubicBezTo>
                  <a:cubicBezTo>
                    <a:pt x="7" y="80"/>
                    <a:pt x="8" y="82"/>
                    <a:pt x="10" y="84"/>
                  </a:cubicBezTo>
                  <a:cubicBezTo>
                    <a:pt x="13" y="84"/>
                    <a:pt x="16" y="82"/>
                    <a:pt x="20" y="82"/>
                  </a:cubicBezTo>
                  <a:cubicBezTo>
                    <a:pt x="20" y="70"/>
                    <a:pt x="31" y="60"/>
                    <a:pt x="43" y="60"/>
                  </a:cubicBezTo>
                  <a:cubicBezTo>
                    <a:pt x="46" y="60"/>
                    <a:pt x="51" y="62"/>
                    <a:pt x="54" y="59"/>
                  </a:cubicBezTo>
                  <a:cubicBezTo>
                    <a:pt x="54" y="59"/>
                    <a:pt x="56" y="57"/>
                    <a:pt x="56" y="56"/>
                  </a:cubicBezTo>
                  <a:cubicBezTo>
                    <a:pt x="58" y="54"/>
                    <a:pt x="58" y="52"/>
                    <a:pt x="59" y="5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69" name="Freeform 106">
              <a:extLst>
                <a:ext uri="{FF2B5EF4-FFF2-40B4-BE49-F238E27FC236}">
                  <a16:creationId xmlns:a16="http://schemas.microsoft.com/office/drawing/2014/main" id="{8E231AC5-3ADB-40F1-BBD6-E35EC332A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063" y="1989138"/>
              <a:ext cx="112712" cy="103187"/>
            </a:xfrm>
            <a:custGeom>
              <a:avLst/>
              <a:gdLst>
                <a:gd name="T0" fmla="*/ 258 w 315"/>
                <a:gd name="T1" fmla="*/ 43 h 285"/>
                <a:gd name="T2" fmla="*/ 255 w 315"/>
                <a:gd name="T3" fmla="*/ 41 h 285"/>
                <a:gd name="T4" fmla="*/ 138 w 315"/>
                <a:gd name="T5" fmla="*/ 10 h 285"/>
                <a:gd name="T6" fmla="*/ 80 w 315"/>
                <a:gd name="T7" fmla="*/ 3 h 285"/>
                <a:gd name="T8" fmla="*/ 52 w 315"/>
                <a:gd name="T9" fmla="*/ 35 h 285"/>
                <a:gd name="T10" fmla="*/ 21 w 315"/>
                <a:gd name="T11" fmla="*/ 132 h 285"/>
                <a:gd name="T12" fmla="*/ 0 w 315"/>
                <a:gd name="T13" fmla="*/ 264 h 285"/>
                <a:gd name="T14" fmla="*/ 72 w 315"/>
                <a:gd name="T15" fmla="*/ 209 h 285"/>
                <a:gd name="T16" fmla="*/ 135 w 315"/>
                <a:gd name="T17" fmla="*/ 204 h 285"/>
                <a:gd name="T18" fmla="*/ 197 w 315"/>
                <a:gd name="T19" fmla="*/ 185 h 285"/>
                <a:gd name="T20" fmla="*/ 301 w 315"/>
                <a:gd name="T21" fmla="*/ 127 h 285"/>
                <a:gd name="T22" fmla="*/ 258 w 315"/>
                <a:gd name="T23" fmla="*/ 43 h 285"/>
                <a:gd name="T24" fmla="*/ 255 w 315"/>
                <a:gd name="T25" fmla="*/ 41 h 285"/>
                <a:gd name="T26" fmla="*/ 258 w 315"/>
                <a:gd name="T27" fmla="*/ 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285">
                  <a:moveTo>
                    <a:pt x="258" y="43"/>
                  </a:moveTo>
                  <a:cubicBezTo>
                    <a:pt x="253" y="38"/>
                    <a:pt x="253" y="40"/>
                    <a:pt x="255" y="41"/>
                  </a:cubicBezTo>
                  <a:cubicBezTo>
                    <a:pt x="225" y="18"/>
                    <a:pt x="173" y="17"/>
                    <a:pt x="138" y="10"/>
                  </a:cubicBezTo>
                  <a:cubicBezTo>
                    <a:pt x="122" y="7"/>
                    <a:pt x="98" y="0"/>
                    <a:pt x="80" y="3"/>
                  </a:cubicBezTo>
                  <a:cubicBezTo>
                    <a:pt x="59" y="10"/>
                    <a:pt x="62" y="18"/>
                    <a:pt x="52" y="35"/>
                  </a:cubicBezTo>
                  <a:cubicBezTo>
                    <a:pt x="31" y="73"/>
                    <a:pt x="8" y="83"/>
                    <a:pt x="21" y="132"/>
                  </a:cubicBezTo>
                  <a:cubicBezTo>
                    <a:pt x="34" y="183"/>
                    <a:pt x="24" y="219"/>
                    <a:pt x="0" y="264"/>
                  </a:cubicBezTo>
                  <a:cubicBezTo>
                    <a:pt x="28" y="284"/>
                    <a:pt x="49" y="214"/>
                    <a:pt x="72" y="209"/>
                  </a:cubicBezTo>
                  <a:cubicBezTo>
                    <a:pt x="94" y="204"/>
                    <a:pt x="113" y="211"/>
                    <a:pt x="135" y="204"/>
                  </a:cubicBezTo>
                  <a:cubicBezTo>
                    <a:pt x="156" y="200"/>
                    <a:pt x="176" y="191"/>
                    <a:pt x="197" y="185"/>
                  </a:cubicBezTo>
                  <a:cubicBezTo>
                    <a:pt x="232" y="175"/>
                    <a:pt x="286" y="165"/>
                    <a:pt x="301" y="127"/>
                  </a:cubicBezTo>
                  <a:cubicBezTo>
                    <a:pt x="314" y="92"/>
                    <a:pt x="283" y="63"/>
                    <a:pt x="258" y="43"/>
                  </a:cubicBezTo>
                  <a:cubicBezTo>
                    <a:pt x="257" y="41"/>
                    <a:pt x="257" y="41"/>
                    <a:pt x="255" y="41"/>
                  </a:cubicBezTo>
                  <a:cubicBezTo>
                    <a:pt x="258" y="43"/>
                    <a:pt x="262" y="46"/>
                    <a:pt x="258" y="4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0" name="Freeform 107">
              <a:extLst>
                <a:ext uri="{FF2B5EF4-FFF2-40B4-BE49-F238E27FC236}">
                  <a16:creationId xmlns:a16="http://schemas.microsoft.com/office/drawing/2014/main" id="{30579B27-891D-493C-944A-6373B925C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850" y="1973263"/>
              <a:ext cx="49213" cy="58737"/>
            </a:xfrm>
            <a:custGeom>
              <a:avLst/>
              <a:gdLst>
                <a:gd name="T0" fmla="*/ 19 w 137"/>
                <a:gd name="T1" fmla="*/ 98 h 164"/>
                <a:gd name="T2" fmla="*/ 120 w 137"/>
                <a:gd name="T3" fmla="*/ 71 h 164"/>
                <a:gd name="T4" fmla="*/ 19 w 137"/>
                <a:gd name="T5" fmla="*/ 9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164">
                  <a:moveTo>
                    <a:pt x="19" y="98"/>
                  </a:moveTo>
                  <a:cubicBezTo>
                    <a:pt x="0" y="28"/>
                    <a:pt x="100" y="0"/>
                    <a:pt x="120" y="71"/>
                  </a:cubicBezTo>
                  <a:cubicBezTo>
                    <a:pt x="136" y="135"/>
                    <a:pt x="39" y="163"/>
                    <a:pt x="19" y="9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1" name="Freeform 108">
              <a:extLst>
                <a:ext uri="{FF2B5EF4-FFF2-40B4-BE49-F238E27FC236}">
                  <a16:creationId xmlns:a16="http://schemas.microsoft.com/office/drawing/2014/main" id="{9E3EC828-7280-4D67-8A42-843D912D1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8613" y="2079625"/>
              <a:ext cx="39687" cy="31750"/>
            </a:xfrm>
            <a:custGeom>
              <a:avLst/>
              <a:gdLst>
                <a:gd name="T0" fmla="*/ 59 w 112"/>
                <a:gd name="T1" fmla="*/ 10 h 88"/>
                <a:gd name="T2" fmla="*/ 33 w 112"/>
                <a:gd name="T3" fmla="*/ 2 h 88"/>
                <a:gd name="T4" fmla="*/ 12 w 112"/>
                <a:gd name="T5" fmla="*/ 2 h 88"/>
                <a:gd name="T6" fmla="*/ 3 w 112"/>
                <a:gd name="T7" fmla="*/ 18 h 88"/>
                <a:gd name="T8" fmla="*/ 23 w 112"/>
                <a:gd name="T9" fmla="*/ 31 h 88"/>
                <a:gd name="T10" fmla="*/ 92 w 112"/>
                <a:gd name="T11" fmla="*/ 71 h 88"/>
                <a:gd name="T12" fmla="*/ 59 w 112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88">
                  <a:moveTo>
                    <a:pt x="59" y="10"/>
                  </a:moveTo>
                  <a:cubicBezTo>
                    <a:pt x="51" y="5"/>
                    <a:pt x="41" y="3"/>
                    <a:pt x="33" y="2"/>
                  </a:cubicBezTo>
                  <a:cubicBezTo>
                    <a:pt x="27" y="0"/>
                    <a:pt x="18" y="0"/>
                    <a:pt x="12" y="2"/>
                  </a:cubicBezTo>
                  <a:cubicBezTo>
                    <a:pt x="7" y="5"/>
                    <a:pt x="0" y="11"/>
                    <a:pt x="3" y="18"/>
                  </a:cubicBezTo>
                  <a:cubicBezTo>
                    <a:pt x="12" y="20"/>
                    <a:pt x="18" y="26"/>
                    <a:pt x="23" y="31"/>
                  </a:cubicBezTo>
                  <a:cubicBezTo>
                    <a:pt x="35" y="43"/>
                    <a:pt x="73" y="87"/>
                    <a:pt x="92" y="71"/>
                  </a:cubicBezTo>
                  <a:cubicBezTo>
                    <a:pt x="111" y="56"/>
                    <a:pt x="71" y="16"/>
                    <a:pt x="59" y="1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2" name="Freeform 109">
              <a:extLst>
                <a:ext uri="{FF2B5EF4-FFF2-40B4-BE49-F238E27FC236}">
                  <a16:creationId xmlns:a16="http://schemas.microsoft.com/office/drawing/2014/main" id="{3AD2124A-3562-472F-8762-CED239687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4950" y="1908175"/>
              <a:ext cx="36513" cy="71438"/>
            </a:xfrm>
            <a:custGeom>
              <a:avLst/>
              <a:gdLst>
                <a:gd name="T0" fmla="*/ 31 w 101"/>
                <a:gd name="T1" fmla="*/ 112 h 197"/>
                <a:gd name="T2" fmla="*/ 92 w 101"/>
                <a:gd name="T3" fmla="*/ 133 h 197"/>
                <a:gd name="T4" fmla="*/ 54 w 101"/>
                <a:gd name="T5" fmla="*/ 29 h 197"/>
                <a:gd name="T6" fmla="*/ 0 w 101"/>
                <a:gd name="T7" fmla="*/ 34 h 197"/>
                <a:gd name="T8" fmla="*/ 31 w 101"/>
                <a:gd name="T9" fmla="*/ 1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97">
                  <a:moveTo>
                    <a:pt x="31" y="112"/>
                  </a:moveTo>
                  <a:cubicBezTo>
                    <a:pt x="46" y="142"/>
                    <a:pt x="77" y="196"/>
                    <a:pt x="92" y="133"/>
                  </a:cubicBezTo>
                  <a:cubicBezTo>
                    <a:pt x="100" y="102"/>
                    <a:pt x="77" y="53"/>
                    <a:pt x="54" y="29"/>
                  </a:cubicBezTo>
                  <a:cubicBezTo>
                    <a:pt x="34" y="10"/>
                    <a:pt x="0" y="0"/>
                    <a:pt x="0" y="34"/>
                  </a:cubicBezTo>
                  <a:cubicBezTo>
                    <a:pt x="0" y="61"/>
                    <a:pt x="19" y="89"/>
                    <a:pt x="31" y="11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3" name="Freeform 110">
              <a:extLst>
                <a:ext uri="{FF2B5EF4-FFF2-40B4-BE49-F238E27FC236}">
                  <a16:creationId xmlns:a16="http://schemas.microsoft.com/office/drawing/2014/main" id="{1AAB4FDE-3A11-4595-9477-3973CC15C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050" y="1778000"/>
              <a:ext cx="233363" cy="203200"/>
            </a:xfrm>
            <a:custGeom>
              <a:avLst/>
              <a:gdLst>
                <a:gd name="T0" fmla="*/ 384 w 647"/>
                <a:gd name="T1" fmla="*/ 448 h 564"/>
                <a:gd name="T2" fmla="*/ 343 w 647"/>
                <a:gd name="T3" fmla="*/ 471 h 564"/>
                <a:gd name="T4" fmla="*/ 346 w 647"/>
                <a:gd name="T5" fmla="*/ 544 h 564"/>
                <a:gd name="T6" fmla="*/ 277 w 647"/>
                <a:gd name="T7" fmla="*/ 559 h 564"/>
                <a:gd name="T8" fmla="*/ 233 w 647"/>
                <a:gd name="T9" fmla="*/ 559 h 564"/>
                <a:gd name="T10" fmla="*/ 195 w 647"/>
                <a:gd name="T11" fmla="*/ 531 h 564"/>
                <a:gd name="T12" fmla="*/ 76 w 647"/>
                <a:gd name="T13" fmla="*/ 465 h 564"/>
                <a:gd name="T14" fmla="*/ 81 w 647"/>
                <a:gd name="T15" fmla="*/ 404 h 564"/>
                <a:gd name="T16" fmla="*/ 30 w 647"/>
                <a:gd name="T17" fmla="*/ 336 h 564"/>
                <a:gd name="T18" fmla="*/ 30 w 647"/>
                <a:gd name="T19" fmla="*/ 305 h 564"/>
                <a:gd name="T20" fmla="*/ 9 w 647"/>
                <a:gd name="T21" fmla="*/ 285 h 564"/>
                <a:gd name="T22" fmla="*/ 17 w 647"/>
                <a:gd name="T23" fmla="*/ 227 h 564"/>
                <a:gd name="T24" fmla="*/ 38 w 647"/>
                <a:gd name="T25" fmla="*/ 198 h 564"/>
                <a:gd name="T26" fmla="*/ 38 w 647"/>
                <a:gd name="T27" fmla="*/ 161 h 564"/>
                <a:gd name="T28" fmla="*/ 94 w 647"/>
                <a:gd name="T29" fmla="*/ 157 h 564"/>
                <a:gd name="T30" fmla="*/ 162 w 647"/>
                <a:gd name="T31" fmla="*/ 166 h 564"/>
                <a:gd name="T32" fmla="*/ 188 w 647"/>
                <a:gd name="T33" fmla="*/ 193 h 564"/>
                <a:gd name="T34" fmla="*/ 214 w 647"/>
                <a:gd name="T35" fmla="*/ 180 h 564"/>
                <a:gd name="T36" fmla="*/ 261 w 647"/>
                <a:gd name="T37" fmla="*/ 214 h 564"/>
                <a:gd name="T38" fmla="*/ 285 w 647"/>
                <a:gd name="T39" fmla="*/ 170 h 564"/>
                <a:gd name="T40" fmla="*/ 259 w 647"/>
                <a:gd name="T41" fmla="*/ 150 h 564"/>
                <a:gd name="T42" fmla="*/ 251 w 647"/>
                <a:gd name="T43" fmla="*/ 130 h 564"/>
                <a:gd name="T44" fmla="*/ 219 w 647"/>
                <a:gd name="T45" fmla="*/ 84 h 564"/>
                <a:gd name="T46" fmla="*/ 328 w 647"/>
                <a:gd name="T47" fmla="*/ 58 h 564"/>
                <a:gd name="T48" fmla="*/ 453 w 647"/>
                <a:gd name="T49" fmla="*/ 10 h 564"/>
                <a:gd name="T50" fmla="*/ 546 w 647"/>
                <a:gd name="T51" fmla="*/ 2 h 564"/>
                <a:gd name="T52" fmla="*/ 593 w 647"/>
                <a:gd name="T53" fmla="*/ 7 h 564"/>
                <a:gd name="T54" fmla="*/ 602 w 647"/>
                <a:gd name="T55" fmla="*/ 25 h 564"/>
                <a:gd name="T56" fmla="*/ 592 w 647"/>
                <a:gd name="T57" fmla="*/ 51 h 564"/>
                <a:gd name="T58" fmla="*/ 610 w 647"/>
                <a:gd name="T59" fmla="*/ 82 h 564"/>
                <a:gd name="T60" fmla="*/ 644 w 647"/>
                <a:gd name="T61" fmla="*/ 142 h 564"/>
                <a:gd name="T62" fmla="*/ 626 w 647"/>
                <a:gd name="T63" fmla="*/ 194 h 564"/>
                <a:gd name="T64" fmla="*/ 539 w 647"/>
                <a:gd name="T65" fmla="*/ 236 h 564"/>
                <a:gd name="T66" fmla="*/ 443 w 647"/>
                <a:gd name="T67" fmla="*/ 163 h 564"/>
                <a:gd name="T68" fmla="*/ 427 w 647"/>
                <a:gd name="T69" fmla="*/ 89 h 564"/>
                <a:gd name="T70" fmla="*/ 371 w 647"/>
                <a:gd name="T71" fmla="*/ 120 h 564"/>
                <a:gd name="T72" fmla="*/ 415 w 647"/>
                <a:gd name="T73" fmla="*/ 191 h 564"/>
                <a:gd name="T74" fmla="*/ 493 w 647"/>
                <a:gd name="T75" fmla="*/ 247 h 564"/>
                <a:gd name="T76" fmla="*/ 588 w 647"/>
                <a:gd name="T77" fmla="*/ 242 h 564"/>
                <a:gd name="T78" fmla="*/ 603 w 647"/>
                <a:gd name="T79" fmla="*/ 280 h 564"/>
                <a:gd name="T80" fmla="*/ 574 w 647"/>
                <a:gd name="T81" fmla="*/ 305 h 564"/>
                <a:gd name="T82" fmla="*/ 542 w 647"/>
                <a:gd name="T83" fmla="*/ 343 h 564"/>
                <a:gd name="T84" fmla="*/ 493 w 647"/>
                <a:gd name="T85" fmla="*/ 336 h 564"/>
                <a:gd name="T86" fmla="*/ 384 w 647"/>
                <a:gd name="T87" fmla="*/ 448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7" h="564">
                  <a:moveTo>
                    <a:pt x="384" y="448"/>
                  </a:moveTo>
                  <a:cubicBezTo>
                    <a:pt x="363" y="451"/>
                    <a:pt x="340" y="433"/>
                    <a:pt x="343" y="471"/>
                  </a:cubicBezTo>
                  <a:cubicBezTo>
                    <a:pt x="346" y="499"/>
                    <a:pt x="383" y="521"/>
                    <a:pt x="346" y="544"/>
                  </a:cubicBezTo>
                  <a:cubicBezTo>
                    <a:pt x="328" y="555"/>
                    <a:pt x="297" y="555"/>
                    <a:pt x="277" y="559"/>
                  </a:cubicBezTo>
                  <a:cubicBezTo>
                    <a:pt x="262" y="560"/>
                    <a:pt x="246" y="563"/>
                    <a:pt x="233" y="559"/>
                  </a:cubicBezTo>
                  <a:cubicBezTo>
                    <a:pt x="214" y="554"/>
                    <a:pt x="210" y="539"/>
                    <a:pt x="195" y="531"/>
                  </a:cubicBezTo>
                  <a:cubicBezTo>
                    <a:pt x="165" y="516"/>
                    <a:pt x="70" y="517"/>
                    <a:pt x="76" y="465"/>
                  </a:cubicBezTo>
                  <a:cubicBezTo>
                    <a:pt x="79" y="435"/>
                    <a:pt x="106" y="433"/>
                    <a:pt x="81" y="404"/>
                  </a:cubicBezTo>
                  <a:cubicBezTo>
                    <a:pt x="61" y="379"/>
                    <a:pt x="35" y="374"/>
                    <a:pt x="30" y="336"/>
                  </a:cubicBezTo>
                  <a:cubicBezTo>
                    <a:pt x="30" y="328"/>
                    <a:pt x="35" y="313"/>
                    <a:pt x="30" y="305"/>
                  </a:cubicBezTo>
                  <a:cubicBezTo>
                    <a:pt x="27" y="295"/>
                    <a:pt x="13" y="293"/>
                    <a:pt x="9" y="285"/>
                  </a:cubicBezTo>
                  <a:cubicBezTo>
                    <a:pt x="0" y="269"/>
                    <a:pt x="9" y="244"/>
                    <a:pt x="17" y="227"/>
                  </a:cubicBezTo>
                  <a:cubicBezTo>
                    <a:pt x="23" y="218"/>
                    <a:pt x="33" y="209"/>
                    <a:pt x="38" y="198"/>
                  </a:cubicBezTo>
                  <a:cubicBezTo>
                    <a:pt x="43" y="186"/>
                    <a:pt x="37" y="175"/>
                    <a:pt x="38" y="161"/>
                  </a:cubicBezTo>
                  <a:cubicBezTo>
                    <a:pt x="45" y="119"/>
                    <a:pt x="70" y="150"/>
                    <a:pt x="94" y="157"/>
                  </a:cubicBezTo>
                  <a:cubicBezTo>
                    <a:pt x="117" y="163"/>
                    <a:pt x="142" y="152"/>
                    <a:pt x="162" y="166"/>
                  </a:cubicBezTo>
                  <a:cubicBezTo>
                    <a:pt x="172" y="173"/>
                    <a:pt x="175" y="189"/>
                    <a:pt x="188" y="193"/>
                  </a:cubicBezTo>
                  <a:cubicBezTo>
                    <a:pt x="206" y="196"/>
                    <a:pt x="201" y="181"/>
                    <a:pt x="214" y="180"/>
                  </a:cubicBezTo>
                  <a:cubicBezTo>
                    <a:pt x="244" y="176"/>
                    <a:pt x="238" y="206"/>
                    <a:pt x="261" y="214"/>
                  </a:cubicBezTo>
                  <a:cubicBezTo>
                    <a:pt x="289" y="224"/>
                    <a:pt x="295" y="188"/>
                    <a:pt x="285" y="170"/>
                  </a:cubicBezTo>
                  <a:cubicBezTo>
                    <a:pt x="280" y="161"/>
                    <a:pt x="266" y="157"/>
                    <a:pt x="259" y="150"/>
                  </a:cubicBezTo>
                  <a:cubicBezTo>
                    <a:pt x="256" y="145"/>
                    <a:pt x="256" y="135"/>
                    <a:pt x="251" y="130"/>
                  </a:cubicBezTo>
                  <a:cubicBezTo>
                    <a:pt x="238" y="114"/>
                    <a:pt x="221" y="109"/>
                    <a:pt x="219" y="84"/>
                  </a:cubicBezTo>
                  <a:cubicBezTo>
                    <a:pt x="218" y="8"/>
                    <a:pt x="294" y="51"/>
                    <a:pt x="328" y="58"/>
                  </a:cubicBezTo>
                  <a:cubicBezTo>
                    <a:pt x="384" y="68"/>
                    <a:pt x="406" y="23"/>
                    <a:pt x="453" y="10"/>
                  </a:cubicBezTo>
                  <a:cubicBezTo>
                    <a:pt x="481" y="2"/>
                    <a:pt x="516" y="2"/>
                    <a:pt x="546" y="2"/>
                  </a:cubicBezTo>
                  <a:cubicBezTo>
                    <a:pt x="557" y="3"/>
                    <a:pt x="585" y="0"/>
                    <a:pt x="593" y="7"/>
                  </a:cubicBezTo>
                  <a:cubicBezTo>
                    <a:pt x="608" y="15"/>
                    <a:pt x="603" y="10"/>
                    <a:pt x="602" y="25"/>
                  </a:cubicBezTo>
                  <a:cubicBezTo>
                    <a:pt x="602" y="33"/>
                    <a:pt x="592" y="41"/>
                    <a:pt x="592" y="51"/>
                  </a:cubicBezTo>
                  <a:cubicBezTo>
                    <a:pt x="592" y="66"/>
                    <a:pt x="600" y="73"/>
                    <a:pt x="610" y="82"/>
                  </a:cubicBezTo>
                  <a:cubicBezTo>
                    <a:pt x="631" y="104"/>
                    <a:pt x="641" y="110"/>
                    <a:pt x="644" y="142"/>
                  </a:cubicBezTo>
                  <a:cubicBezTo>
                    <a:pt x="646" y="170"/>
                    <a:pt x="646" y="178"/>
                    <a:pt x="626" y="194"/>
                  </a:cubicBezTo>
                  <a:cubicBezTo>
                    <a:pt x="600" y="216"/>
                    <a:pt x="575" y="237"/>
                    <a:pt x="539" y="236"/>
                  </a:cubicBezTo>
                  <a:cubicBezTo>
                    <a:pt x="498" y="236"/>
                    <a:pt x="445" y="206"/>
                    <a:pt x="443" y="163"/>
                  </a:cubicBezTo>
                  <a:cubicBezTo>
                    <a:pt x="442" y="143"/>
                    <a:pt x="453" y="101"/>
                    <a:pt x="427" y="89"/>
                  </a:cubicBezTo>
                  <a:cubicBezTo>
                    <a:pt x="411" y="82"/>
                    <a:pt x="378" y="107"/>
                    <a:pt x="371" y="120"/>
                  </a:cubicBezTo>
                  <a:cubicBezTo>
                    <a:pt x="356" y="155"/>
                    <a:pt x="391" y="175"/>
                    <a:pt x="415" y="191"/>
                  </a:cubicBezTo>
                  <a:cubicBezTo>
                    <a:pt x="442" y="208"/>
                    <a:pt x="465" y="232"/>
                    <a:pt x="493" y="247"/>
                  </a:cubicBezTo>
                  <a:cubicBezTo>
                    <a:pt x="534" y="270"/>
                    <a:pt x="551" y="241"/>
                    <a:pt x="588" y="242"/>
                  </a:cubicBezTo>
                  <a:cubicBezTo>
                    <a:pt x="621" y="244"/>
                    <a:pt x="620" y="264"/>
                    <a:pt x="603" y="280"/>
                  </a:cubicBezTo>
                  <a:cubicBezTo>
                    <a:pt x="593" y="290"/>
                    <a:pt x="584" y="295"/>
                    <a:pt x="574" y="305"/>
                  </a:cubicBezTo>
                  <a:cubicBezTo>
                    <a:pt x="565" y="316"/>
                    <a:pt x="557" y="339"/>
                    <a:pt x="542" y="343"/>
                  </a:cubicBezTo>
                  <a:cubicBezTo>
                    <a:pt x="518" y="349"/>
                    <a:pt x="516" y="318"/>
                    <a:pt x="493" y="336"/>
                  </a:cubicBezTo>
                  <a:cubicBezTo>
                    <a:pt x="452" y="367"/>
                    <a:pt x="439" y="437"/>
                    <a:pt x="384" y="44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4" name="Freeform 111">
              <a:extLst>
                <a:ext uri="{FF2B5EF4-FFF2-40B4-BE49-F238E27FC236}">
                  <a16:creationId xmlns:a16="http://schemas.microsoft.com/office/drawing/2014/main" id="{7250E75C-63EF-4E93-852A-A779A9DDB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175" y="1704975"/>
              <a:ext cx="155575" cy="92075"/>
            </a:xfrm>
            <a:custGeom>
              <a:avLst/>
              <a:gdLst>
                <a:gd name="T0" fmla="*/ 8 w 433"/>
                <a:gd name="T1" fmla="*/ 153 h 256"/>
                <a:gd name="T2" fmla="*/ 51 w 433"/>
                <a:gd name="T3" fmla="*/ 160 h 256"/>
                <a:gd name="T4" fmla="*/ 102 w 433"/>
                <a:gd name="T5" fmla="*/ 138 h 256"/>
                <a:gd name="T6" fmla="*/ 112 w 433"/>
                <a:gd name="T7" fmla="*/ 105 h 256"/>
                <a:gd name="T8" fmla="*/ 147 w 433"/>
                <a:gd name="T9" fmla="*/ 89 h 256"/>
                <a:gd name="T10" fmla="*/ 188 w 433"/>
                <a:gd name="T11" fmla="*/ 95 h 256"/>
                <a:gd name="T12" fmla="*/ 244 w 433"/>
                <a:gd name="T13" fmla="*/ 67 h 256"/>
                <a:gd name="T14" fmla="*/ 298 w 433"/>
                <a:gd name="T15" fmla="*/ 24 h 256"/>
                <a:gd name="T16" fmla="*/ 331 w 433"/>
                <a:gd name="T17" fmla="*/ 31 h 256"/>
                <a:gd name="T18" fmla="*/ 354 w 433"/>
                <a:gd name="T19" fmla="*/ 18 h 256"/>
                <a:gd name="T20" fmla="*/ 399 w 433"/>
                <a:gd name="T21" fmla="*/ 33 h 256"/>
                <a:gd name="T22" fmla="*/ 415 w 433"/>
                <a:gd name="T23" fmla="*/ 110 h 256"/>
                <a:gd name="T24" fmla="*/ 396 w 433"/>
                <a:gd name="T25" fmla="*/ 127 h 256"/>
                <a:gd name="T26" fmla="*/ 397 w 433"/>
                <a:gd name="T27" fmla="*/ 160 h 256"/>
                <a:gd name="T28" fmla="*/ 374 w 433"/>
                <a:gd name="T29" fmla="*/ 181 h 256"/>
                <a:gd name="T30" fmla="*/ 353 w 433"/>
                <a:gd name="T31" fmla="*/ 212 h 256"/>
                <a:gd name="T32" fmla="*/ 270 w 433"/>
                <a:gd name="T33" fmla="*/ 245 h 256"/>
                <a:gd name="T34" fmla="*/ 181 w 433"/>
                <a:gd name="T35" fmla="*/ 245 h 256"/>
                <a:gd name="T36" fmla="*/ 104 w 433"/>
                <a:gd name="T37" fmla="*/ 242 h 256"/>
                <a:gd name="T38" fmla="*/ 40 w 433"/>
                <a:gd name="T39" fmla="*/ 229 h 256"/>
                <a:gd name="T40" fmla="*/ 8 w 433"/>
                <a:gd name="T41" fmla="*/ 15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3" h="256">
                  <a:moveTo>
                    <a:pt x="8" y="153"/>
                  </a:moveTo>
                  <a:cubicBezTo>
                    <a:pt x="0" y="122"/>
                    <a:pt x="50" y="160"/>
                    <a:pt x="51" y="160"/>
                  </a:cubicBezTo>
                  <a:cubicBezTo>
                    <a:pt x="71" y="166"/>
                    <a:pt x="94" y="155"/>
                    <a:pt x="102" y="138"/>
                  </a:cubicBezTo>
                  <a:cubicBezTo>
                    <a:pt x="107" y="127"/>
                    <a:pt x="101" y="117"/>
                    <a:pt x="112" y="105"/>
                  </a:cubicBezTo>
                  <a:cubicBezTo>
                    <a:pt x="119" y="99"/>
                    <a:pt x="139" y="94"/>
                    <a:pt x="147" y="89"/>
                  </a:cubicBezTo>
                  <a:cubicBezTo>
                    <a:pt x="178" y="64"/>
                    <a:pt x="167" y="72"/>
                    <a:pt x="188" y="95"/>
                  </a:cubicBezTo>
                  <a:cubicBezTo>
                    <a:pt x="218" y="127"/>
                    <a:pt x="228" y="85"/>
                    <a:pt x="244" y="67"/>
                  </a:cubicBezTo>
                  <a:cubicBezTo>
                    <a:pt x="256" y="56"/>
                    <a:pt x="284" y="28"/>
                    <a:pt x="298" y="24"/>
                  </a:cubicBezTo>
                  <a:cubicBezTo>
                    <a:pt x="312" y="20"/>
                    <a:pt x="318" y="31"/>
                    <a:pt x="331" y="31"/>
                  </a:cubicBezTo>
                  <a:cubicBezTo>
                    <a:pt x="345" y="29"/>
                    <a:pt x="345" y="23"/>
                    <a:pt x="354" y="18"/>
                  </a:cubicBezTo>
                  <a:cubicBezTo>
                    <a:pt x="381" y="0"/>
                    <a:pt x="384" y="1"/>
                    <a:pt x="399" y="33"/>
                  </a:cubicBezTo>
                  <a:cubicBezTo>
                    <a:pt x="410" y="54"/>
                    <a:pt x="432" y="85"/>
                    <a:pt x="415" y="110"/>
                  </a:cubicBezTo>
                  <a:cubicBezTo>
                    <a:pt x="410" y="118"/>
                    <a:pt x="399" y="115"/>
                    <a:pt x="396" y="127"/>
                  </a:cubicBezTo>
                  <a:cubicBezTo>
                    <a:pt x="392" y="137"/>
                    <a:pt x="401" y="150"/>
                    <a:pt x="397" y="160"/>
                  </a:cubicBezTo>
                  <a:cubicBezTo>
                    <a:pt x="394" y="174"/>
                    <a:pt x="384" y="171"/>
                    <a:pt x="374" y="181"/>
                  </a:cubicBezTo>
                  <a:cubicBezTo>
                    <a:pt x="366" y="191"/>
                    <a:pt x="363" y="202"/>
                    <a:pt x="353" y="212"/>
                  </a:cubicBezTo>
                  <a:cubicBezTo>
                    <a:pt x="333" y="229"/>
                    <a:pt x="295" y="244"/>
                    <a:pt x="270" y="245"/>
                  </a:cubicBezTo>
                  <a:cubicBezTo>
                    <a:pt x="234" y="247"/>
                    <a:pt x="216" y="234"/>
                    <a:pt x="181" y="245"/>
                  </a:cubicBezTo>
                  <a:cubicBezTo>
                    <a:pt x="153" y="255"/>
                    <a:pt x="132" y="242"/>
                    <a:pt x="104" y="242"/>
                  </a:cubicBezTo>
                  <a:cubicBezTo>
                    <a:pt x="78" y="244"/>
                    <a:pt x="60" y="255"/>
                    <a:pt x="40" y="229"/>
                  </a:cubicBezTo>
                  <a:cubicBezTo>
                    <a:pt x="28" y="212"/>
                    <a:pt x="13" y="173"/>
                    <a:pt x="8" y="15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5" name="Freeform 112">
              <a:extLst>
                <a:ext uri="{FF2B5EF4-FFF2-40B4-BE49-F238E27FC236}">
                  <a16:creationId xmlns:a16="http://schemas.microsoft.com/office/drawing/2014/main" id="{EB8408FE-163B-48E2-9161-0D810B181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8313" y="1587500"/>
              <a:ext cx="22225" cy="47625"/>
            </a:xfrm>
            <a:custGeom>
              <a:avLst/>
              <a:gdLst>
                <a:gd name="T0" fmla="*/ 43 w 62"/>
                <a:gd name="T1" fmla="*/ 67 h 131"/>
                <a:gd name="T2" fmla="*/ 55 w 62"/>
                <a:gd name="T3" fmla="*/ 37 h 131"/>
                <a:gd name="T4" fmla="*/ 20 w 62"/>
                <a:gd name="T5" fmla="*/ 57 h 131"/>
                <a:gd name="T6" fmla="*/ 5 w 62"/>
                <a:gd name="T7" fmla="*/ 98 h 131"/>
                <a:gd name="T8" fmla="*/ 43 w 62"/>
                <a:gd name="T9" fmla="*/ 6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1">
                  <a:moveTo>
                    <a:pt x="43" y="67"/>
                  </a:moveTo>
                  <a:cubicBezTo>
                    <a:pt x="55" y="61"/>
                    <a:pt x="61" y="54"/>
                    <a:pt x="55" y="37"/>
                  </a:cubicBezTo>
                  <a:cubicBezTo>
                    <a:pt x="40" y="0"/>
                    <a:pt x="27" y="39"/>
                    <a:pt x="20" y="57"/>
                  </a:cubicBezTo>
                  <a:cubicBezTo>
                    <a:pt x="18" y="65"/>
                    <a:pt x="0" y="92"/>
                    <a:pt x="5" y="98"/>
                  </a:cubicBezTo>
                  <a:cubicBezTo>
                    <a:pt x="20" y="130"/>
                    <a:pt x="38" y="72"/>
                    <a:pt x="43" y="6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6" name="Freeform 113">
              <a:extLst>
                <a:ext uri="{FF2B5EF4-FFF2-40B4-BE49-F238E27FC236}">
                  <a16:creationId xmlns:a16="http://schemas.microsoft.com/office/drawing/2014/main" id="{D1075779-6C15-42B4-9604-C7680A02D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0" y="1535113"/>
              <a:ext cx="30163" cy="23812"/>
            </a:xfrm>
            <a:custGeom>
              <a:avLst/>
              <a:gdLst>
                <a:gd name="T0" fmla="*/ 84 w 85"/>
                <a:gd name="T1" fmla="*/ 33 h 67"/>
                <a:gd name="T2" fmla="*/ 74 w 85"/>
                <a:gd name="T3" fmla="*/ 7 h 67"/>
                <a:gd name="T4" fmla="*/ 70 w 85"/>
                <a:gd name="T5" fmla="*/ 2 h 67"/>
                <a:gd name="T6" fmla="*/ 64 w 85"/>
                <a:gd name="T7" fmla="*/ 0 h 67"/>
                <a:gd name="T8" fmla="*/ 28 w 85"/>
                <a:gd name="T9" fmla="*/ 8 h 67"/>
                <a:gd name="T10" fmla="*/ 19 w 85"/>
                <a:gd name="T11" fmla="*/ 7 h 67"/>
                <a:gd name="T12" fmla="*/ 5 w 85"/>
                <a:gd name="T13" fmla="*/ 22 h 67"/>
                <a:gd name="T14" fmla="*/ 1 w 85"/>
                <a:gd name="T15" fmla="*/ 32 h 67"/>
                <a:gd name="T16" fmla="*/ 44 w 85"/>
                <a:gd name="T17" fmla="*/ 65 h 67"/>
                <a:gd name="T18" fmla="*/ 54 w 85"/>
                <a:gd name="T19" fmla="*/ 58 h 67"/>
                <a:gd name="T20" fmla="*/ 69 w 85"/>
                <a:gd name="T21" fmla="*/ 55 h 67"/>
                <a:gd name="T22" fmla="*/ 84 w 85"/>
                <a:gd name="T23" fmla="*/ 3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67">
                  <a:moveTo>
                    <a:pt x="84" y="33"/>
                  </a:moveTo>
                  <a:cubicBezTo>
                    <a:pt x="84" y="23"/>
                    <a:pt x="79" y="15"/>
                    <a:pt x="74" y="7"/>
                  </a:cubicBezTo>
                  <a:cubicBezTo>
                    <a:pt x="72" y="5"/>
                    <a:pt x="72" y="4"/>
                    <a:pt x="70" y="2"/>
                  </a:cubicBezTo>
                  <a:cubicBezTo>
                    <a:pt x="67" y="2"/>
                    <a:pt x="65" y="0"/>
                    <a:pt x="64" y="0"/>
                  </a:cubicBezTo>
                  <a:cubicBezTo>
                    <a:pt x="51" y="2"/>
                    <a:pt x="39" y="8"/>
                    <a:pt x="28" y="8"/>
                  </a:cubicBezTo>
                  <a:cubicBezTo>
                    <a:pt x="24" y="7"/>
                    <a:pt x="23" y="7"/>
                    <a:pt x="19" y="7"/>
                  </a:cubicBezTo>
                  <a:cubicBezTo>
                    <a:pt x="13" y="8"/>
                    <a:pt x="8" y="17"/>
                    <a:pt x="5" y="22"/>
                  </a:cubicBezTo>
                  <a:cubicBezTo>
                    <a:pt x="3" y="25"/>
                    <a:pt x="1" y="28"/>
                    <a:pt x="1" y="32"/>
                  </a:cubicBezTo>
                  <a:cubicBezTo>
                    <a:pt x="0" y="46"/>
                    <a:pt x="33" y="66"/>
                    <a:pt x="44" y="65"/>
                  </a:cubicBezTo>
                  <a:cubicBezTo>
                    <a:pt x="47" y="63"/>
                    <a:pt x="51" y="60"/>
                    <a:pt x="54" y="58"/>
                  </a:cubicBezTo>
                  <a:cubicBezTo>
                    <a:pt x="59" y="56"/>
                    <a:pt x="64" y="56"/>
                    <a:pt x="69" y="55"/>
                  </a:cubicBezTo>
                  <a:cubicBezTo>
                    <a:pt x="77" y="51"/>
                    <a:pt x="84" y="43"/>
                    <a:pt x="84" y="3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7" name="Freeform 114">
              <a:extLst>
                <a:ext uri="{FF2B5EF4-FFF2-40B4-BE49-F238E27FC236}">
                  <a16:creationId xmlns:a16="http://schemas.microsoft.com/office/drawing/2014/main" id="{6452698E-F65C-4C88-9B18-6E991663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1531938"/>
              <a:ext cx="196850" cy="320675"/>
            </a:xfrm>
            <a:custGeom>
              <a:avLst/>
              <a:gdLst>
                <a:gd name="T0" fmla="*/ 288 w 548"/>
                <a:gd name="T1" fmla="*/ 2 h 892"/>
                <a:gd name="T2" fmla="*/ 221 w 548"/>
                <a:gd name="T3" fmla="*/ 71 h 892"/>
                <a:gd name="T4" fmla="*/ 143 w 548"/>
                <a:gd name="T5" fmla="*/ 102 h 892"/>
                <a:gd name="T6" fmla="*/ 109 w 548"/>
                <a:gd name="T7" fmla="*/ 157 h 892"/>
                <a:gd name="T8" fmla="*/ 112 w 548"/>
                <a:gd name="T9" fmla="*/ 213 h 892"/>
                <a:gd name="T10" fmla="*/ 49 w 548"/>
                <a:gd name="T11" fmla="*/ 308 h 892"/>
                <a:gd name="T12" fmla="*/ 44 w 548"/>
                <a:gd name="T13" fmla="*/ 361 h 892"/>
                <a:gd name="T14" fmla="*/ 76 w 548"/>
                <a:gd name="T15" fmla="*/ 358 h 892"/>
                <a:gd name="T16" fmla="*/ 82 w 548"/>
                <a:gd name="T17" fmla="*/ 392 h 892"/>
                <a:gd name="T18" fmla="*/ 89 w 548"/>
                <a:gd name="T19" fmla="*/ 448 h 892"/>
                <a:gd name="T20" fmla="*/ 21 w 548"/>
                <a:gd name="T21" fmla="*/ 453 h 892"/>
                <a:gd name="T22" fmla="*/ 26 w 548"/>
                <a:gd name="T23" fmla="*/ 539 h 892"/>
                <a:gd name="T24" fmla="*/ 85 w 548"/>
                <a:gd name="T25" fmla="*/ 570 h 892"/>
                <a:gd name="T26" fmla="*/ 145 w 548"/>
                <a:gd name="T27" fmla="*/ 474 h 892"/>
                <a:gd name="T28" fmla="*/ 155 w 548"/>
                <a:gd name="T29" fmla="*/ 458 h 892"/>
                <a:gd name="T30" fmla="*/ 194 w 548"/>
                <a:gd name="T31" fmla="*/ 437 h 892"/>
                <a:gd name="T32" fmla="*/ 216 w 548"/>
                <a:gd name="T33" fmla="*/ 435 h 892"/>
                <a:gd name="T34" fmla="*/ 212 w 548"/>
                <a:gd name="T35" fmla="*/ 450 h 892"/>
                <a:gd name="T36" fmla="*/ 196 w 548"/>
                <a:gd name="T37" fmla="*/ 479 h 892"/>
                <a:gd name="T38" fmla="*/ 186 w 548"/>
                <a:gd name="T39" fmla="*/ 506 h 892"/>
                <a:gd name="T40" fmla="*/ 178 w 548"/>
                <a:gd name="T41" fmla="*/ 545 h 892"/>
                <a:gd name="T42" fmla="*/ 148 w 548"/>
                <a:gd name="T43" fmla="*/ 580 h 892"/>
                <a:gd name="T44" fmla="*/ 120 w 548"/>
                <a:gd name="T45" fmla="*/ 641 h 892"/>
                <a:gd name="T46" fmla="*/ 141 w 548"/>
                <a:gd name="T47" fmla="*/ 636 h 892"/>
                <a:gd name="T48" fmla="*/ 151 w 548"/>
                <a:gd name="T49" fmla="*/ 636 h 892"/>
                <a:gd name="T50" fmla="*/ 217 w 548"/>
                <a:gd name="T51" fmla="*/ 797 h 892"/>
                <a:gd name="T52" fmla="*/ 250 w 548"/>
                <a:gd name="T53" fmla="*/ 797 h 892"/>
                <a:gd name="T54" fmla="*/ 308 w 548"/>
                <a:gd name="T55" fmla="*/ 819 h 892"/>
                <a:gd name="T56" fmla="*/ 474 w 548"/>
                <a:gd name="T57" fmla="*/ 883 h 892"/>
                <a:gd name="T58" fmla="*/ 534 w 548"/>
                <a:gd name="T59" fmla="*/ 824 h 892"/>
                <a:gd name="T60" fmla="*/ 507 w 548"/>
                <a:gd name="T61" fmla="*/ 722 h 892"/>
                <a:gd name="T62" fmla="*/ 535 w 548"/>
                <a:gd name="T63" fmla="*/ 636 h 892"/>
                <a:gd name="T64" fmla="*/ 504 w 548"/>
                <a:gd name="T65" fmla="*/ 460 h 892"/>
                <a:gd name="T66" fmla="*/ 448 w 548"/>
                <a:gd name="T67" fmla="*/ 483 h 892"/>
                <a:gd name="T68" fmla="*/ 417 w 548"/>
                <a:gd name="T69" fmla="*/ 539 h 892"/>
                <a:gd name="T70" fmla="*/ 394 w 548"/>
                <a:gd name="T71" fmla="*/ 563 h 892"/>
                <a:gd name="T72" fmla="*/ 364 w 548"/>
                <a:gd name="T73" fmla="*/ 575 h 892"/>
                <a:gd name="T74" fmla="*/ 370 w 548"/>
                <a:gd name="T75" fmla="*/ 550 h 892"/>
                <a:gd name="T76" fmla="*/ 395 w 548"/>
                <a:gd name="T77" fmla="*/ 532 h 892"/>
                <a:gd name="T78" fmla="*/ 413 w 548"/>
                <a:gd name="T79" fmla="*/ 445 h 892"/>
                <a:gd name="T80" fmla="*/ 319 w 548"/>
                <a:gd name="T81" fmla="*/ 432 h 892"/>
                <a:gd name="T82" fmla="*/ 283 w 548"/>
                <a:gd name="T83" fmla="*/ 405 h 892"/>
                <a:gd name="T84" fmla="*/ 354 w 548"/>
                <a:gd name="T85" fmla="*/ 353 h 892"/>
                <a:gd name="T86" fmla="*/ 356 w 548"/>
                <a:gd name="T87" fmla="*/ 245 h 892"/>
                <a:gd name="T88" fmla="*/ 389 w 548"/>
                <a:gd name="T89" fmla="*/ 160 h 892"/>
                <a:gd name="T90" fmla="*/ 331 w 548"/>
                <a:gd name="T91" fmla="*/ 73 h 892"/>
                <a:gd name="T92" fmla="*/ 301 w 548"/>
                <a:gd name="T93" fmla="*/ 2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8" h="892">
                  <a:moveTo>
                    <a:pt x="301" y="20"/>
                  </a:moveTo>
                  <a:cubicBezTo>
                    <a:pt x="300" y="13"/>
                    <a:pt x="296" y="3"/>
                    <a:pt x="288" y="2"/>
                  </a:cubicBezTo>
                  <a:cubicBezTo>
                    <a:pt x="282" y="0"/>
                    <a:pt x="275" y="5"/>
                    <a:pt x="272" y="10"/>
                  </a:cubicBezTo>
                  <a:cubicBezTo>
                    <a:pt x="252" y="28"/>
                    <a:pt x="244" y="58"/>
                    <a:pt x="221" y="71"/>
                  </a:cubicBezTo>
                  <a:cubicBezTo>
                    <a:pt x="212" y="74"/>
                    <a:pt x="204" y="77"/>
                    <a:pt x="196" y="79"/>
                  </a:cubicBezTo>
                  <a:cubicBezTo>
                    <a:pt x="178" y="86"/>
                    <a:pt x="161" y="94"/>
                    <a:pt x="143" y="102"/>
                  </a:cubicBezTo>
                  <a:cubicBezTo>
                    <a:pt x="133" y="107"/>
                    <a:pt x="120" y="114"/>
                    <a:pt x="115" y="125"/>
                  </a:cubicBezTo>
                  <a:cubicBezTo>
                    <a:pt x="112" y="135"/>
                    <a:pt x="112" y="147"/>
                    <a:pt x="109" y="157"/>
                  </a:cubicBezTo>
                  <a:cubicBezTo>
                    <a:pt x="105" y="165"/>
                    <a:pt x="99" y="171"/>
                    <a:pt x="99" y="181"/>
                  </a:cubicBezTo>
                  <a:cubicBezTo>
                    <a:pt x="99" y="193"/>
                    <a:pt x="109" y="201"/>
                    <a:pt x="112" y="213"/>
                  </a:cubicBezTo>
                  <a:cubicBezTo>
                    <a:pt x="118" y="231"/>
                    <a:pt x="104" y="250"/>
                    <a:pt x="90" y="265"/>
                  </a:cubicBezTo>
                  <a:cubicBezTo>
                    <a:pt x="77" y="280"/>
                    <a:pt x="64" y="293"/>
                    <a:pt x="49" y="308"/>
                  </a:cubicBezTo>
                  <a:cubicBezTo>
                    <a:pt x="43" y="316"/>
                    <a:pt x="36" y="325"/>
                    <a:pt x="33" y="334"/>
                  </a:cubicBezTo>
                  <a:cubicBezTo>
                    <a:pt x="29" y="344"/>
                    <a:pt x="34" y="358"/>
                    <a:pt x="44" y="361"/>
                  </a:cubicBezTo>
                  <a:cubicBezTo>
                    <a:pt x="51" y="362"/>
                    <a:pt x="59" y="361"/>
                    <a:pt x="66" y="358"/>
                  </a:cubicBezTo>
                  <a:cubicBezTo>
                    <a:pt x="69" y="356"/>
                    <a:pt x="72" y="354"/>
                    <a:pt x="76" y="358"/>
                  </a:cubicBezTo>
                  <a:cubicBezTo>
                    <a:pt x="77" y="358"/>
                    <a:pt x="79" y="359"/>
                    <a:pt x="79" y="361"/>
                  </a:cubicBezTo>
                  <a:cubicBezTo>
                    <a:pt x="84" y="371"/>
                    <a:pt x="82" y="382"/>
                    <a:pt x="82" y="392"/>
                  </a:cubicBezTo>
                  <a:cubicBezTo>
                    <a:pt x="82" y="410"/>
                    <a:pt x="94" y="420"/>
                    <a:pt x="100" y="435"/>
                  </a:cubicBezTo>
                  <a:cubicBezTo>
                    <a:pt x="102" y="440"/>
                    <a:pt x="95" y="448"/>
                    <a:pt x="89" y="448"/>
                  </a:cubicBezTo>
                  <a:cubicBezTo>
                    <a:pt x="82" y="450"/>
                    <a:pt x="76" y="446"/>
                    <a:pt x="69" y="446"/>
                  </a:cubicBezTo>
                  <a:cubicBezTo>
                    <a:pt x="53" y="442"/>
                    <a:pt x="34" y="445"/>
                    <a:pt x="21" y="453"/>
                  </a:cubicBezTo>
                  <a:cubicBezTo>
                    <a:pt x="8" y="461"/>
                    <a:pt x="1" y="474"/>
                    <a:pt x="0" y="489"/>
                  </a:cubicBezTo>
                  <a:cubicBezTo>
                    <a:pt x="0" y="507"/>
                    <a:pt x="15" y="527"/>
                    <a:pt x="26" y="539"/>
                  </a:cubicBezTo>
                  <a:cubicBezTo>
                    <a:pt x="41" y="552"/>
                    <a:pt x="64" y="550"/>
                    <a:pt x="77" y="563"/>
                  </a:cubicBezTo>
                  <a:cubicBezTo>
                    <a:pt x="81" y="565"/>
                    <a:pt x="82" y="568"/>
                    <a:pt x="85" y="570"/>
                  </a:cubicBezTo>
                  <a:cubicBezTo>
                    <a:pt x="92" y="572"/>
                    <a:pt x="99" y="567"/>
                    <a:pt x="102" y="563"/>
                  </a:cubicBezTo>
                  <a:cubicBezTo>
                    <a:pt x="128" y="542"/>
                    <a:pt x="143" y="509"/>
                    <a:pt x="145" y="474"/>
                  </a:cubicBezTo>
                  <a:cubicBezTo>
                    <a:pt x="145" y="471"/>
                    <a:pt x="143" y="466"/>
                    <a:pt x="146" y="465"/>
                  </a:cubicBezTo>
                  <a:cubicBezTo>
                    <a:pt x="148" y="461"/>
                    <a:pt x="151" y="460"/>
                    <a:pt x="155" y="458"/>
                  </a:cubicBezTo>
                  <a:cubicBezTo>
                    <a:pt x="156" y="456"/>
                    <a:pt x="158" y="455"/>
                    <a:pt x="160" y="453"/>
                  </a:cubicBezTo>
                  <a:cubicBezTo>
                    <a:pt x="170" y="445"/>
                    <a:pt x="183" y="443"/>
                    <a:pt x="194" y="437"/>
                  </a:cubicBezTo>
                  <a:cubicBezTo>
                    <a:pt x="198" y="433"/>
                    <a:pt x="201" y="432"/>
                    <a:pt x="204" y="432"/>
                  </a:cubicBezTo>
                  <a:cubicBezTo>
                    <a:pt x="209" y="430"/>
                    <a:pt x="213" y="432"/>
                    <a:pt x="216" y="435"/>
                  </a:cubicBezTo>
                  <a:cubicBezTo>
                    <a:pt x="218" y="438"/>
                    <a:pt x="219" y="443"/>
                    <a:pt x="217" y="446"/>
                  </a:cubicBezTo>
                  <a:cubicBezTo>
                    <a:pt x="216" y="446"/>
                    <a:pt x="214" y="448"/>
                    <a:pt x="212" y="450"/>
                  </a:cubicBezTo>
                  <a:cubicBezTo>
                    <a:pt x="209" y="453"/>
                    <a:pt x="206" y="458"/>
                    <a:pt x="204" y="461"/>
                  </a:cubicBezTo>
                  <a:cubicBezTo>
                    <a:pt x="201" y="468"/>
                    <a:pt x="198" y="473"/>
                    <a:pt x="196" y="479"/>
                  </a:cubicBezTo>
                  <a:cubicBezTo>
                    <a:pt x="193" y="484"/>
                    <a:pt x="189" y="489"/>
                    <a:pt x="188" y="496"/>
                  </a:cubicBezTo>
                  <a:cubicBezTo>
                    <a:pt x="188" y="499"/>
                    <a:pt x="188" y="502"/>
                    <a:pt x="186" y="506"/>
                  </a:cubicBezTo>
                  <a:cubicBezTo>
                    <a:pt x="184" y="514"/>
                    <a:pt x="184" y="524"/>
                    <a:pt x="183" y="532"/>
                  </a:cubicBezTo>
                  <a:cubicBezTo>
                    <a:pt x="181" y="537"/>
                    <a:pt x="181" y="540"/>
                    <a:pt x="178" y="545"/>
                  </a:cubicBezTo>
                  <a:cubicBezTo>
                    <a:pt x="174" y="549"/>
                    <a:pt x="173" y="554"/>
                    <a:pt x="170" y="557"/>
                  </a:cubicBezTo>
                  <a:cubicBezTo>
                    <a:pt x="163" y="565"/>
                    <a:pt x="156" y="573"/>
                    <a:pt x="148" y="580"/>
                  </a:cubicBezTo>
                  <a:cubicBezTo>
                    <a:pt x="138" y="588"/>
                    <a:pt x="127" y="594"/>
                    <a:pt x="120" y="605"/>
                  </a:cubicBezTo>
                  <a:cubicBezTo>
                    <a:pt x="113" y="615"/>
                    <a:pt x="110" y="631"/>
                    <a:pt x="120" y="641"/>
                  </a:cubicBezTo>
                  <a:cubicBezTo>
                    <a:pt x="123" y="643"/>
                    <a:pt x="128" y="644"/>
                    <a:pt x="133" y="643"/>
                  </a:cubicBezTo>
                  <a:cubicBezTo>
                    <a:pt x="137" y="643"/>
                    <a:pt x="138" y="638"/>
                    <a:pt x="141" y="636"/>
                  </a:cubicBezTo>
                  <a:cubicBezTo>
                    <a:pt x="143" y="634"/>
                    <a:pt x="145" y="635"/>
                    <a:pt x="146" y="636"/>
                  </a:cubicBezTo>
                  <a:cubicBezTo>
                    <a:pt x="148" y="637"/>
                    <a:pt x="150" y="636"/>
                    <a:pt x="151" y="636"/>
                  </a:cubicBezTo>
                  <a:cubicBezTo>
                    <a:pt x="155" y="641"/>
                    <a:pt x="156" y="649"/>
                    <a:pt x="156" y="654"/>
                  </a:cubicBezTo>
                  <a:cubicBezTo>
                    <a:pt x="161" y="707"/>
                    <a:pt x="183" y="758"/>
                    <a:pt x="217" y="797"/>
                  </a:cubicBezTo>
                  <a:cubicBezTo>
                    <a:pt x="221" y="799"/>
                    <a:pt x="222" y="802"/>
                    <a:pt x="227" y="804"/>
                  </a:cubicBezTo>
                  <a:cubicBezTo>
                    <a:pt x="234" y="806"/>
                    <a:pt x="242" y="799"/>
                    <a:pt x="250" y="797"/>
                  </a:cubicBezTo>
                  <a:cubicBezTo>
                    <a:pt x="265" y="796"/>
                    <a:pt x="275" y="817"/>
                    <a:pt x="290" y="819"/>
                  </a:cubicBezTo>
                  <a:cubicBezTo>
                    <a:pt x="296" y="820"/>
                    <a:pt x="303" y="819"/>
                    <a:pt x="308" y="819"/>
                  </a:cubicBezTo>
                  <a:cubicBezTo>
                    <a:pt x="336" y="819"/>
                    <a:pt x="349" y="852"/>
                    <a:pt x="370" y="868"/>
                  </a:cubicBezTo>
                  <a:cubicBezTo>
                    <a:pt x="398" y="891"/>
                    <a:pt x="440" y="888"/>
                    <a:pt x="474" y="883"/>
                  </a:cubicBezTo>
                  <a:cubicBezTo>
                    <a:pt x="486" y="881"/>
                    <a:pt x="497" y="878"/>
                    <a:pt x="506" y="873"/>
                  </a:cubicBezTo>
                  <a:cubicBezTo>
                    <a:pt x="524" y="865"/>
                    <a:pt x="534" y="843"/>
                    <a:pt x="534" y="824"/>
                  </a:cubicBezTo>
                  <a:cubicBezTo>
                    <a:pt x="535" y="804"/>
                    <a:pt x="529" y="786"/>
                    <a:pt x="519" y="768"/>
                  </a:cubicBezTo>
                  <a:cubicBezTo>
                    <a:pt x="512" y="753"/>
                    <a:pt x="502" y="736"/>
                    <a:pt x="507" y="722"/>
                  </a:cubicBezTo>
                  <a:cubicBezTo>
                    <a:pt x="509" y="717"/>
                    <a:pt x="514" y="712"/>
                    <a:pt x="517" y="707"/>
                  </a:cubicBezTo>
                  <a:cubicBezTo>
                    <a:pt x="530" y="687"/>
                    <a:pt x="532" y="661"/>
                    <a:pt x="535" y="636"/>
                  </a:cubicBezTo>
                  <a:cubicBezTo>
                    <a:pt x="540" y="605"/>
                    <a:pt x="547" y="573"/>
                    <a:pt x="545" y="542"/>
                  </a:cubicBezTo>
                  <a:cubicBezTo>
                    <a:pt x="542" y="511"/>
                    <a:pt x="530" y="478"/>
                    <a:pt x="504" y="460"/>
                  </a:cubicBezTo>
                  <a:cubicBezTo>
                    <a:pt x="489" y="451"/>
                    <a:pt x="469" y="446"/>
                    <a:pt x="458" y="460"/>
                  </a:cubicBezTo>
                  <a:cubicBezTo>
                    <a:pt x="453" y="466"/>
                    <a:pt x="451" y="474"/>
                    <a:pt x="448" y="483"/>
                  </a:cubicBezTo>
                  <a:cubicBezTo>
                    <a:pt x="445" y="498"/>
                    <a:pt x="438" y="512"/>
                    <a:pt x="430" y="524"/>
                  </a:cubicBezTo>
                  <a:cubicBezTo>
                    <a:pt x="425" y="529"/>
                    <a:pt x="420" y="534"/>
                    <a:pt x="417" y="539"/>
                  </a:cubicBezTo>
                  <a:cubicBezTo>
                    <a:pt x="413" y="544"/>
                    <a:pt x="410" y="549"/>
                    <a:pt x="407" y="554"/>
                  </a:cubicBezTo>
                  <a:cubicBezTo>
                    <a:pt x="402" y="557"/>
                    <a:pt x="397" y="560"/>
                    <a:pt x="394" y="563"/>
                  </a:cubicBezTo>
                  <a:cubicBezTo>
                    <a:pt x="389" y="567"/>
                    <a:pt x="385" y="572"/>
                    <a:pt x="380" y="575"/>
                  </a:cubicBezTo>
                  <a:cubicBezTo>
                    <a:pt x="375" y="578"/>
                    <a:pt x="367" y="580"/>
                    <a:pt x="364" y="575"/>
                  </a:cubicBezTo>
                  <a:cubicBezTo>
                    <a:pt x="362" y="572"/>
                    <a:pt x="362" y="568"/>
                    <a:pt x="362" y="565"/>
                  </a:cubicBezTo>
                  <a:cubicBezTo>
                    <a:pt x="362" y="560"/>
                    <a:pt x="366" y="555"/>
                    <a:pt x="370" y="550"/>
                  </a:cubicBezTo>
                  <a:cubicBezTo>
                    <a:pt x="374" y="547"/>
                    <a:pt x="379" y="545"/>
                    <a:pt x="384" y="544"/>
                  </a:cubicBezTo>
                  <a:cubicBezTo>
                    <a:pt x="387" y="540"/>
                    <a:pt x="392" y="537"/>
                    <a:pt x="395" y="532"/>
                  </a:cubicBezTo>
                  <a:cubicBezTo>
                    <a:pt x="402" y="526"/>
                    <a:pt x="408" y="516"/>
                    <a:pt x="412" y="506"/>
                  </a:cubicBezTo>
                  <a:cubicBezTo>
                    <a:pt x="420" y="486"/>
                    <a:pt x="422" y="465"/>
                    <a:pt x="413" y="445"/>
                  </a:cubicBezTo>
                  <a:cubicBezTo>
                    <a:pt x="402" y="417"/>
                    <a:pt x="369" y="397"/>
                    <a:pt x="344" y="412"/>
                  </a:cubicBezTo>
                  <a:cubicBezTo>
                    <a:pt x="336" y="417"/>
                    <a:pt x="329" y="427"/>
                    <a:pt x="319" y="432"/>
                  </a:cubicBezTo>
                  <a:cubicBezTo>
                    <a:pt x="305" y="442"/>
                    <a:pt x="285" y="437"/>
                    <a:pt x="268" y="432"/>
                  </a:cubicBezTo>
                  <a:cubicBezTo>
                    <a:pt x="260" y="422"/>
                    <a:pt x="271" y="409"/>
                    <a:pt x="283" y="405"/>
                  </a:cubicBezTo>
                  <a:cubicBezTo>
                    <a:pt x="296" y="402"/>
                    <a:pt x="310" y="405"/>
                    <a:pt x="321" y="402"/>
                  </a:cubicBezTo>
                  <a:cubicBezTo>
                    <a:pt x="341" y="395"/>
                    <a:pt x="349" y="372"/>
                    <a:pt x="354" y="353"/>
                  </a:cubicBezTo>
                  <a:cubicBezTo>
                    <a:pt x="357" y="343"/>
                    <a:pt x="361" y="331"/>
                    <a:pt x="361" y="320"/>
                  </a:cubicBezTo>
                  <a:cubicBezTo>
                    <a:pt x="359" y="295"/>
                    <a:pt x="339" y="265"/>
                    <a:pt x="356" y="245"/>
                  </a:cubicBezTo>
                  <a:cubicBezTo>
                    <a:pt x="367" y="232"/>
                    <a:pt x="390" y="232"/>
                    <a:pt x="402" y="219"/>
                  </a:cubicBezTo>
                  <a:cubicBezTo>
                    <a:pt x="417" y="203"/>
                    <a:pt x="405" y="175"/>
                    <a:pt x="389" y="160"/>
                  </a:cubicBezTo>
                  <a:cubicBezTo>
                    <a:pt x="372" y="145"/>
                    <a:pt x="351" y="133"/>
                    <a:pt x="341" y="112"/>
                  </a:cubicBezTo>
                  <a:cubicBezTo>
                    <a:pt x="336" y="101"/>
                    <a:pt x="336" y="86"/>
                    <a:pt x="331" y="73"/>
                  </a:cubicBezTo>
                  <a:cubicBezTo>
                    <a:pt x="329" y="61"/>
                    <a:pt x="323" y="54"/>
                    <a:pt x="314" y="46"/>
                  </a:cubicBezTo>
                  <a:cubicBezTo>
                    <a:pt x="303" y="38"/>
                    <a:pt x="303" y="36"/>
                    <a:pt x="301" y="2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8" name="Freeform 115">
              <a:extLst>
                <a:ext uri="{FF2B5EF4-FFF2-40B4-BE49-F238E27FC236}">
                  <a16:creationId xmlns:a16="http://schemas.microsoft.com/office/drawing/2014/main" id="{E32340E6-EC07-4A87-B543-C8AACD51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950" y="1766888"/>
              <a:ext cx="157163" cy="188912"/>
            </a:xfrm>
            <a:custGeom>
              <a:avLst/>
              <a:gdLst>
                <a:gd name="T0" fmla="*/ 1 w 435"/>
                <a:gd name="T1" fmla="*/ 496 h 526"/>
                <a:gd name="T2" fmla="*/ 8 w 435"/>
                <a:gd name="T3" fmla="*/ 463 h 526"/>
                <a:gd name="T4" fmla="*/ 21 w 435"/>
                <a:gd name="T5" fmla="*/ 431 h 526"/>
                <a:gd name="T6" fmla="*/ 28 w 435"/>
                <a:gd name="T7" fmla="*/ 407 h 526"/>
                <a:gd name="T8" fmla="*/ 37 w 435"/>
                <a:gd name="T9" fmla="*/ 393 h 526"/>
                <a:gd name="T10" fmla="*/ 51 w 435"/>
                <a:gd name="T11" fmla="*/ 296 h 526"/>
                <a:gd name="T12" fmla="*/ 88 w 435"/>
                <a:gd name="T13" fmla="*/ 219 h 526"/>
                <a:gd name="T14" fmla="*/ 87 w 435"/>
                <a:gd name="T15" fmla="*/ 179 h 526"/>
                <a:gd name="T16" fmla="*/ 103 w 435"/>
                <a:gd name="T17" fmla="*/ 146 h 526"/>
                <a:gd name="T18" fmla="*/ 98 w 435"/>
                <a:gd name="T19" fmla="*/ 107 h 526"/>
                <a:gd name="T20" fmla="*/ 116 w 435"/>
                <a:gd name="T21" fmla="*/ 69 h 526"/>
                <a:gd name="T22" fmla="*/ 148 w 435"/>
                <a:gd name="T23" fmla="*/ 38 h 526"/>
                <a:gd name="T24" fmla="*/ 181 w 435"/>
                <a:gd name="T25" fmla="*/ 6 h 526"/>
                <a:gd name="T26" fmla="*/ 227 w 435"/>
                <a:gd name="T27" fmla="*/ 44 h 526"/>
                <a:gd name="T28" fmla="*/ 210 w 435"/>
                <a:gd name="T29" fmla="*/ 108 h 526"/>
                <a:gd name="T30" fmla="*/ 204 w 435"/>
                <a:gd name="T31" fmla="*/ 173 h 526"/>
                <a:gd name="T32" fmla="*/ 205 w 435"/>
                <a:gd name="T33" fmla="*/ 178 h 526"/>
                <a:gd name="T34" fmla="*/ 217 w 435"/>
                <a:gd name="T35" fmla="*/ 174 h 526"/>
                <a:gd name="T36" fmla="*/ 232 w 435"/>
                <a:gd name="T37" fmla="*/ 128 h 526"/>
                <a:gd name="T38" fmla="*/ 245 w 435"/>
                <a:gd name="T39" fmla="*/ 113 h 526"/>
                <a:gd name="T40" fmla="*/ 271 w 435"/>
                <a:gd name="T41" fmla="*/ 95 h 526"/>
                <a:gd name="T42" fmla="*/ 299 w 435"/>
                <a:gd name="T43" fmla="*/ 102 h 526"/>
                <a:gd name="T44" fmla="*/ 309 w 435"/>
                <a:gd name="T45" fmla="*/ 125 h 526"/>
                <a:gd name="T46" fmla="*/ 322 w 435"/>
                <a:gd name="T47" fmla="*/ 135 h 526"/>
                <a:gd name="T48" fmla="*/ 355 w 435"/>
                <a:gd name="T49" fmla="*/ 179 h 526"/>
                <a:gd name="T50" fmla="*/ 364 w 435"/>
                <a:gd name="T51" fmla="*/ 189 h 526"/>
                <a:gd name="T52" fmla="*/ 378 w 435"/>
                <a:gd name="T53" fmla="*/ 194 h 526"/>
                <a:gd name="T54" fmla="*/ 421 w 435"/>
                <a:gd name="T55" fmla="*/ 250 h 526"/>
                <a:gd name="T56" fmla="*/ 423 w 435"/>
                <a:gd name="T57" fmla="*/ 308 h 526"/>
                <a:gd name="T58" fmla="*/ 403 w 435"/>
                <a:gd name="T59" fmla="*/ 329 h 526"/>
                <a:gd name="T60" fmla="*/ 390 w 435"/>
                <a:gd name="T61" fmla="*/ 356 h 526"/>
                <a:gd name="T62" fmla="*/ 365 w 435"/>
                <a:gd name="T63" fmla="*/ 356 h 526"/>
                <a:gd name="T64" fmla="*/ 341 w 435"/>
                <a:gd name="T65" fmla="*/ 377 h 526"/>
                <a:gd name="T66" fmla="*/ 301 w 435"/>
                <a:gd name="T67" fmla="*/ 395 h 526"/>
                <a:gd name="T68" fmla="*/ 243 w 435"/>
                <a:gd name="T69" fmla="*/ 430 h 526"/>
                <a:gd name="T70" fmla="*/ 227 w 435"/>
                <a:gd name="T71" fmla="*/ 435 h 526"/>
                <a:gd name="T72" fmla="*/ 214 w 435"/>
                <a:gd name="T73" fmla="*/ 430 h 526"/>
                <a:gd name="T74" fmla="*/ 154 w 435"/>
                <a:gd name="T75" fmla="*/ 431 h 526"/>
                <a:gd name="T76" fmla="*/ 108 w 435"/>
                <a:gd name="T77" fmla="*/ 471 h 526"/>
                <a:gd name="T78" fmla="*/ 72 w 435"/>
                <a:gd name="T79" fmla="*/ 505 h 526"/>
                <a:gd name="T80" fmla="*/ 1 w 435"/>
                <a:gd name="T81" fmla="*/ 49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526">
                  <a:moveTo>
                    <a:pt x="1" y="496"/>
                  </a:moveTo>
                  <a:cubicBezTo>
                    <a:pt x="0" y="484"/>
                    <a:pt x="3" y="473"/>
                    <a:pt x="8" y="463"/>
                  </a:cubicBezTo>
                  <a:cubicBezTo>
                    <a:pt x="13" y="453"/>
                    <a:pt x="18" y="443"/>
                    <a:pt x="21" y="431"/>
                  </a:cubicBezTo>
                  <a:cubicBezTo>
                    <a:pt x="23" y="423"/>
                    <a:pt x="24" y="415"/>
                    <a:pt x="28" y="407"/>
                  </a:cubicBezTo>
                  <a:cubicBezTo>
                    <a:pt x="31" y="402"/>
                    <a:pt x="34" y="397"/>
                    <a:pt x="37" y="393"/>
                  </a:cubicBezTo>
                  <a:cubicBezTo>
                    <a:pt x="56" y="365"/>
                    <a:pt x="41" y="328"/>
                    <a:pt x="51" y="296"/>
                  </a:cubicBezTo>
                  <a:cubicBezTo>
                    <a:pt x="60" y="268"/>
                    <a:pt x="87" y="247"/>
                    <a:pt x="88" y="219"/>
                  </a:cubicBezTo>
                  <a:cubicBezTo>
                    <a:pt x="88" y="206"/>
                    <a:pt x="82" y="191"/>
                    <a:pt x="87" y="179"/>
                  </a:cubicBezTo>
                  <a:cubicBezTo>
                    <a:pt x="90" y="168"/>
                    <a:pt x="100" y="158"/>
                    <a:pt x="103" y="146"/>
                  </a:cubicBezTo>
                  <a:cubicBezTo>
                    <a:pt x="107" y="133"/>
                    <a:pt x="98" y="120"/>
                    <a:pt x="98" y="107"/>
                  </a:cubicBezTo>
                  <a:cubicBezTo>
                    <a:pt x="98" y="92"/>
                    <a:pt x="107" y="79"/>
                    <a:pt x="116" y="69"/>
                  </a:cubicBezTo>
                  <a:cubicBezTo>
                    <a:pt x="126" y="57"/>
                    <a:pt x="138" y="49"/>
                    <a:pt x="148" y="38"/>
                  </a:cubicBezTo>
                  <a:cubicBezTo>
                    <a:pt x="158" y="26"/>
                    <a:pt x="166" y="11"/>
                    <a:pt x="181" y="6"/>
                  </a:cubicBezTo>
                  <a:cubicBezTo>
                    <a:pt x="202" y="0"/>
                    <a:pt x="224" y="22"/>
                    <a:pt x="227" y="44"/>
                  </a:cubicBezTo>
                  <a:cubicBezTo>
                    <a:pt x="229" y="66"/>
                    <a:pt x="219" y="87"/>
                    <a:pt x="210" y="108"/>
                  </a:cubicBezTo>
                  <a:cubicBezTo>
                    <a:pt x="202" y="128"/>
                    <a:pt x="196" y="153"/>
                    <a:pt x="204" y="173"/>
                  </a:cubicBezTo>
                  <a:cubicBezTo>
                    <a:pt x="204" y="174"/>
                    <a:pt x="205" y="178"/>
                    <a:pt x="205" y="178"/>
                  </a:cubicBezTo>
                  <a:cubicBezTo>
                    <a:pt x="210" y="181"/>
                    <a:pt x="215" y="178"/>
                    <a:pt x="217" y="174"/>
                  </a:cubicBezTo>
                  <a:cubicBezTo>
                    <a:pt x="229" y="163"/>
                    <a:pt x="225" y="143"/>
                    <a:pt x="232" y="128"/>
                  </a:cubicBezTo>
                  <a:cubicBezTo>
                    <a:pt x="235" y="123"/>
                    <a:pt x="240" y="118"/>
                    <a:pt x="245" y="113"/>
                  </a:cubicBezTo>
                  <a:cubicBezTo>
                    <a:pt x="253" y="107"/>
                    <a:pt x="261" y="99"/>
                    <a:pt x="271" y="95"/>
                  </a:cubicBezTo>
                  <a:cubicBezTo>
                    <a:pt x="281" y="92"/>
                    <a:pt x="294" y="94"/>
                    <a:pt x="299" y="102"/>
                  </a:cubicBezTo>
                  <a:cubicBezTo>
                    <a:pt x="304" y="108"/>
                    <a:pt x="304" y="118"/>
                    <a:pt x="309" y="125"/>
                  </a:cubicBezTo>
                  <a:cubicBezTo>
                    <a:pt x="313" y="130"/>
                    <a:pt x="317" y="132"/>
                    <a:pt x="322" y="135"/>
                  </a:cubicBezTo>
                  <a:cubicBezTo>
                    <a:pt x="339" y="145"/>
                    <a:pt x="345" y="163"/>
                    <a:pt x="355" y="179"/>
                  </a:cubicBezTo>
                  <a:cubicBezTo>
                    <a:pt x="357" y="183"/>
                    <a:pt x="360" y="186"/>
                    <a:pt x="364" y="189"/>
                  </a:cubicBezTo>
                  <a:cubicBezTo>
                    <a:pt x="369" y="192"/>
                    <a:pt x="373" y="192"/>
                    <a:pt x="378" y="194"/>
                  </a:cubicBezTo>
                  <a:cubicBezTo>
                    <a:pt x="400" y="204"/>
                    <a:pt x="411" y="229"/>
                    <a:pt x="421" y="250"/>
                  </a:cubicBezTo>
                  <a:cubicBezTo>
                    <a:pt x="428" y="270"/>
                    <a:pt x="434" y="291"/>
                    <a:pt x="423" y="308"/>
                  </a:cubicBezTo>
                  <a:cubicBezTo>
                    <a:pt x="418" y="316"/>
                    <a:pt x="408" y="319"/>
                    <a:pt x="403" y="329"/>
                  </a:cubicBezTo>
                  <a:cubicBezTo>
                    <a:pt x="398" y="337"/>
                    <a:pt x="400" y="351"/>
                    <a:pt x="390" y="356"/>
                  </a:cubicBezTo>
                  <a:cubicBezTo>
                    <a:pt x="383" y="359"/>
                    <a:pt x="373" y="354"/>
                    <a:pt x="365" y="356"/>
                  </a:cubicBezTo>
                  <a:cubicBezTo>
                    <a:pt x="355" y="357"/>
                    <a:pt x="349" y="369"/>
                    <a:pt x="341" y="377"/>
                  </a:cubicBezTo>
                  <a:cubicBezTo>
                    <a:pt x="331" y="387"/>
                    <a:pt x="314" y="390"/>
                    <a:pt x="301" y="395"/>
                  </a:cubicBezTo>
                  <a:cubicBezTo>
                    <a:pt x="280" y="403"/>
                    <a:pt x="263" y="420"/>
                    <a:pt x="243" y="430"/>
                  </a:cubicBezTo>
                  <a:cubicBezTo>
                    <a:pt x="238" y="433"/>
                    <a:pt x="232" y="435"/>
                    <a:pt x="227" y="435"/>
                  </a:cubicBezTo>
                  <a:cubicBezTo>
                    <a:pt x="222" y="433"/>
                    <a:pt x="219" y="431"/>
                    <a:pt x="214" y="430"/>
                  </a:cubicBezTo>
                  <a:cubicBezTo>
                    <a:pt x="196" y="420"/>
                    <a:pt x="174" y="423"/>
                    <a:pt x="154" y="431"/>
                  </a:cubicBezTo>
                  <a:cubicBezTo>
                    <a:pt x="136" y="441"/>
                    <a:pt x="121" y="456"/>
                    <a:pt x="108" y="471"/>
                  </a:cubicBezTo>
                  <a:cubicBezTo>
                    <a:pt x="97" y="484"/>
                    <a:pt x="85" y="496"/>
                    <a:pt x="72" y="505"/>
                  </a:cubicBezTo>
                  <a:cubicBezTo>
                    <a:pt x="54" y="517"/>
                    <a:pt x="8" y="525"/>
                    <a:pt x="1" y="49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79" name="Freeform 116">
              <a:extLst>
                <a:ext uri="{FF2B5EF4-FFF2-40B4-BE49-F238E27FC236}">
                  <a16:creationId xmlns:a16="http://schemas.microsoft.com/office/drawing/2014/main" id="{0D937927-06D7-4120-B73C-45A5F6C27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2463" y="1890713"/>
              <a:ext cx="49212" cy="38100"/>
            </a:xfrm>
            <a:custGeom>
              <a:avLst/>
              <a:gdLst>
                <a:gd name="T0" fmla="*/ 119 w 138"/>
                <a:gd name="T1" fmla="*/ 45 h 108"/>
                <a:gd name="T2" fmla="*/ 96 w 138"/>
                <a:gd name="T3" fmla="*/ 38 h 108"/>
                <a:gd name="T4" fmla="*/ 81 w 138"/>
                <a:gd name="T5" fmla="*/ 58 h 108"/>
                <a:gd name="T6" fmla="*/ 74 w 138"/>
                <a:gd name="T7" fmla="*/ 66 h 108"/>
                <a:gd name="T8" fmla="*/ 61 w 138"/>
                <a:gd name="T9" fmla="*/ 66 h 108"/>
                <a:gd name="T10" fmla="*/ 35 w 138"/>
                <a:gd name="T11" fmla="*/ 55 h 108"/>
                <a:gd name="T12" fmla="*/ 48 w 138"/>
                <a:gd name="T13" fmla="*/ 25 h 108"/>
                <a:gd name="T14" fmla="*/ 51 w 138"/>
                <a:gd name="T15" fmla="*/ 20 h 108"/>
                <a:gd name="T16" fmla="*/ 50 w 138"/>
                <a:gd name="T17" fmla="*/ 15 h 108"/>
                <a:gd name="T18" fmla="*/ 33 w 138"/>
                <a:gd name="T19" fmla="*/ 2 h 108"/>
                <a:gd name="T20" fmla="*/ 15 w 138"/>
                <a:gd name="T21" fmla="*/ 14 h 108"/>
                <a:gd name="T22" fmla="*/ 3 w 138"/>
                <a:gd name="T23" fmla="*/ 40 h 108"/>
                <a:gd name="T24" fmla="*/ 3 w 138"/>
                <a:gd name="T25" fmla="*/ 50 h 108"/>
                <a:gd name="T26" fmla="*/ 12 w 138"/>
                <a:gd name="T27" fmla="*/ 55 h 108"/>
                <a:gd name="T28" fmla="*/ 25 w 138"/>
                <a:gd name="T29" fmla="*/ 63 h 108"/>
                <a:gd name="T30" fmla="*/ 46 w 138"/>
                <a:gd name="T31" fmla="*/ 84 h 108"/>
                <a:gd name="T32" fmla="*/ 63 w 138"/>
                <a:gd name="T33" fmla="*/ 93 h 108"/>
                <a:gd name="T34" fmla="*/ 84 w 138"/>
                <a:gd name="T35" fmla="*/ 102 h 108"/>
                <a:gd name="T36" fmla="*/ 106 w 138"/>
                <a:gd name="T37" fmla="*/ 98 h 108"/>
                <a:gd name="T38" fmla="*/ 134 w 138"/>
                <a:gd name="T39" fmla="*/ 76 h 108"/>
                <a:gd name="T40" fmla="*/ 119 w 138"/>
                <a:gd name="T41" fmla="*/ 4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108">
                  <a:moveTo>
                    <a:pt x="119" y="45"/>
                  </a:moveTo>
                  <a:cubicBezTo>
                    <a:pt x="114" y="38"/>
                    <a:pt x="104" y="37"/>
                    <a:pt x="96" y="38"/>
                  </a:cubicBezTo>
                  <a:cubicBezTo>
                    <a:pt x="91" y="45"/>
                    <a:pt x="86" y="51"/>
                    <a:pt x="81" y="58"/>
                  </a:cubicBezTo>
                  <a:cubicBezTo>
                    <a:pt x="79" y="61"/>
                    <a:pt x="76" y="65"/>
                    <a:pt x="74" y="66"/>
                  </a:cubicBezTo>
                  <a:cubicBezTo>
                    <a:pt x="69" y="68"/>
                    <a:pt x="66" y="66"/>
                    <a:pt x="61" y="66"/>
                  </a:cubicBezTo>
                  <a:cubicBezTo>
                    <a:pt x="51" y="65"/>
                    <a:pt x="40" y="63"/>
                    <a:pt x="35" y="55"/>
                  </a:cubicBezTo>
                  <a:cubicBezTo>
                    <a:pt x="32" y="43"/>
                    <a:pt x="38" y="32"/>
                    <a:pt x="48" y="25"/>
                  </a:cubicBezTo>
                  <a:cubicBezTo>
                    <a:pt x="50" y="23"/>
                    <a:pt x="51" y="23"/>
                    <a:pt x="51" y="20"/>
                  </a:cubicBezTo>
                  <a:cubicBezTo>
                    <a:pt x="53" y="18"/>
                    <a:pt x="51" y="17"/>
                    <a:pt x="50" y="15"/>
                  </a:cubicBezTo>
                  <a:cubicBezTo>
                    <a:pt x="45" y="9"/>
                    <a:pt x="40" y="2"/>
                    <a:pt x="33" y="2"/>
                  </a:cubicBezTo>
                  <a:cubicBezTo>
                    <a:pt x="25" y="0"/>
                    <a:pt x="18" y="7"/>
                    <a:pt x="15" y="14"/>
                  </a:cubicBezTo>
                  <a:cubicBezTo>
                    <a:pt x="8" y="22"/>
                    <a:pt x="7" y="30"/>
                    <a:pt x="3" y="40"/>
                  </a:cubicBezTo>
                  <a:cubicBezTo>
                    <a:pt x="2" y="43"/>
                    <a:pt x="0" y="46"/>
                    <a:pt x="3" y="50"/>
                  </a:cubicBezTo>
                  <a:cubicBezTo>
                    <a:pt x="5" y="53"/>
                    <a:pt x="8" y="53"/>
                    <a:pt x="12" y="55"/>
                  </a:cubicBezTo>
                  <a:cubicBezTo>
                    <a:pt x="17" y="58"/>
                    <a:pt x="20" y="61"/>
                    <a:pt x="25" y="63"/>
                  </a:cubicBezTo>
                  <a:cubicBezTo>
                    <a:pt x="33" y="70"/>
                    <a:pt x="40" y="76"/>
                    <a:pt x="46" y="84"/>
                  </a:cubicBezTo>
                  <a:cubicBezTo>
                    <a:pt x="53" y="91"/>
                    <a:pt x="55" y="90"/>
                    <a:pt x="63" y="93"/>
                  </a:cubicBezTo>
                  <a:cubicBezTo>
                    <a:pt x="70" y="95"/>
                    <a:pt x="78" y="99"/>
                    <a:pt x="84" y="102"/>
                  </a:cubicBezTo>
                  <a:cubicBezTo>
                    <a:pt x="96" y="107"/>
                    <a:pt x="97" y="106"/>
                    <a:pt x="106" y="98"/>
                  </a:cubicBezTo>
                  <a:cubicBezTo>
                    <a:pt x="111" y="93"/>
                    <a:pt x="130" y="81"/>
                    <a:pt x="134" y="76"/>
                  </a:cubicBezTo>
                  <a:cubicBezTo>
                    <a:pt x="137" y="68"/>
                    <a:pt x="125" y="51"/>
                    <a:pt x="119" y="4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0" name="Freeform 117">
              <a:extLst>
                <a:ext uri="{FF2B5EF4-FFF2-40B4-BE49-F238E27FC236}">
                  <a16:creationId xmlns:a16="http://schemas.microsoft.com/office/drawing/2014/main" id="{F6B7EE1D-812E-48C5-B7F5-93D4583A9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63" y="2009775"/>
              <a:ext cx="15875" cy="15875"/>
            </a:xfrm>
            <a:custGeom>
              <a:avLst/>
              <a:gdLst>
                <a:gd name="T0" fmla="*/ 33 w 42"/>
                <a:gd name="T1" fmla="*/ 26 h 42"/>
                <a:gd name="T2" fmla="*/ 34 w 42"/>
                <a:gd name="T3" fmla="*/ 5 h 42"/>
                <a:gd name="T4" fmla="*/ 24 w 42"/>
                <a:gd name="T5" fmla="*/ 1 h 42"/>
                <a:gd name="T6" fmla="*/ 9 w 42"/>
                <a:gd name="T7" fmla="*/ 0 h 42"/>
                <a:gd name="T8" fmla="*/ 1 w 42"/>
                <a:gd name="T9" fmla="*/ 1 h 42"/>
                <a:gd name="T10" fmla="*/ 0 w 42"/>
                <a:gd name="T11" fmla="*/ 8 h 42"/>
                <a:gd name="T12" fmla="*/ 1 w 42"/>
                <a:gd name="T13" fmla="*/ 31 h 42"/>
                <a:gd name="T14" fmla="*/ 18 w 42"/>
                <a:gd name="T15" fmla="*/ 39 h 42"/>
                <a:gd name="T16" fmla="*/ 26 w 42"/>
                <a:gd name="T17" fmla="*/ 38 h 42"/>
                <a:gd name="T18" fmla="*/ 33 w 42"/>
                <a:gd name="T1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33" y="26"/>
                  </a:moveTo>
                  <a:cubicBezTo>
                    <a:pt x="36" y="20"/>
                    <a:pt x="41" y="10"/>
                    <a:pt x="34" y="5"/>
                  </a:cubicBezTo>
                  <a:cubicBezTo>
                    <a:pt x="33" y="3"/>
                    <a:pt x="28" y="1"/>
                    <a:pt x="24" y="1"/>
                  </a:cubicBezTo>
                  <a:cubicBezTo>
                    <a:pt x="19" y="1"/>
                    <a:pt x="14" y="1"/>
                    <a:pt x="9" y="0"/>
                  </a:cubicBezTo>
                  <a:cubicBezTo>
                    <a:pt x="6" y="0"/>
                    <a:pt x="3" y="0"/>
                    <a:pt x="1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16"/>
                    <a:pt x="0" y="23"/>
                    <a:pt x="1" y="31"/>
                  </a:cubicBezTo>
                  <a:cubicBezTo>
                    <a:pt x="5" y="38"/>
                    <a:pt x="9" y="39"/>
                    <a:pt x="18" y="39"/>
                  </a:cubicBezTo>
                  <a:cubicBezTo>
                    <a:pt x="21" y="41"/>
                    <a:pt x="23" y="39"/>
                    <a:pt x="26" y="38"/>
                  </a:cubicBezTo>
                  <a:cubicBezTo>
                    <a:pt x="29" y="34"/>
                    <a:pt x="31" y="29"/>
                    <a:pt x="33" y="2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1" name="Freeform 118">
              <a:extLst>
                <a:ext uri="{FF2B5EF4-FFF2-40B4-BE49-F238E27FC236}">
                  <a16:creationId xmlns:a16="http://schemas.microsoft.com/office/drawing/2014/main" id="{6797C942-CF23-4A6B-84CE-AC5F4874B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7413" y="2312988"/>
              <a:ext cx="57150" cy="50800"/>
            </a:xfrm>
            <a:custGeom>
              <a:avLst/>
              <a:gdLst>
                <a:gd name="T0" fmla="*/ 117 w 159"/>
                <a:gd name="T1" fmla="*/ 127 h 143"/>
                <a:gd name="T2" fmla="*/ 115 w 159"/>
                <a:gd name="T3" fmla="*/ 135 h 143"/>
                <a:gd name="T4" fmla="*/ 110 w 159"/>
                <a:gd name="T5" fmla="*/ 137 h 143"/>
                <a:gd name="T6" fmla="*/ 71 w 159"/>
                <a:gd name="T7" fmla="*/ 129 h 143"/>
                <a:gd name="T8" fmla="*/ 59 w 159"/>
                <a:gd name="T9" fmla="*/ 119 h 143"/>
                <a:gd name="T10" fmla="*/ 35 w 159"/>
                <a:gd name="T11" fmla="*/ 114 h 143"/>
                <a:gd name="T12" fmla="*/ 10 w 159"/>
                <a:gd name="T13" fmla="*/ 106 h 143"/>
                <a:gd name="T14" fmla="*/ 5 w 159"/>
                <a:gd name="T15" fmla="*/ 84 h 143"/>
                <a:gd name="T16" fmla="*/ 21 w 159"/>
                <a:gd name="T17" fmla="*/ 71 h 143"/>
                <a:gd name="T18" fmla="*/ 18 w 159"/>
                <a:gd name="T19" fmla="*/ 30 h 143"/>
                <a:gd name="T20" fmla="*/ 28 w 159"/>
                <a:gd name="T21" fmla="*/ 22 h 143"/>
                <a:gd name="T22" fmla="*/ 44 w 159"/>
                <a:gd name="T23" fmla="*/ 10 h 143"/>
                <a:gd name="T24" fmla="*/ 72 w 159"/>
                <a:gd name="T25" fmla="*/ 5 h 143"/>
                <a:gd name="T26" fmla="*/ 82 w 159"/>
                <a:gd name="T27" fmla="*/ 13 h 143"/>
                <a:gd name="T28" fmla="*/ 112 w 159"/>
                <a:gd name="T29" fmla="*/ 10 h 143"/>
                <a:gd name="T30" fmla="*/ 140 w 159"/>
                <a:gd name="T31" fmla="*/ 9 h 143"/>
                <a:gd name="T32" fmla="*/ 143 w 159"/>
                <a:gd name="T33" fmla="*/ 17 h 143"/>
                <a:gd name="T34" fmla="*/ 158 w 159"/>
                <a:gd name="T35" fmla="*/ 68 h 143"/>
                <a:gd name="T36" fmla="*/ 151 w 159"/>
                <a:gd name="T37" fmla="*/ 94 h 143"/>
                <a:gd name="T38" fmla="*/ 117 w 159"/>
                <a:gd name="T39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9" h="143">
                  <a:moveTo>
                    <a:pt x="117" y="127"/>
                  </a:moveTo>
                  <a:cubicBezTo>
                    <a:pt x="117" y="130"/>
                    <a:pt x="117" y="134"/>
                    <a:pt x="115" y="135"/>
                  </a:cubicBezTo>
                  <a:cubicBezTo>
                    <a:pt x="114" y="137"/>
                    <a:pt x="112" y="137"/>
                    <a:pt x="110" y="137"/>
                  </a:cubicBezTo>
                  <a:cubicBezTo>
                    <a:pt x="97" y="142"/>
                    <a:pt x="82" y="139"/>
                    <a:pt x="71" y="129"/>
                  </a:cubicBezTo>
                  <a:cubicBezTo>
                    <a:pt x="67" y="126"/>
                    <a:pt x="63" y="122"/>
                    <a:pt x="59" y="119"/>
                  </a:cubicBezTo>
                  <a:cubicBezTo>
                    <a:pt x="53" y="114"/>
                    <a:pt x="43" y="115"/>
                    <a:pt x="35" y="114"/>
                  </a:cubicBezTo>
                  <a:cubicBezTo>
                    <a:pt x="26" y="113"/>
                    <a:pt x="16" y="112"/>
                    <a:pt x="10" y="106"/>
                  </a:cubicBezTo>
                  <a:cubicBezTo>
                    <a:pt x="3" y="100"/>
                    <a:pt x="0" y="91"/>
                    <a:pt x="5" y="84"/>
                  </a:cubicBezTo>
                  <a:cubicBezTo>
                    <a:pt x="8" y="78"/>
                    <a:pt x="18" y="78"/>
                    <a:pt x="21" y="71"/>
                  </a:cubicBezTo>
                  <a:cubicBezTo>
                    <a:pt x="30" y="60"/>
                    <a:pt x="11" y="43"/>
                    <a:pt x="18" y="30"/>
                  </a:cubicBezTo>
                  <a:cubicBezTo>
                    <a:pt x="20" y="27"/>
                    <a:pt x="25" y="23"/>
                    <a:pt x="28" y="22"/>
                  </a:cubicBezTo>
                  <a:cubicBezTo>
                    <a:pt x="35" y="18"/>
                    <a:pt x="39" y="13"/>
                    <a:pt x="44" y="10"/>
                  </a:cubicBezTo>
                  <a:cubicBezTo>
                    <a:pt x="53" y="5"/>
                    <a:pt x="63" y="0"/>
                    <a:pt x="72" y="5"/>
                  </a:cubicBezTo>
                  <a:cubicBezTo>
                    <a:pt x="76" y="7"/>
                    <a:pt x="79" y="12"/>
                    <a:pt x="82" y="13"/>
                  </a:cubicBezTo>
                  <a:cubicBezTo>
                    <a:pt x="92" y="18"/>
                    <a:pt x="103" y="14"/>
                    <a:pt x="112" y="10"/>
                  </a:cubicBezTo>
                  <a:cubicBezTo>
                    <a:pt x="121" y="6"/>
                    <a:pt x="132" y="2"/>
                    <a:pt x="140" y="9"/>
                  </a:cubicBezTo>
                  <a:cubicBezTo>
                    <a:pt x="142" y="12"/>
                    <a:pt x="143" y="13"/>
                    <a:pt x="143" y="17"/>
                  </a:cubicBezTo>
                  <a:cubicBezTo>
                    <a:pt x="151" y="32"/>
                    <a:pt x="156" y="50"/>
                    <a:pt x="158" y="68"/>
                  </a:cubicBezTo>
                  <a:cubicBezTo>
                    <a:pt x="158" y="76"/>
                    <a:pt x="158" y="88"/>
                    <a:pt x="151" y="94"/>
                  </a:cubicBezTo>
                  <a:cubicBezTo>
                    <a:pt x="143" y="102"/>
                    <a:pt x="119" y="114"/>
                    <a:pt x="117" y="12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2" name="Freeform 119">
              <a:extLst>
                <a:ext uri="{FF2B5EF4-FFF2-40B4-BE49-F238E27FC236}">
                  <a16:creationId xmlns:a16="http://schemas.microsoft.com/office/drawing/2014/main" id="{2F1F0333-8246-45C8-BC9D-43639BCB2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0525" y="2151063"/>
              <a:ext cx="39688" cy="23812"/>
            </a:xfrm>
            <a:custGeom>
              <a:avLst/>
              <a:gdLst>
                <a:gd name="T0" fmla="*/ 96 w 110"/>
                <a:gd name="T1" fmla="*/ 35 h 68"/>
                <a:gd name="T2" fmla="*/ 103 w 110"/>
                <a:gd name="T3" fmla="*/ 33 h 68"/>
                <a:gd name="T4" fmla="*/ 106 w 110"/>
                <a:gd name="T5" fmla="*/ 10 h 68"/>
                <a:gd name="T6" fmla="*/ 83 w 110"/>
                <a:gd name="T7" fmla="*/ 7 h 68"/>
                <a:gd name="T8" fmla="*/ 61 w 110"/>
                <a:gd name="T9" fmla="*/ 20 h 68"/>
                <a:gd name="T10" fmla="*/ 40 w 110"/>
                <a:gd name="T11" fmla="*/ 5 h 68"/>
                <a:gd name="T12" fmla="*/ 33 w 110"/>
                <a:gd name="T13" fmla="*/ 2 h 68"/>
                <a:gd name="T14" fmla="*/ 14 w 110"/>
                <a:gd name="T15" fmla="*/ 8 h 68"/>
                <a:gd name="T16" fmla="*/ 2 w 110"/>
                <a:gd name="T17" fmla="*/ 30 h 68"/>
                <a:gd name="T18" fmla="*/ 0 w 110"/>
                <a:gd name="T19" fmla="*/ 36 h 68"/>
                <a:gd name="T20" fmla="*/ 12 w 110"/>
                <a:gd name="T21" fmla="*/ 56 h 68"/>
                <a:gd name="T22" fmla="*/ 58 w 110"/>
                <a:gd name="T23" fmla="*/ 59 h 68"/>
                <a:gd name="T24" fmla="*/ 96 w 110"/>
                <a:gd name="T25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68">
                  <a:moveTo>
                    <a:pt x="96" y="35"/>
                  </a:moveTo>
                  <a:cubicBezTo>
                    <a:pt x="98" y="35"/>
                    <a:pt x="101" y="35"/>
                    <a:pt x="103" y="33"/>
                  </a:cubicBezTo>
                  <a:cubicBezTo>
                    <a:pt x="109" y="30"/>
                    <a:pt x="104" y="18"/>
                    <a:pt x="106" y="10"/>
                  </a:cubicBezTo>
                  <a:cubicBezTo>
                    <a:pt x="99" y="5"/>
                    <a:pt x="90" y="5"/>
                    <a:pt x="83" y="7"/>
                  </a:cubicBezTo>
                  <a:cubicBezTo>
                    <a:pt x="75" y="8"/>
                    <a:pt x="68" y="13"/>
                    <a:pt x="61" y="20"/>
                  </a:cubicBezTo>
                  <a:cubicBezTo>
                    <a:pt x="55" y="15"/>
                    <a:pt x="47" y="10"/>
                    <a:pt x="40" y="5"/>
                  </a:cubicBezTo>
                  <a:cubicBezTo>
                    <a:pt x="38" y="5"/>
                    <a:pt x="35" y="3"/>
                    <a:pt x="33" y="2"/>
                  </a:cubicBezTo>
                  <a:cubicBezTo>
                    <a:pt x="27" y="0"/>
                    <a:pt x="19" y="3"/>
                    <a:pt x="14" y="8"/>
                  </a:cubicBezTo>
                  <a:cubicBezTo>
                    <a:pt x="7" y="15"/>
                    <a:pt x="5" y="21"/>
                    <a:pt x="2" y="30"/>
                  </a:cubicBezTo>
                  <a:cubicBezTo>
                    <a:pt x="2" y="31"/>
                    <a:pt x="0" y="35"/>
                    <a:pt x="0" y="36"/>
                  </a:cubicBezTo>
                  <a:cubicBezTo>
                    <a:pt x="2" y="44"/>
                    <a:pt x="14" y="48"/>
                    <a:pt x="12" y="56"/>
                  </a:cubicBezTo>
                  <a:cubicBezTo>
                    <a:pt x="27" y="63"/>
                    <a:pt x="45" y="67"/>
                    <a:pt x="58" y="59"/>
                  </a:cubicBezTo>
                  <a:cubicBezTo>
                    <a:pt x="71" y="51"/>
                    <a:pt x="79" y="39"/>
                    <a:pt x="96" y="3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3" name="Freeform 120">
              <a:extLst>
                <a:ext uri="{FF2B5EF4-FFF2-40B4-BE49-F238E27FC236}">
                  <a16:creationId xmlns:a16="http://schemas.microsoft.com/office/drawing/2014/main" id="{65DEF503-3249-4B38-AB87-37DB9C641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2043113"/>
              <a:ext cx="31750" cy="28575"/>
            </a:xfrm>
            <a:custGeom>
              <a:avLst/>
              <a:gdLst>
                <a:gd name="T0" fmla="*/ 20 w 90"/>
                <a:gd name="T1" fmla="*/ 73 h 81"/>
                <a:gd name="T2" fmla="*/ 15 w 90"/>
                <a:gd name="T3" fmla="*/ 73 h 81"/>
                <a:gd name="T4" fmla="*/ 10 w 90"/>
                <a:gd name="T5" fmla="*/ 68 h 81"/>
                <a:gd name="T6" fmla="*/ 33 w 90"/>
                <a:gd name="T7" fmla="*/ 28 h 81"/>
                <a:gd name="T8" fmla="*/ 42 w 90"/>
                <a:gd name="T9" fmla="*/ 20 h 81"/>
                <a:gd name="T10" fmla="*/ 58 w 90"/>
                <a:gd name="T11" fmla="*/ 15 h 81"/>
                <a:gd name="T12" fmla="*/ 68 w 90"/>
                <a:gd name="T13" fmla="*/ 7 h 81"/>
                <a:gd name="T14" fmla="*/ 81 w 90"/>
                <a:gd name="T15" fmla="*/ 2 h 81"/>
                <a:gd name="T16" fmla="*/ 83 w 90"/>
                <a:gd name="T17" fmla="*/ 2 h 81"/>
                <a:gd name="T18" fmla="*/ 84 w 90"/>
                <a:gd name="T19" fmla="*/ 5 h 81"/>
                <a:gd name="T20" fmla="*/ 86 w 90"/>
                <a:gd name="T21" fmla="*/ 7 h 81"/>
                <a:gd name="T22" fmla="*/ 86 w 90"/>
                <a:gd name="T23" fmla="*/ 12 h 81"/>
                <a:gd name="T24" fmla="*/ 88 w 90"/>
                <a:gd name="T25" fmla="*/ 35 h 81"/>
                <a:gd name="T26" fmla="*/ 86 w 90"/>
                <a:gd name="T27" fmla="*/ 43 h 81"/>
                <a:gd name="T28" fmla="*/ 73 w 90"/>
                <a:gd name="T29" fmla="*/ 55 h 81"/>
                <a:gd name="T30" fmla="*/ 58 w 90"/>
                <a:gd name="T31" fmla="*/ 70 h 81"/>
                <a:gd name="T32" fmla="*/ 20 w 90"/>
                <a:gd name="T33" fmla="*/ 7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81">
                  <a:moveTo>
                    <a:pt x="20" y="73"/>
                  </a:moveTo>
                  <a:cubicBezTo>
                    <a:pt x="19" y="73"/>
                    <a:pt x="17" y="73"/>
                    <a:pt x="15" y="73"/>
                  </a:cubicBezTo>
                  <a:cubicBezTo>
                    <a:pt x="14" y="71"/>
                    <a:pt x="12" y="70"/>
                    <a:pt x="10" y="68"/>
                  </a:cubicBezTo>
                  <a:cubicBezTo>
                    <a:pt x="0" y="48"/>
                    <a:pt x="25" y="40"/>
                    <a:pt x="33" y="28"/>
                  </a:cubicBezTo>
                  <a:cubicBezTo>
                    <a:pt x="37" y="25"/>
                    <a:pt x="38" y="22"/>
                    <a:pt x="42" y="20"/>
                  </a:cubicBezTo>
                  <a:cubicBezTo>
                    <a:pt x="47" y="17"/>
                    <a:pt x="53" y="17"/>
                    <a:pt x="58" y="15"/>
                  </a:cubicBezTo>
                  <a:cubicBezTo>
                    <a:pt x="61" y="14"/>
                    <a:pt x="65" y="10"/>
                    <a:pt x="68" y="7"/>
                  </a:cubicBezTo>
                  <a:cubicBezTo>
                    <a:pt x="71" y="4"/>
                    <a:pt x="76" y="0"/>
                    <a:pt x="81" y="2"/>
                  </a:cubicBezTo>
                  <a:lnTo>
                    <a:pt x="83" y="2"/>
                  </a:lnTo>
                  <a:cubicBezTo>
                    <a:pt x="83" y="4"/>
                    <a:pt x="83" y="4"/>
                    <a:pt x="84" y="5"/>
                  </a:cubicBezTo>
                  <a:lnTo>
                    <a:pt x="86" y="7"/>
                  </a:lnTo>
                  <a:cubicBezTo>
                    <a:pt x="88" y="9"/>
                    <a:pt x="86" y="10"/>
                    <a:pt x="86" y="12"/>
                  </a:cubicBezTo>
                  <a:cubicBezTo>
                    <a:pt x="84" y="20"/>
                    <a:pt x="89" y="27"/>
                    <a:pt x="88" y="35"/>
                  </a:cubicBezTo>
                  <a:cubicBezTo>
                    <a:pt x="88" y="38"/>
                    <a:pt x="86" y="42"/>
                    <a:pt x="86" y="43"/>
                  </a:cubicBezTo>
                  <a:cubicBezTo>
                    <a:pt x="83" y="50"/>
                    <a:pt x="76" y="50"/>
                    <a:pt x="73" y="55"/>
                  </a:cubicBezTo>
                  <a:cubicBezTo>
                    <a:pt x="68" y="60"/>
                    <a:pt x="63" y="66"/>
                    <a:pt x="58" y="70"/>
                  </a:cubicBezTo>
                  <a:cubicBezTo>
                    <a:pt x="47" y="80"/>
                    <a:pt x="35" y="75"/>
                    <a:pt x="20" y="7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4" name="Freeform 121">
              <a:extLst>
                <a:ext uri="{FF2B5EF4-FFF2-40B4-BE49-F238E27FC236}">
                  <a16:creationId xmlns:a16="http://schemas.microsoft.com/office/drawing/2014/main" id="{A569FDD4-926D-4559-B6A4-01BF967B2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2105025"/>
              <a:ext cx="14287" cy="11113"/>
            </a:xfrm>
            <a:custGeom>
              <a:avLst/>
              <a:gdLst>
                <a:gd name="T0" fmla="*/ 7 w 41"/>
                <a:gd name="T1" fmla="*/ 28 h 33"/>
                <a:gd name="T2" fmla="*/ 20 w 41"/>
                <a:gd name="T3" fmla="*/ 32 h 33"/>
                <a:gd name="T4" fmla="*/ 23 w 41"/>
                <a:gd name="T5" fmla="*/ 30 h 33"/>
                <a:gd name="T6" fmla="*/ 38 w 41"/>
                <a:gd name="T7" fmla="*/ 15 h 33"/>
                <a:gd name="T8" fmla="*/ 35 w 41"/>
                <a:gd name="T9" fmla="*/ 9 h 33"/>
                <a:gd name="T10" fmla="*/ 10 w 41"/>
                <a:gd name="T11" fmla="*/ 5 h 33"/>
                <a:gd name="T12" fmla="*/ 7 w 41"/>
                <a:gd name="T1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3">
                  <a:moveTo>
                    <a:pt x="7" y="28"/>
                  </a:moveTo>
                  <a:cubicBezTo>
                    <a:pt x="10" y="30"/>
                    <a:pt x="17" y="32"/>
                    <a:pt x="20" y="32"/>
                  </a:cubicBezTo>
                  <a:cubicBezTo>
                    <a:pt x="22" y="32"/>
                    <a:pt x="22" y="30"/>
                    <a:pt x="23" y="30"/>
                  </a:cubicBezTo>
                  <a:cubicBezTo>
                    <a:pt x="30" y="28"/>
                    <a:pt x="40" y="23"/>
                    <a:pt x="38" y="15"/>
                  </a:cubicBezTo>
                  <a:cubicBezTo>
                    <a:pt x="38" y="14"/>
                    <a:pt x="37" y="10"/>
                    <a:pt x="35" y="9"/>
                  </a:cubicBezTo>
                  <a:cubicBezTo>
                    <a:pt x="28" y="2"/>
                    <a:pt x="19" y="0"/>
                    <a:pt x="10" y="5"/>
                  </a:cubicBezTo>
                  <a:cubicBezTo>
                    <a:pt x="4" y="10"/>
                    <a:pt x="0" y="22"/>
                    <a:pt x="7" y="2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5" name="Freeform 122">
              <a:extLst>
                <a:ext uri="{FF2B5EF4-FFF2-40B4-BE49-F238E27FC236}">
                  <a16:creationId xmlns:a16="http://schemas.microsoft.com/office/drawing/2014/main" id="{1A3BB64B-6D6A-45CF-91C4-E28050E3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313" y="2017713"/>
              <a:ext cx="23812" cy="26987"/>
            </a:xfrm>
            <a:custGeom>
              <a:avLst/>
              <a:gdLst>
                <a:gd name="T0" fmla="*/ 23 w 64"/>
                <a:gd name="T1" fmla="*/ 51 h 75"/>
                <a:gd name="T2" fmla="*/ 28 w 64"/>
                <a:gd name="T3" fmla="*/ 38 h 75"/>
                <a:gd name="T4" fmla="*/ 35 w 64"/>
                <a:gd name="T5" fmla="*/ 36 h 75"/>
                <a:gd name="T6" fmla="*/ 50 w 64"/>
                <a:gd name="T7" fmla="*/ 35 h 75"/>
                <a:gd name="T8" fmla="*/ 56 w 64"/>
                <a:gd name="T9" fmla="*/ 32 h 75"/>
                <a:gd name="T10" fmla="*/ 61 w 64"/>
                <a:gd name="T11" fmla="*/ 17 h 75"/>
                <a:gd name="T12" fmla="*/ 50 w 64"/>
                <a:gd name="T13" fmla="*/ 5 h 75"/>
                <a:gd name="T14" fmla="*/ 40 w 64"/>
                <a:gd name="T15" fmla="*/ 0 h 75"/>
                <a:gd name="T16" fmla="*/ 22 w 64"/>
                <a:gd name="T17" fmla="*/ 10 h 75"/>
                <a:gd name="T18" fmla="*/ 8 w 64"/>
                <a:gd name="T19" fmla="*/ 28 h 75"/>
                <a:gd name="T20" fmla="*/ 5 w 64"/>
                <a:gd name="T21" fmla="*/ 38 h 75"/>
                <a:gd name="T22" fmla="*/ 2 w 64"/>
                <a:gd name="T23" fmla="*/ 51 h 75"/>
                <a:gd name="T24" fmla="*/ 0 w 64"/>
                <a:gd name="T25" fmla="*/ 58 h 75"/>
                <a:gd name="T26" fmla="*/ 23 w 64"/>
                <a:gd name="T27" fmla="*/ 5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5">
                  <a:moveTo>
                    <a:pt x="23" y="51"/>
                  </a:moveTo>
                  <a:cubicBezTo>
                    <a:pt x="25" y="46"/>
                    <a:pt x="25" y="41"/>
                    <a:pt x="28" y="38"/>
                  </a:cubicBezTo>
                  <a:cubicBezTo>
                    <a:pt x="30" y="38"/>
                    <a:pt x="33" y="36"/>
                    <a:pt x="35" y="36"/>
                  </a:cubicBezTo>
                  <a:cubicBezTo>
                    <a:pt x="40" y="36"/>
                    <a:pt x="45" y="35"/>
                    <a:pt x="50" y="35"/>
                  </a:cubicBezTo>
                  <a:cubicBezTo>
                    <a:pt x="51" y="35"/>
                    <a:pt x="54" y="33"/>
                    <a:pt x="56" y="32"/>
                  </a:cubicBezTo>
                  <a:cubicBezTo>
                    <a:pt x="61" y="30"/>
                    <a:pt x="63" y="23"/>
                    <a:pt x="61" y="17"/>
                  </a:cubicBezTo>
                  <a:cubicBezTo>
                    <a:pt x="59" y="12"/>
                    <a:pt x="54" y="7"/>
                    <a:pt x="50" y="5"/>
                  </a:cubicBezTo>
                  <a:cubicBezTo>
                    <a:pt x="46" y="2"/>
                    <a:pt x="43" y="0"/>
                    <a:pt x="40" y="0"/>
                  </a:cubicBezTo>
                  <a:cubicBezTo>
                    <a:pt x="33" y="0"/>
                    <a:pt x="26" y="5"/>
                    <a:pt x="22" y="10"/>
                  </a:cubicBezTo>
                  <a:cubicBezTo>
                    <a:pt x="17" y="15"/>
                    <a:pt x="12" y="22"/>
                    <a:pt x="8" y="28"/>
                  </a:cubicBezTo>
                  <a:cubicBezTo>
                    <a:pt x="7" y="32"/>
                    <a:pt x="5" y="35"/>
                    <a:pt x="5" y="38"/>
                  </a:cubicBezTo>
                  <a:cubicBezTo>
                    <a:pt x="3" y="41"/>
                    <a:pt x="2" y="46"/>
                    <a:pt x="2" y="51"/>
                  </a:cubicBezTo>
                  <a:cubicBezTo>
                    <a:pt x="0" y="53"/>
                    <a:pt x="0" y="56"/>
                    <a:pt x="0" y="58"/>
                  </a:cubicBezTo>
                  <a:cubicBezTo>
                    <a:pt x="5" y="74"/>
                    <a:pt x="22" y="61"/>
                    <a:pt x="23" y="51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6" name="Freeform 123">
              <a:extLst>
                <a:ext uri="{FF2B5EF4-FFF2-40B4-BE49-F238E27FC236}">
                  <a16:creationId xmlns:a16="http://schemas.microsoft.com/office/drawing/2014/main" id="{54118851-A0B7-4513-926F-10DD3EB4E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2311400"/>
              <a:ext cx="63500" cy="58738"/>
            </a:xfrm>
            <a:custGeom>
              <a:avLst/>
              <a:gdLst>
                <a:gd name="T0" fmla="*/ 10 w 176"/>
                <a:gd name="T1" fmla="*/ 112 h 163"/>
                <a:gd name="T2" fmla="*/ 147 w 176"/>
                <a:gd name="T3" fmla="*/ 153 h 163"/>
                <a:gd name="T4" fmla="*/ 171 w 176"/>
                <a:gd name="T5" fmla="*/ 122 h 163"/>
                <a:gd name="T6" fmla="*/ 157 w 176"/>
                <a:gd name="T7" fmla="*/ 107 h 163"/>
                <a:gd name="T8" fmla="*/ 142 w 176"/>
                <a:gd name="T9" fmla="*/ 74 h 163"/>
                <a:gd name="T10" fmla="*/ 142 w 176"/>
                <a:gd name="T11" fmla="*/ 28 h 163"/>
                <a:gd name="T12" fmla="*/ 74 w 176"/>
                <a:gd name="T13" fmla="*/ 8 h 163"/>
                <a:gd name="T14" fmla="*/ 36 w 176"/>
                <a:gd name="T15" fmla="*/ 63 h 163"/>
                <a:gd name="T16" fmla="*/ 10 w 176"/>
                <a:gd name="T17" fmla="*/ 11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63">
                  <a:moveTo>
                    <a:pt x="10" y="112"/>
                  </a:moveTo>
                  <a:cubicBezTo>
                    <a:pt x="0" y="162"/>
                    <a:pt x="120" y="162"/>
                    <a:pt x="147" y="153"/>
                  </a:cubicBezTo>
                  <a:cubicBezTo>
                    <a:pt x="160" y="148"/>
                    <a:pt x="175" y="137"/>
                    <a:pt x="171" y="122"/>
                  </a:cubicBezTo>
                  <a:cubicBezTo>
                    <a:pt x="168" y="102"/>
                    <a:pt x="170" y="115"/>
                    <a:pt x="157" y="107"/>
                  </a:cubicBezTo>
                  <a:cubicBezTo>
                    <a:pt x="140" y="96"/>
                    <a:pt x="125" y="101"/>
                    <a:pt x="142" y="74"/>
                  </a:cubicBezTo>
                  <a:cubicBezTo>
                    <a:pt x="153" y="54"/>
                    <a:pt x="166" y="53"/>
                    <a:pt x="142" y="28"/>
                  </a:cubicBezTo>
                  <a:cubicBezTo>
                    <a:pt x="125" y="10"/>
                    <a:pt x="99" y="0"/>
                    <a:pt x="74" y="8"/>
                  </a:cubicBezTo>
                  <a:cubicBezTo>
                    <a:pt x="46" y="18"/>
                    <a:pt x="44" y="38"/>
                    <a:pt x="36" y="63"/>
                  </a:cubicBezTo>
                  <a:cubicBezTo>
                    <a:pt x="30" y="79"/>
                    <a:pt x="13" y="96"/>
                    <a:pt x="10" y="11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7" name="Freeform 124">
              <a:extLst>
                <a:ext uri="{FF2B5EF4-FFF2-40B4-BE49-F238E27FC236}">
                  <a16:creationId xmlns:a16="http://schemas.microsoft.com/office/drawing/2014/main" id="{A075A94D-AFB3-4E7F-B5B2-AE6AE1E59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075" y="2366963"/>
              <a:ext cx="49213" cy="23812"/>
            </a:xfrm>
            <a:custGeom>
              <a:avLst/>
              <a:gdLst>
                <a:gd name="T0" fmla="*/ 15 w 136"/>
                <a:gd name="T1" fmla="*/ 15 h 65"/>
                <a:gd name="T2" fmla="*/ 36 w 136"/>
                <a:gd name="T3" fmla="*/ 5 h 65"/>
                <a:gd name="T4" fmla="*/ 79 w 136"/>
                <a:gd name="T5" fmla="*/ 0 h 65"/>
                <a:gd name="T6" fmla="*/ 84 w 136"/>
                <a:gd name="T7" fmla="*/ 0 h 65"/>
                <a:gd name="T8" fmla="*/ 91 w 136"/>
                <a:gd name="T9" fmla="*/ 5 h 65"/>
                <a:gd name="T10" fmla="*/ 109 w 136"/>
                <a:gd name="T11" fmla="*/ 26 h 65"/>
                <a:gd name="T12" fmla="*/ 117 w 136"/>
                <a:gd name="T13" fmla="*/ 33 h 65"/>
                <a:gd name="T14" fmla="*/ 125 w 136"/>
                <a:gd name="T15" fmla="*/ 39 h 65"/>
                <a:gd name="T16" fmla="*/ 130 w 136"/>
                <a:gd name="T17" fmla="*/ 59 h 65"/>
                <a:gd name="T18" fmla="*/ 117 w 136"/>
                <a:gd name="T19" fmla="*/ 63 h 65"/>
                <a:gd name="T20" fmla="*/ 112 w 136"/>
                <a:gd name="T21" fmla="*/ 56 h 65"/>
                <a:gd name="T22" fmla="*/ 76 w 136"/>
                <a:gd name="T23" fmla="*/ 36 h 65"/>
                <a:gd name="T24" fmla="*/ 61 w 136"/>
                <a:gd name="T25" fmla="*/ 36 h 65"/>
                <a:gd name="T26" fmla="*/ 58 w 136"/>
                <a:gd name="T27" fmla="*/ 44 h 65"/>
                <a:gd name="T28" fmla="*/ 36 w 136"/>
                <a:gd name="T29" fmla="*/ 51 h 65"/>
                <a:gd name="T30" fmla="*/ 15 w 136"/>
                <a:gd name="T31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65">
                  <a:moveTo>
                    <a:pt x="15" y="15"/>
                  </a:moveTo>
                  <a:cubicBezTo>
                    <a:pt x="20" y="8"/>
                    <a:pt x="28" y="7"/>
                    <a:pt x="36" y="5"/>
                  </a:cubicBezTo>
                  <a:cubicBezTo>
                    <a:pt x="51" y="3"/>
                    <a:pt x="64" y="2"/>
                    <a:pt x="79" y="0"/>
                  </a:cubicBezTo>
                  <a:cubicBezTo>
                    <a:pt x="81" y="0"/>
                    <a:pt x="82" y="0"/>
                    <a:pt x="84" y="0"/>
                  </a:cubicBezTo>
                  <a:cubicBezTo>
                    <a:pt x="87" y="0"/>
                    <a:pt x="89" y="2"/>
                    <a:pt x="91" y="5"/>
                  </a:cubicBezTo>
                  <a:cubicBezTo>
                    <a:pt x="96" y="11"/>
                    <a:pt x="102" y="18"/>
                    <a:pt x="109" y="26"/>
                  </a:cubicBezTo>
                  <a:cubicBezTo>
                    <a:pt x="110" y="28"/>
                    <a:pt x="114" y="31"/>
                    <a:pt x="117" y="33"/>
                  </a:cubicBezTo>
                  <a:cubicBezTo>
                    <a:pt x="119" y="36"/>
                    <a:pt x="124" y="36"/>
                    <a:pt x="125" y="39"/>
                  </a:cubicBezTo>
                  <a:cubicBezTo>
                    <a:pt x="132" y="43"/>
                    <a:pt x="135" y="53"/>
                    <a:pt x="130" y="59"/>
                  </a:cubicBezTo>
                  <a:cubicBezTo>
                    <a:pt x="129" y="64"/>
                    <a:pt x="120" y="64"/>
                    <a:pt x="117" y="63"/>
                  </a:cubicBezTo>
                  <a:cubicBezTo>
                    <a:pt x="115" y="61"/>
                    <a:pt x="114" y="59"/>
                    <a:pt x="112" y="56"/>
                  </a:cubicBezTo>
                  <a:cubicBezTo>
                    <a:pt x="104" y="44"/>
                    <a:pt x="89" y="39"/>
                    <a:pt x="76" y="36"/>
                  </a:cubicBezTo>
                  <a:cubicBezTo>
                    <a:pt x="71" y="35"/>
                    <a:pt x="64" y="33"/>
                    <a:pt x="61" y="36"/>
                  </a:cubicBezTo>
                  <a:cubicBezTo>
                    <a:pt x="59" y="39"/>
                    <a:pt x="59" y="41"/>
                    <a:pt x="58" y="44"/>
                  </a:cubicBezTo>
                  <a:cubicBezTo>
                    <a:pt x="53" y="51"/>
                    <a:pt x="45" y="51"/>
                    <a:pt x="36" y="51"/>
                  </a:cubicBezTo>
                  <a:cubicBezTo>
                    <a:pt x="12" y="49"/>
                    <a:pt x="0" y="39"/>
                    <a:pt x="15" y="1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8" name="Freeform 125">
              <a:extLst>
                <a:ext uri="{FF2B5EF4-FFF2-40B4-BE49-F238E27FC236}">
                  <a16:creationId xmlns:a16="http://schemas.microsoft.com/office/drawing/2014/main" id="{62E1E6BE-8120-40A7-825C-46A90E98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8" y="2454275"/>
              <a:ext cx="30162" cy="49213"/>
            </a:xfrm>
            <a:custGeom>
              <a:avLst/>
              <a:gdLst>
                <a:gd name="T0" fmla="*/ 64 w 85"/>
                <a:gd name="T1" fmla="*/ 6 h 136"/>
                <a:gd name="T2" fmla="*/ 31 w 85"/>
                <a:gd name="T3" fmla="*/ 11 h 136"/>
                <a:gd name="T4" fmla="*/ 8 w 85"/>
                <a:gd name="T5" fmla="*/ 48 h 136"/>
                <a:gd name="T6" fmla="*/ 1 w 85"/>
                <a:gd name="T7" fmla="*/ 52 h 136"/>
                <a:gd name="T8" fmla="*/ 1 w 85"/>
                <a:gd name="T9" fmla="*/ 62 h 136"/>
                <a:gd name="T10" fmla="*/ 20 w 85"/>
                <a:gd name="T11" fmla="*/ 99 h 136"/>
                <a:gd name="T12" fmla="*/ 46 w 85"/>
                <a:gd name="T13" fmla="*/ 128 h 136"/>
                <a:gd name="T14" fmla="*/ 80 w 85"/>
                <a:gd name="T15" fmla="*/ 118 h 136"/>
                <a:gd name="T16" fmla="*/ 76 w 85"/>
                <a:gd name="T17" fmla="*/ 62 h 136"/>
                <a:gd name="T18" fmla="*/ 64 w 85"/>
                <a:gd name="T19" fmla="*/ 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36">
                  <a:moveTo>
                    <a:pt x="64" y="6"/>
                  </a:moveTo>
                  <a:cubicBezTo>
                    <a:pt x="52" y="0"/>
                    <a:pt x="39" y="1"/>
                    <a:pt x="31" y="11"/>
                  </a:cubicBezTo>
                  <a:cubicBezTo>
                    <a:pt x="21" y="21"/>
                    <a:pt x="20" y="39"/>
                    <a:pt x="8" y="48"/>
                  </a:cubicBezTo>
                  <a:cubicBezTo>
                    <a:pt x="5" y="49"/>
                    <a:pt x="3" y="51"/>
                    <a:pt x="1" y="52"/>
                  </a:cubicBezTo>
                  <a:cubicBezTo>
                    <a:pt x="0" y="54"/>
                    <a:pt x="0" y="59"/>
                    <a:pt x="1" y="62"/>
                  </a:cubicBezTo>
                  <a:cubicBezTo>
                    <a:pt x="5" y="76"/>
                    <a:pt x="11" y="87"/>
                    <a:pt x="20" y="99"/>
                  </a:cubicBezTo>
                  <a:cubicBezTo>
                    <a:pt x="26" y="110"/>
                    <a:pt x="34" y="123"/>
                    <a:pt x="46" y="128"/>
                  </a:cubicBezTo>
                  <a:cubicBezTo>
                    <a:pt x="57" y="135"/>
                    <a:pt x="76" y="130"/>
                    <a:pt x="80" y="118"/>
                  </a:cubicBezTo>
                  <a:cubicBezTo>
                    <a:pt x="84" y="104"/>
                    <a:pt x="76" y="77"/>
                    <a:pt x="76" y="62"/>
                  </a:cubicBezTo>
                  <a:cubicBezTo>
                    <a:pt x="74" y="46"/>
                    <a:pt x="74" y="20"/>
                    <a:pt x="64" y="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89" name="Freeform 126">
              <a:extLst>
                <a:ext uri="{FF2B5EF4-FFF2-40B4-BE49-F238E27FC236}">
                  <a16:creationId xmlns:a16="http://schemas.microsoft.com/office/drawing/2014/main" id="{1877B98B-4FE4-4CA8-8FC5-F33731DA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275" y="2400300"/>
              <a:ext cx="31750" cy="31750"/>
            </a:xfrm>
            <a:custGeom>
              <a:avLst/>
              <a:gdLst>
                <a:gd name="T0" fmla="*/ 78 w 90"/>
                <a:gd name="T1" fmla="*/ 39 h 88"/>
                <a:gd name="T2" fmla="*/ 68 w 90"/>
                <a:gd name="T3" fmla="*/ 20 h 88"/>
                <a:gd name="T4" fmla="*/ 56 w 90"/>
                <a:gd name="T5" fmla="*/ 5 h 88"/>
                <a:gd name="T6" fmla="*/ 30 w 90"/>
                <a:gd name="T7" fmla="*/ 5 h 88"/>
                <a:gd name="T8" fmla="*/ 12 w 90"/>
                <a:gd name="T9" fmla="*/ 20 h 88"/>
                <a:gd name="T10" fmla="*/ 0 w 90"/>
                <a:gd name="T11" fmla="*/ 29 h 88"/>
                <a:gd name="T12" fmla="*/ 5 w 90"/>
                <a:gd name="T13" fmla="*/ 41 h 88"/>
                <a:gd name="T14" fmla="*/ 22 w 90"/>
                <a:gd name="T15" fmla="*/ 64 h 88"/>
                <a:gd name="T16" fmla="*/ 28 w 90"/>
                <a:gd name="T17" fmla="*/ 74 h 88"/>
                <a:gd name="T18" fmla="*/ 33 w 90"/>
                <a:gd name="T19" fmla="*/ 85 h 88"/>
                <a:gd name="T20" fmla="*/ 41 w 90"/>
                <a:gd name="T21" fmla="*/ 85 h 88"/>
                <a:gd name="T22" fmla="*/ 48 w 90"/>
                <a:gd name="T23" fmla="*/ 79 h 88"/>
                <a:gd name="T24" fmla="*/ 50 w 90"/>
                <a:gd name="T25" fmla="*/ 72 h 88"/>
                <a:gd name="T26" fmla="*/ 78 w 90"/>
                <a:gd name="T27" fmla="*/ 3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88">
                  <a:moveTo>
                    <a:pt x="78" y="39"/>
                  </a:moveTo>
                  <a:cubicBezTo>
                    <a:pt x="74" y="33"/>
                    <a:pt x="71" y="26"/>
                    <a:pt x="68" y="20"/>
                  </a:cubicBezTo>
                  <a:cubicBezTo>
                    <a:pt x="64" y="15"/>
                    <a:pt x="61" y="8"/>
                    <a:pt x="56" y="5"/>
                  </a:cubicBezTo>
                  <a:cubicBezTo>
                    <a:pt x="48" y="0"/>
                    <a:pt x="38" y="1"/>
                    <a:pt x="30" y="5"/>
                  </a:cubicBezTo>
                  <a:cubicBezTo>
                    <a:pt x="22" y="8"/>
                    <a:pt x="18" y="16"/>
                    <a:pt x="12" y="20"/>
                  </a:cubicBezTo>
                  <a:cubicBezTo>
                    <a:pt x="8" y="23"/>
                    <a:pt x="2" y="25"/>
                    <a:pt x="0" y="29"/>
                  </a:cubicBezTo>
                  <a:cubicBezTo>
                    <a:pt x="0" y="33"/>
                    <a:pt x="2" y="38"/>
                    <a:pt x="5" y="41"/>
                  </a:cubicBezTo>
                  <a:cubicBezTo>
                    <a:pt x="10" y="48"/>
                    <a:pt x="17" y="56"/>
                    <a:pt x="22" y="64"/>
                  </a:cubicBezTo>
                  <a:cubicBezTo>
                    <a:pt x="25" y="67"/>
                    <a:pt x="26" y="69"/>
                    <a:pt x="28" y="74"/>
                  </a:cubicBezTo>
                  <a:cubicBezTo>
                    <a:pt x="30" y="77"/>
                    <a:pt x="30" y="82"/>
                    <a:pt x="33" y="85"/>
                  </a:cubicBezTo>
                  <a:cubicBezTo>
                    <a:pt x="35" y="87"/>
                    <a:pt x="40" y="87"/>
                    <a:pt x="41" y="85"/>
                  </a:cubicBezTo>
                  <a:cubicBezTo>
                    <a:pt x="45" y="84"/>
                    <a:pt x="46" y="81"/>
                    <a:pt x="48" y="79"/>
                  </a:cubicBezTo>
                  <a:cubicBezTo>
                    <a:pt x="48" y="76"/>
                    <a:pt x="48" y="74"/>
                    <a:pt x="50" y="72"/>
                  </a:cubicBezTo>
                  <a:cubicBezTo>
                    <a:pt x="53" y="54"/>
                    <a:pt x="89" y="61"/>
                    <a:pt x="78" y="3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0" name="Freeform 127">
              <a:extLst>
                <a:ext uri="{FF2B5EF4-FFF2-40B4-BE49-F238E27FC236}">
                  <a16:creationId xmlns:a16="http://schemas.microsoft.com/office/drawing/2014/main" id="{E9FDBE76-6577-4B18-92CC-445301A28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2066925"/>
              <a:ext cx="19050" cy="23813"/>
            </a:xfrm>
            <a:custGeom>
              <a:avLst/>
              <a:gdLst>
                <a:gd name="T0" fmla="*/ 33 w 51"/>
                <a:gd name="T1" fmla="*/ 13 h 67"/>
                <a:gd name="T2" fmla="*/ 20 w 51"/>
                <a:gd name="T3" fmla="*/ 0 h 67"/>
                <a:gd name="T4" fmla="*/ 7 w 51"/>
                <a:gd name="T5" fmla="*/ 8 h 67"/>
                <a:gd name="T6" fmla="*/ 2 w 51"/>
                <a:gd name="T7" fmla="*/ 21 h 67"/>
                <a:gd name="T8" fmla="*/ 2 w 51"/>
                <a:gd name="T9" fmla="*/ 36 h 67"/>
                <a:gd name="T10" fmla="*/ 37 w 51"/>
                <a:gd name="T11" fmla="*/ 58 h 67"/>
                <a:gd name="T12" fmla="*/ 33 w 51"/>
                <a:gd name="T13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7">
                  <a:moveTo>
                    <a:pt x="33" y="13"/>
                  </a:moveTo>
                  <a:cubicBezTo>
                    <a:pt x="30" y="8"/>
                    <a:pt x="27" y="2"/>
                    <a:pt x="20" y="0"/>
                  </a:cubicBezTo>
                  <a:cubicBezTo>
                    <a:pt x="15" y="0"/>
                    <a:pt x="10" y="3"/>
                    <a:pt x="7" y="8"/>
                  </a:cubicBezTo>
                  <a:cubicBezTo>
                    <a:pt x="5" y="12"/>
                    <a:pt x="4" y="16"/>
                    <a:pt x="2" y="21"/>
                  </a:cubicBezTo>
                  <a:cubicBezTo>
                    <a:pt x="2" y="26"/>
                    <a:pt x="0" y="31"/>
                    <a:pt x="2" y="36"/>
                  </a:cubicBezTo>
                  <a:cubicBezTo>
                    <a:pt x="5" y="46"/>
                    <a:pt x="25" y="66"/>
                    <a:pt x="37" y="58"/>
                  </a:cubicBezTo>
                  <a:cubicBezTo>
                    <a:pt x="50" y="48"/>
                    <a:pt x="38" y="23"/>
                    <a:pt x="33" y="1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1" name="Freeform 128">
              <a:extLst>
                <a:ext uri="{FF2B5EF4-FFF2-40B4-BE49-F238E27FC236}">
                  <a16:creationId xmlns:a16="http://schemas.microsoft.com/office/drawing/2014/main" id="{D4DE41AE-8C2F-460C-993D-74BA323B8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300288"/>
              <a:ext cx="11112" cy="9525"/>
            </a:xfrm>
            <a:custGeom>
              <a:avLst/>
              <a:gdLst>
                <a:gd name="T0" fmla="*/ 7 w 33"/>
                <a:gd name="T1" fmla="*/ 23 h 27"/>
                <a:gd name="T2" fmla="*/ 23 w 33"/>
                <a:gd name="T3" fmla="*/ 23 h 27"/>
                <a:gd name="T4" fmla="*/ 30 w 33"/>
                <a:gd name="T5" fmla="*/ 8 h 27"/>
                <a:gd name="T6" fmla="*/ 2 w 33"/>
                <a:gd name="T7" fmla="*/ 11 h 27"/>
                <a:gd name="T8" fmla="*/ 7 w 33"/>
                <a:gd name="T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7">
                  <a:moveTo>
                    <a:pt x="7" y="23"/>
                  </a:moveTo>
                  <a:cubicBezTo>
                    <a:pt x="12" y="26"/>
                    <a:pt x="20" y="26"/>
                    <a:pt x="23" y="23"/>
                  </a:cubicBezTo>
                  <a:cubicBezTo>
                    <a:pt x="28" y="20"/>
                    <a:pt x="32" y="13"/>
                    <a:pt x="30" y="8"/>
                  </a:cubicBezTo>
                  <a:cubicBezTo>
                    <a:pt x="23" y="0"/>
                    <a:pt x="7" y="1"/>
                    <a:pt x="2" y="11"/>
                  </a:cubicBezTo>
                  <a:cubicBezTo>
                    <a:pt x="0" y="16"/>
                    <a:pt x="2" y="23"/>
                    <a:pt x="7" y="2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2" name="Freeform 129">
              <a:extLst>
                <a:ext uri="{FF2B5EF4-FFF2-40B4-BE49-F238E27FC236}">
                  <a16:creationId xmlns:a16="http://schemas.microsoft.com/office/drawing/2014/main" id="{2DABD2EE-5437-4B72-9073-3077A1AE0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0" y="2332038"/>
              <a:ext cx="15875" cy="11112"/>
            </a:xfrm>
            <a:custGeom>
              <a:avLst/>
              <a:gdLst>
                <a:gd name="T0" fmla="*/ 23 w 42"/>
                <a:gd name="T1" fmla="*/ 25 h 29"/>
                <a:gd name="T2" fmla="*/ 33 w 42"/>
                <a:gd name="T3" fmla="*/ 20 h 29"/>
                <a:gd name="T4" fmla="*/ 41 w 42"/>
                <a:gd name="T5" fmla="*/ 12 h 29"/>
                <a:gd name="T6" fmla="*/ 41 w 42"/>
                <a:gd name="T7" fmla="*/ 10 h 29"/>
                <a:gd name="T8" fmla="*/ 39 w 42"/>
                <a:gd name="T9" fmla="*/ 8 h 29"/>
                <a:gd name="T10" fmla="*/ 24 w 42"/>
                <a:gd name="T11" fmla="*/ 0 h 29"/>
                <a:gd name="T12" fmla="*/ 18 w 42"/>
                <a:gd name="T13" fmla="*/ 0 h 29"/>
                <a:gd name="T14" fmla="*/ 13 w 42"/>
                <a:gd name="T15" fmla="*/ 2 h 29"/>
                <a:gd name="T16" fmla="*/ 6 w 42"/>
                <a:gd name="T17" fmla="*/ 2 h 29"/>
                <a:gd name="T18" fmla="*/ 3 w 42"/>
                <a:gd name="T19" fmla="*/ 5 h 29"/>
                <a:gd name="T20" fmla="*/ 1 w 42"/>
                <a:gd name="T21" fmla="*/ 8 h 29"/>
                <a:gd name="T22" fmla="*/ 0 w 42"/>
                <a:gd name="T23" fmla="*/ 15 h 29"/>
                <a:gd name="T24" fmla="*/ 3 w 42"/>
                <a:gd name="T25" fmla="*/ 20 h 29"/>
                <a:gd name="T26" fmla="*/ 11 w 42"/>
                <a:gd name="T27" fmla="*/ 26 h 29"/>
                <a:gd name="T28" fmla="*/ 13 w 42"/>
                <a:gd name="T29" fmla="*/ 26 h 29"/>
                <a:gd name="T30" fmla="*/ 16 w 42"/>
                <a:gd name="T31" fmla="*/ 26 h 29"/>
                <a:gd name="T32" fmla="*/ 19 w 42"/>
                <a:gd name="T33" fmla="*/ 26 h 29"/>
                <a:gd name="T34" fmla="*/ 23 w 42"/>
                <a:gd name="T35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29">
                  <a:moveTo>
                    <a:pt x="23" y="25"/>
                  </a:moveTo>
                  <a:cubicBezTo>
                    <a:pt x="26" y="23"/>
                    <a:pt x="31" y="23"/>
                    <a:pt x="33" y="20"/>
                  </a:cubicBezTo>
                  <a:cubicBezTo>
                    <a:pt x="36" y="18"/>
                    <a:pt x="39" y="15"/>
                    <a:pt x="41" y="12"/>
                  </a:cubicBezTo>
                  <a:lnTo>
                    <a:pt x="41" y="10"/>
                  </a:lnTo>
                  <a:cubicBezTo>
                    <a:pt x="41" y="8"/>
                    <a:pt x="39" y="8"/>
                    <a:pt x="39" y="8"/>
                  </a:cubicBezTo>
                  <a:cubicBezTo>
                    <a:pt x="34" y="3"/>
                    <a:pt x="29" y="0"/>
                    <a:pt x="24" y="0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6" y="0"/>
                    <a:pt x="15" y="2"/>
                    <a:pt x="13" y="2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3"/>
                    <a:pt x="3" y="3"/>
                    <a:pt x="3" y="5"/>
                  </a:cubicBezTo>
                  <a:cubicBezTo>
                    <a:pt x="1" y="5"/>
                    <a:pt x="1" y="7"/>
                    <a:pt x="1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16"/>
                    <a:pt x="1" y="18"/>
                    <a:pt x="3" y="20"/>
                  </a:cubicBezTo>
                  <a:cubicBezTo>
                    <a:pt x="6" y="21"/>
                    <a:pt x="8" y="25"/>
                    <a:pt x="11" y="26"/>
                  </a:cubicBezTo>
                  <a:lnTo>
                    <a:pt x="13" y="26"/>
                  </a:lnTo>
                  <a:cubicBezTo>
                    <a:pt x="15" y="28"/>
                    <a:pt x="16" y="26"/>
                    <a:pt x="16" y="26"/>
                  </a:cubicBezTo>
                  <a:lnTo>
                    <a:pt x="19" y="26"/>
                  </a:lnTo>
                  <a:cubicBezTo>
                    <a:pt x="21" y="25"/>
                    <a:pt x="21" y="25"/>
                    <a:pt x="23" y="2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3" name="Freeform 130">
              <a:extLst>
                <a:ext uri="{FF2B5EF4-FFF2-40B4-BE49-F238E27FC236}">
                  <a16:creationId xmlns:a16="http://schemas.microsoft.com/office/drawing/2014/main" id="{15557B1A-F858-422D-8588-2512A8B1B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297113"/>
              <a:ext cx="12700" cy="9525"/>
            </a:xfrm>
            <a:custGeom>
              <a:avLst/>
              <a:gdLst>
                <a:gd name="T0" fmla="*/ 17 w 34"/>
                <a:gd name="T1" fmla="*/ 26 h 27"/>
                <a:gd name="T2" fmla="*/ 22 w 34"/>
                <a:gd name="T3" fmla="*/ 25 h 27"/>
                <a:gd name="T4" fmla="*/ 28 w 34"/>
                <a:gd name="T5" fmla="*/ 23 h 27"/>
                <a:gd name="T6" fmla="*/ 33 w 34"/>
                <a:gd name="T7" fmla="*/ 20 h 27"/>
                <a:gd name="T8" fmla="*/ 28 w 34"/>
                <a:gd name="T9" fmla="*/ 11 h 27"/>
                <a:gd name="T10" fmla="*/ 28 w 34"/>
                <a:gd name="T11" fmla="*/ 3 h 27"/>
                <a:gd name="T12" fmla="*/ 26 w 34"/>
                <a:gd name="T13" fmla="*/ 1 h 27"/>
                <a:gd name="T14" fmla="*/ 12 w 34"/>
                <a:gd name="T15" fmla="*/ 5 h 27"/>
                <a:gd name="T16" fmla="*/ 3 w 34"/>
                <a:gd name="T17" fmla="*/ 13 h 27"/>
                <a:gd name="T18" fmla="*/ 2 w 34"/>
                <a:gd name="T19" fmla="*/ 16 h 27"/>
                <a:gd name="T20" fmla="*/ 2 w 34"/>
                <a:gd name="T21" fmla="*/ 18 h 27"/>
                <a:gd name="T22" fmla="*/ 10 w 34"/>
                <a:gd name="T23" fmla="*/ 23 h 27"/>
                <a:gd name="T24" fmla="*/ 17 w 34"/>
                <a:gd name="T2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7">
                  <a:moveTo>
                    <a:pt x="17" y="26"/>
                  </a:moveTo>
                  <a:cubicBezTo>
                    <a:pt x="18" y="26"/>
                    <a:pt x="20" y="26"/>
                    <a:pt x="22" y="25"/>
                  </a:cubicBezTo>
                  <a:cubicBezTo>
                    <a:pt x="23" y="25"/>
                    <a:pt x="26" y="25"/>
                    <a:pt x="28" y="23"/>
                  </a:cubicBezTo>
                  <a:cubicBezTo>
                    <a:pt x="30" y="23"/>
                    <a:pt x="33" y="21"/>
                    <a:pt x="33" y="20"/>
                  </a:cubicBezTo>
                  <a:cubicBezTo>
                    <a:pt x="33" y="16"/>
                    <a:pt x="30" y="15"/>
                    <a:pt x="28" y="11"/>
                  </a:cubicBezTo>
                  <a:cubicBezTo>
                    <a:pt x="28" y="8"/>
                    <a:pt x="30" y="6"/>
                    <a:pt x="28" y="3"/>
                  </a:cubicBezTo>
                  <a:lnTo>
                    <a:pt x="26" y="1"/>
                  </a:lnTo>
                  <a:cubicBezTo>
                    <a:pt x="22" y="0"/>
                    <a:pt x="15" y="0"/>
                    <a:pt x="12" y="5"/>
                  </a:cubicBezTo>
                  <a:cubicBezTo>
                    <a:pt x="8" y="6"/>
                    <a:pt x="7" y="11"/>
                    <a:pt x="3" y="13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16"/>
                    <a:pt x="2" y="18"/>
                    <a:pt x="2" y="18"/>
                  </a:cubicBezTo>
                  <a:cubicBezTo>
                    <a:pt x="5" y="20"/>
                    <a:pt x="7" y="21"/>
                    <a:pt x="10" y="23"/>
                  </a:cubicBezTo>
                  <a:cubicBezTo>
                    <a:pt x="12" y="23"/>
                    <a:pt x="13" y="26"/>
                    <a:pt x="17" y="2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4" name="Freeform 131">
              <a:extLst>
                <a:ext uri="{FF2B5EF4-FFF2-40B4-BE49-F238E27FC236}">
                  <a16:creationId xmlns:a16="http://schemas.microsoft.com/office/drawing/2014/main" id="{D025799E-EB81-4798-89B7-713CD8FA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2359025"/>
              <a:ext cx="20637" cy="9525"/>
            </a:xfrm>
            <a:custGeom>
              <a:avLst/>
              <a:gdLst>
                <a:gd name="T0" fmla="*/ 31 w 57"/>
                <a:gd name="T1" fmla="*/ 18 h 27"/>
                <a:gd name="T2" fmla="*/ 25 w 57"/>
                <a:gd name="T3" fmla="*/ 16 h 27"/>
                <a:gd name="T4" fmla="*/ 20 w 57"/>
                <a:gd name="T5" fmla="*/ 18 h 27"/>
                <a:gd name="T6" fmla="*/ 0 w 57"/>
                <a:gd name="T7" fmla="*/ 14 h 27"/>
                <a:gd name="T8" fmla="*/ 3 w 57"/>
                <a:gd name="T9" fmla="*/ 8 h 27"/>
                <a:gd name="T10" fmla="*/ 10 w 57"/>
                <a:gd name="T11" fmla="*/ 4 h 27"/>
                <a:gd name="T12" fmla="*/ 28 w 57"/>
                <a:gd name="T13" fmla="*/ 1 h 27"/>
                <a:gd name="T14" fmla="*/ 45 w 57"/>
                <a:gd name="T15" fmla="*/ 13 h 27"/>
                <a:gd name="T16" fmla="*/ 31 w 57"/>
                <a:gd name="T17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7">
                  <a:moveTo>
                    <a:pt x="31" y="18"/>
                  </a:moveTo>
                  <a:cubicBezTo>
                    <a:pt x="30" y="16"/>
                    <a:pt x="28" y="16"/>
                    <a:pt x="25" y="16"/>
                  </a:cubicBezTo>
                  <a:cubicBezTo>
                    <a:pt x="23" y="16"/>
                    <a:pt x="21" y="18"/>
                    <a:pt x="20" y="18"/>
                  </a:cubicBezTo>
                  <a:cubicBezTo>
                    <a:pt x="13" y="19"/>
                    <a:pt x="7" y="18"/>
                    <a:pt x="0" y="14"/>
                  </a:cubicBezTo>
                  <a:cubicBezTo>
                    <a:pt x="0" y="13"/>
                    <a:pt x="0" y="9"/>
                    <a:pt x="3" y="8"/>
                  </a:cubicBezTo>
                  <a:cubicBezTo>
                    <a:pt x="5" y="6"/>
                    <a:pt x="7" y="4"/>
                    <a:pt x="10" y="4"/>
                  </a:cubicBezTo>
                  <a:cubicBezTo>
                    <a:pt x="17" y="3"/>
                    <a:pt x="23" y="0"/>
                    <a:pt x="28" y="1"/>
                  </a:cubicBezTo>
                  <a:cubicBezTo>
                    <a:pt x="35" y="3"/>
                    <a:pt x="40" y="8"/>
                    <a:pt x="45" y="13"/>
                  </a:cubicBezTo>
                  <a:cubicBezTo>
                    <a:pt x="56" y="26"/>
                    <a:pt x="36" y="21"/>
                    <a:pt x="31" y="1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5" name="Freeform 132">
              <a:extLst>
                <a:ext uri="{FF2B5EF4-FFF2-40B4-BE49-F238E27FC236}">
                  <a16:creationId xmlns:a16="http://schemas.microsoft.com/office/drawing/2014/main" id="{925B6D70-5CCA-48BA-B462-166E2647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700" y="2381250"/>
              <a:ext cx="9525" cy="11113"/>
            </a:xfrm>
            <a:custGeom>
              <a:avLst/>
              <a:gdLst>
                <a:gd name="T0" fmla="*/ 24 w 27"/>
                <a:gd name="T1" fmla="*/ 10 h 31"/>
                <a:gd name="T2" fmla="*/ 11 w 27"/>
                <a:gd name="T3" fmla="*/ 0 h 31"/>
                <a:gd name="T4" fmla="*/ 8 w 27"/>
                <a:gd name="T5" fmla="*/ 0 h 31"/>
                <a:gd name="T6" fmla="*/ 6 w 27"/>
                <a:gd name="T7" fmla="*/ 4 h 31"/>
                <a:gd name="T8" fmla="*/ 13 w 27"/>
                <a:gd name="T9" fmla="*/ 27 h 31"/>
                <a:gd name="T10" fmla="*/ 24 w 27"/>
                <a:gd name="T11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1">
                  <a:moveTo>
                    <a:pt x="24" y="10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2"/>
                    <a:pt x="6" y="2"/>
                    <a:pt x="6" y="4"/>
                  </a:cubicBezTo>
                  <a:cubicBezTo>
                    <a:pt x="1" y="12"/>
                    <a:pt x="0" y="24"/>
                    <a:pt x="13" y="27"/>
                  </a:cubicBezTo>
                  <a:cubicBezTo>
                    <a:pt x="21" y="30"/>
                    <a:pt x="26" y="19"/>
                    <a:pt x="24" y="10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6" name="Freeform 133">
              <a:extLst>
                <a:ext uri="{FF2B5EF4-FFF2-40B4-BE49-F238E27FC236}">
                  <a16:creationId xmlns:a16="http://schemas.microsoft.com/office/drawing/2014/main" id="{461A15F9-925E-42D5-A9B0-16E48A001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262188"/>
              <a:ext cx="23812" cy="31750"/>
            </a:xfrm>
            <a:custGeom>
              <a:avLst/>
              <a:gdLst>
                <a:gd name="T0" fmla="*/ 51 w 66"/>
                <a:gd name="T1" fmla="*/ 6 h 86"/>
                <a:gd name="T2" fmla="*/ 31 w 66"/>
                <a:gd name="T3" fmla="*/ 1 h 86"/>
                <a:gd name="T4" fmla="*/ 21 w 66"/>
                <a:gd name="T5" fmla="*/ 13 h 86"/>
                <a:gd name="T6" fmla="*/ 16 w 66"/>
                <a:gd name="T7" fmla="*/ 23 h 86"/>
                <a:gd name="T8" fmla="*/ 3 w 66"/>
                <a:gd name="T9" fmla="*/ 28 h 86"/>
                <a:gd name="T10" fmla="*/ 6 w 66"/>
                <a:gd name="T11" fmla="*/ 41 h 86"/>
                <a:gd name="T12" fmla="*/ 13 w 66"/>
                <a:gd name="T13" fmla="*/ 51 h 86"/>
                <a:gd name="T14" fmla="*/ 21 w 66"/>
                <a:gd name="T15" fmla="*/ 56 h 86"/>
                <a:gd name="T16" fmla="*/ 24 w 66"/>
                <a:gd name="T17" fmla="*/ 64 h 86"/>
                <a:gd name="T18" fmla="*/ 24 w 66"/>
                <a:gd name="T19" fmla="*/ 69 h 86"/>
                <a:gd name="T20" fmla="*/ 57 w 66"/>
                <a:gd name="T21" fmla="*/ 47 h 86"/>
                <a:gd name="T22" fmla="*/ 51 w 66"/>
                <a:gd name="T23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86">
                  <a:moveTo>
                    <a:pt x="51" y="6"/>
                  </a:moveTo>
                  <a:cubicBezTo>
                    <a:pt x="46" y="3"/>
                    <a:pt x="37" y="0"/>
                    <a:pt x="31" y="1"/>
                  </a:cubicBezTo>
                  <a:cubicBezTo>
                    <a:pt x="26" y="3"/>
                    <a:pt x="23" y="8"/>
                    <a:pt x="21" y="13"/>
                  </a:cubicBezTo>
                  <a:cubicBezTo>
                    <a:pt x="19" y="16"/>
                    <a:pt x="19" y="19"/>
                    <a:pt x="16" y="23"/>
                  </a:cubicBezTo>
                  <a:cubicBezTo>
                    <a:pt x="13" y="24"/>
                    <a:pt x="6" y="24"/>
                    <a:pt x="3" y="28"/>
                  </a:cubicBezTo>
                  <a:cubicBezTo>
                    <a:pt x="0" y="31"/>
                    <a:pt x="3" y="38"/>
                    <a:pt x="6" y="41"/>
                  </a:cubicBezTo>
                  <a:cubicBezTo>
                    <a:pt x="8" y="44"/>
                    <a:pt x="11" y="47"/>
                    <a:pt x="13" y="51"/>
                  </a:cubicBezTo>
                  <a:cubicBezTo>
                    <a:pt x="16" y="52"/>
                    <a:pt x="19" y="54"/>
                    <a:pt x="21" y="56"/>
                  </a:cubicBezTo>
                  <a:cubicBezTo>
                    <a:pt x="23" y="57"/>
                    <a:pt x="24" y="61"/>
                    <a:pt x="24" y="64"/>
                  </a:cubicBezTo>
                  <a:cubicBezTo>
                    <a:pt x="24" y="66"/>
                    <a:pt x="24" y="67"/>
                    <a:pt x="24" y="69"/>
                  </a:cubicBezTo>
                  <a:cubicBezTo>
                    <a:pt x="28" y="85"/>
                    <a:pt x="56" y="51"/>
                    <a:pt x="57" y="47"/>
                  </a:cubicBezTo>
                  <a:cubicBezTo>
                    <a:pt x="65" y="36"/>
                    <a:pt x="64" y="14"/>
                    <a:pt x="51" y="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7" name="Freeform 134">
              <a:extLst>
                <a:ext uri="{FF2B5EF4-FFF2-40B4-BE49-F238E27FC236}">
                  <a16:creationId xmlns:a16="http://schemas.microsoft.com/office/drawing/2014/main" id="{7BD5D7D0-259E-4D51-8009-A8ACCAD3A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200" y="2305050"/>
              <a:ext cx="28575" cy="28575"/>
            </a:xfrm>
            <a:custGeom>
              <a:avLst/>
              <a:gdLst>
                <a:gd name="T0" fmla="*/ 64 w 78"/>
                <a:gd name="T1" fmla="*/ 9 h 78"/>
                <a:gd name="T2" fmla="*/ 63 w 78"/>
                <a:gd name="T3" fmla="*/ 6 h 78"/>
                <a:gd name="T4" fmla="*/ 59 w 78"/>
                <a:gd name="T5" fmla="*/ 4 h 78"/>
                <a:gd name="T6" fmla="*/ 43 w 78"/>
                <a:gd name="T7" fmla="*/ 1 h 78"/>
                <a:gd name="T8" fmla="*/ 30 w 78"/>
                <a:gd name="T9" fmla="*/ 7 h 78"/>
                <a:gd name="T10" fmla="*/ 21 w 78"/>
                <a:gd name="T11" fmla="*/ 24 h 78"/>
                <a:gd name="T12" fmla="*/ 2 w 78"/>
                <a:gd name="T13" fmla="*/ 37 h 78"/>
                <a:gd name="T14" fmla="*/ 11 w 78"/>
                <a:gd name="T15" fmla="*/ 50 h 78"/>
                <a:gd name="T16" fmla="*/ 58 w 78"/>
                <a:gd name="T17" fmla="*/ 77 h 78"/>
                <a:gd name="T18" fmla="*/ 71 w 78"/>
                <a:gd name="T19" fmla="*/ 65 h 78"/>
                <a:gd name="T20" fmla="*/ 76 w 78"/>
                <a:gd name="T21" fmla="*/ 35 h 78"/>
                <a:gd name="T22" fmla="*/ 64 w 78"/>
                <a:gd name="T23" fmla="*/ 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8">
                  <a:moveTo>
                    <a:pt x="64" y="9"/>
                  </a:moveTo>
                  <a:cubicBezTo>
                    <a:pt x="63" y="7"/>
                    <a:pt x="63" y="6"/>
                    <a:pt x="63" y="6"/>
                  </a:cubicBezTo>
                  <a:cubicBezTo>
                    <a:pt x="61" y="4"/>
                    <a:pt x="61" y="4"/>
                    <a:pt x="59" y="4"/>
                  </a:cubicBezTo>
                  <a:cubicBezTo>
                    <a:pt x="54" y="1"/>
                    <a:pt x="49" y="0"/>
                    <a:pt x="43" y="1"/>
                  </a:cubicBezTo>
                  <a:cubicBezTo>
                    <a:pt x="37" y="2"/>
                    <a:pt x="31" y="3"/>
                    <a:pt x="30" y="7"/>
                  </a:cubicBezTo>
                  <a:cubicBezTo>
                    <a:pt x="25" y="12"/>
                    <a:pt x="25" y="21"/>
                    <a:pt x="21" y="24"/>
                  </a:cubicBezTo>
                  <a:cubicBezTo>
                    <a:pt x="15" y="31"/>
                    <a:pt x="3" y="29"/>
                    <a:pt x="2" y="37"/>
                  </a:cubicBezTo>
                  <a:cubicBezTo>
                    <a:pt x="0" y="42"/>
                    <a:pt x="7" y="47"/>
                    <a:pt x="11" y="50"/>
                  </a:cubicBezTo>
                  <a:cubicBezTo>
                    <a:pt x="25" y="60"/>
                    <a:pt x="39" y="77"/>
                    <a:pt x="58" y="77"/>
                  </a:cubicBezTo>
                  <a:cubicBezTo>
                    <a:pt x="67" y="77"/>
                    <a:pt x="69" y="73"/>
                    <a:pt x="71" y="65"/>
                  </a:cubicBezTo>
                  <a:cubicBezTo>
                    <a:pt x="72" y="55"/>
                    <a:pt x="77" y="45"/>
                    <a:pt x="76" y="35"/>
                  </a:cubicBezTo>
                  <a:cubicBezTo>
                    <a:pt x="74" y="27"/>
                    <a:pt x="67" y="17"/>
                    <a:pt x="64" y="9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8" name="Freeform 135">
              <a:extLst>
                <a:ext uri="{FF2B5EF4-FFF2-40B4-BE49-F238E27FC236}">
                  <a16:creationId xmlns:a16="http://schemas.microsoft.com/office/drawing/2014/main" id="{12C9EA57-95ED-4520-A1C1-F695CD8E4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2197100"/>
              <a:ext cx="26987" cy="38100"/>
            </a:xfrm>
            <a:custGeom>
              <a:avLst/>
              <a:gdLst>
                <a:gd name="T0" fmla="*/ 74 w 75"/>
                <a:gd name="T1" fmla="*/ 56 h 108"/>
                <a:gd name="T2" fmla="*/ 74 w 75"/>
                <a:gd name="T3" fmla="*/ 45 h 108"/>
                <a:gd name="T4" fmla="*/ 74 w 75"/>
                <a:gd name="T5" fmla="*/ 23 h 108"/>
                <a:gd name="T6" fmla="*/ 72 w 75"/>
                <a:gd name="T7" fmla="*/ 12 h 108"/>
                <a:gd name="T8" fmla="*/ 56 w 75"/>
                <a:gd name="T9" fmla="*/ 0 h 108"/>
                <a:gd name="T10" fmla="*/ 39 w 75"/>
                <a:gd name="T11" fmla="*/ 12 h 108"/>
                <a:gd name="T12" fmla="*/ 33 w 75"/>
                <a:gd name="T13" fmla="*/ 25 h 108"/>
                <a:gd name="T14" fmla="*/ 23 w 75"/>
                <a:gd name="T15" fmla="*/ 27 h 108"/>
                <a:gd name="T16" fmla="*/ 3 w 75"/>
                <a:gd name="T17" fmla="*/ 50 h 108"/>
                <a:gd name="T18" fmla="*/ 1 w 75"/>
                <a:gd name="T19" fmla="*/ 60 h 108"/>
                <a:gd name="T20" fmla="*/ 6 w 75"/>
                <a:gd name="T21" fmla="*/ 63 h 108"/>
                <a:gd name="T22" fmla="*/ 18 w 75"/>
                <a:gd name="T23" fmla="*/ 78 h 108"/>
                <a:gd name="T24" fmla="*/ 42 w 75"/>
                <a:gd name="T25" fmla="*/ 93 h 108"/>
                <a:gd name="T26" fmla="*/ 74 w 75"/>
                <a:gd name="T27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108">
                  <a:moveTo>
                    <a:pt x="74" y="56"/>
                  </a:moveTo>
                  <a:cubicBezTo>
                    <a:pt x="74" y="53"/>
                    <a:pt x="74" y="48"/>
                    <a:pt x="74" y="45"/>
                  </a:cubicBezTo>
                  <a:cubicBezTo>
                    <a:pt x="74" y="38"/>
                    <a:pt x="74" y="30"/>
                    <a:pt x="74" y="23"/>
                  </a:cubicBezTo>
                  <a:cubicBezTo>
                    <a:pt x="74" y="20"/>
                    <a:pt x="74" y="17"/>
                    <a:pt x="72" y="12"/>
                  </a:cubicBezTo>
                  <a:cubicBezTo>
                    <a:pt x="69" y="5"/>
                    <a:pt x="62" y="0"/>
                    <a:pt x="56" y="0"/>
                  </a:cubicBezTo>
                  <a:cubicBezTo>
                    <a:pt x="47" y="0"/>
                    <a:pt x="41" y="5"/>
                    <a:pt x="39" y="12"/>
                  </a:cubicBezTo>
                  <a:cubicBezTo>
                    <a:pt x="38" y="17"/>
                    <a:pt x="38" y="22"/>
                    <a:pt x="33" y="25"/>
                  </a:cubicBezTo>
                  <a:cubicBezTo>
                    <a:pt x="31" y="27"/>
                    <a:pt x="26" y="27"/>
                    <a:pt x="23" y="27"/>
                  </a:cubicBezTo>
                  <a:cubicBezTo>
                    <a:pt x="13" y="28"/>
                    <a:pt x="6" y="40"/>
                    <a:pt x="3" y="50"/>
                  </a:cubicBezTo>
                  <a:cubicBezTo>
                    <a:pt x="1" y="53"/>
                    <a:pt x="0" y="56"/>
                    <a:pt x="1" y="60"/>
                  </a:cubicBezTo>
                  <a:cubicBezTo>
                    <a:pt x="3" y="61"/>
                    <a:pt x="5" y="61"/>
                    <a:pt x="6" y="63"/>
                  </a:cubicBezTo>
                  <a:cubicBezTo>
                    <a:pt x="13" y="66"/>
                    <a:pt x="16" y="71"/>
                    <a:pt x="18" y="78"/>
                  </a:cubicBezTo>
                  <a:cubicBezTo>
                    <a:pt x="23" y="98"/>
                    <a:pt x="24" y="107"/>
                    <a:pt x="42" y="93"/>
                  </a:cubicBezTo>
                  <a:cubicBezTo>
                    <a:pt x="54" y="83"/>
                    <a:pt x="70" y="71"/>
                    <a:pt x="74" y="56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99" name="Freeform 136">
              <a:extLst>
                <a:ext uri="{FF2B5EF4-FFF2-40B4-BE49-F238E27FC236}">
                  <a16:creationId xmlns:a16="http://schemas.microsoft.com/office/drawing/2014/main" id="{2A4A383C-F6CC-47FD-B197-37BBDFA38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50" y="2144713"/>
              <a:ext cx="28575" cy="26987"/>
            </a:xfrm>
            <a:custGeom>
              <a:avLst/>
              <a:gdLst>
                <a:gd name="T0" fmla="*/ 44 w 81"/>
                <a:gd name="T1" fmla="*/ 12 h 74"/>
                <a:gd name="T2" fmla="*/ 26 w 81"/>
                <a:gd name="T3" fmla="*/ 0 h 74"/>
                <a:gd name="T4" fmla="*/ 11 w 81"/>
                <a:gd name="T5" fmla="*/ 2 h 74"/>
                <a:gd name="T6" fmla="*/ 4 w 81"/>
                <a:gd name="T7" fmla="*/ 22 h 74"/>
                <a:gd name="T8" fmla="*/ 19 w 81"/>
                <a:gd name="T9" fmla="*/ 28 h 74"/>
                <a:gd name="T10" fmla="*/ 32 w 81"/>
                <a:gd name="T11" fmla="*/ 45 h 74"/>
                <a:gd name="T12" fmla="*/ 77 w 81"/>
                <a:gd name="T13" fmla="*/ 51 h 74"/>
                <a:gd name="T14" fmla="*/ 44 w 81"/>
                <a:gd name="T15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74">
                  <a:moveTo>
                    <a:pt x="44" y="12"/>
                  </a:moveTo>
                  <a:cubicBezTo>
                    <a:pt x="37" y="8"/>
                    <a:pt x="32" y="3"/>
                    <a:pt x="26" y="0"/>
                  </a:cubicBezTo>
                  <a:cubicBezTo>
                    <a:pt x="21" y="0"/>
                    <a:pt x="16" y="0"/>
                    <a:pt x="11" y="2"/>
                  </a:cubicBezTo>
                  <a:cubicBezTo>
                    <a:pt x="4" y="5"/>
                    <a:pt x="0" y="15"/>
                    <a:pt x="4" y="22"/>
                  </a:cubicBezTo>
                  <a:cubicBezTo>
                    <a:pt x="8" y="25"/>
                    <a:pt x="14" y="25"/>
                    <a:pt x="19" y="28"/>
                  </a:cubicBezTo>
                  <a:cubicBezTo>
                    <a:pt x="26" y="31"/>
                    <a:pt x="28" y="38"/>
                    <a:pt x="32" y="45"/>
                  </a:cubicBezTo>
                  <a:cubicBezTo>
                    <a:pt x="41" y="55"/>
                    <a:pt x="74" y="73"/>
                    <a:pt x="77" y="51"/>
                  </a:cubicBezTo>
                  <a:cubicBezTo>
                    <a:pt x="80" y="31"/>
                    <a:pt x="59" y="18"/>
                    <a:pt x="44" y="1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0" name="Freeform 137">
              <a:extLst>
                <a:ext uri="{FF2B5EF4-FFF2-40B4-BE49-F238E27FC236}">
                  <a16:creationId xmlns:a16="http://schemas.microsoft.com/office/drawing/2014/main" id="{238B24DF-5783-4B47-87C3-5E237A0E9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278063"/>
              <a:ext cx="15875" cy="17462"/>
            </a:xfrm>
            <a:custGeom>
              <a:avLst/>
              <a:gdLst>
                <a:gd name="T0" fmla="*/ 41 w 45"/>
                <a:gd name="T1" fmla="*/ 22 h 48"/>
                <a:gd name="T2" fmla="*/ 38 w 45"/>
                <a:gd name="T3" fmla="*/ 9 h 48"/>
                <a:gd name="T4" fmla="*/ 23 w 45"/>
                <a:gd name="T5" fmla="*/ 0 h 48"/>
                <a:gd name="T6" fmla="*/ 13 w 45"/>
                <a:gd name="T7" fmla="*/ 5 h 48"/>
                <a:gd name="T8" fmla="*/ 3 w 45"/>
                <a:gd name="T9" fmla="*/ 15 h 48"/>
                <a:gd name="T10" fmla="*/ 8 w 45"/>
                <a:gd name="T11" fmla="*/ 32 h 48"/>
                <a:gd name="T12" fmla="*/ 26 w 45"/>
                <a:gd name="T13" fmla="*/ 42 h 48"/>
                <a:gd name="T14" fmla="*/ 41 w 45"/>
                <a:gd name="T15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8">
                  <a:moveTo>
                    <a:pt x="41" y="22"/>
                  </a:moveTo>
                  <a:cubicBezTo>
                    <a:pt x="41" y="17"/>
                    <a:pt x="41" y="14"/>
                    <a:pt x="38" y="9"/>
                  </a:cubicBezTo>
                  <a:cubicBezTo>
                    <a:pt x="35" y="5"/>
                    <a:pt x="30" y="0"/>
                    <a:pt x="23" y="0"/>
                  </a:cubicBezTo>
                  <a:cubicBezTo>
                    <a:pt x="20" y="2"/>
                    <a:pt x="16" y="4"/>
                    <a:pt x="13" y="5"/>
                  </a:cubicBezTo>
                  <a:cubicBezTo>
                    <a:pt x="10" y="9"/>
                    <a:pt x="5" y="12"/>
                    <a:pt x="3" y="15"/>
                  </a:cubicBezTo>
                  <a:cubicBezTo>
                    <a:pt x="0" y="22"/>
                    <a:pt x="2" y="28"/>
                    <a:pt x="8" y="32"/>
                  </a:cubicBezTo>
                  <a:cubicBezTo>
                    <a:pt x="15" y="35"/>
                    <a:pt x="18" y="47"/>
                    <a:pt x="26" y="42"/>
                  </a:cubicBezTo>
                  <a:cubicBezTo>
                    <a:pt x="33" y="37"/>
                    <a:pt x="44" y="30"/>
                    <a:pt x="41" y="22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1" name="Freeform 138">
              <a:extLst>
                <a:ext uri="{FF2B5EF4-FFF2-40B4-BE49-F238E27FC236}">
                  <a16:creationId xmlns:a16="http://schemas.microsoft.com/office/drawing/2014/main" id="{7BAE42C9-07BC-4CB2-8C1D-D32C887D5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225" y="2443163"/>
              <a:ext cx="55563" cy="101600"/>
            </a:xfrm>
            <a:custGeom>
              <a:avLst/>
              <a:gdLst>
                <a:gd name="T0" fmla="*/ 144 w 156"/>
                <a:gd name="T1" fmla="*/ 247 h 282"/>
                <a:gd name="T2" fmla="*/ 94 w 156"/>
                <a:gd name="T3" fmla="*/ 277 h 282"/>
                <a:gd name="T4" fmla="*/ 66 w 156"/>
                <a:gd name="T5" fmla="*/ 265 h 282"/>
                <a:gd name="T6" fmla="*/ 45 w 156"/>
                <a:gd name="T7" fmla="*/ 244 h 282"/>
                <a:gd name="T8" fmla="*/ 46 w 156"/>
                <a:gd name="T9" fmla="*/ 197 h 282"/>
                <a:gd name="T10" fmla="*/ 9 w 156"/>
                <a:gd name="T11" fmla="*/ 155 h 282"/>
                <a:gd name="T12" fmla="*/ 2 w 156"/>
                <a:gd name="T13" fmla="*/ 104 h 282"/>
                <a:gd name="T14" fmla="*/ 7 w 156"/>
                <a:gd name="T15" fmla="*/ 54 h 282"/>
                <a:gd name="T16" fmla="*/ 9 w 156"/>
                <a:gd name="T17" fmla="*/ 44 h 282"/>
                <a:gd name="T18" fmla="*/ 33 w 156"/>
                <a:gd name="T19" fmla="*/ 36 h 282"/>
                <a:gd name="T20" fmla="*/ 65 w 156"/>
                <a:gd name="T21" fmla="*/ 13 h 282"/>
                <a:gd name="T22" fmla="*/ 99 w 156"/>
                <a:gd name="T23" fmla="*/ 5 h 282"/>
                <a:gd name="T24" fmla="*/ 114 w 156"/>
                <a:gd name="T25" fmla="*/ 39 h 282"/>
                <a:gd name="T26" fmla="*/ 117 w 156"/>
                <a:gd name="T27" fmla="*/ 90 h 282"/>
                <a:gd name="T28" fmla="*/ 119 w 156"/>
                <a:gd name="T29" fmla="*/ 105 h 282"/>
                <a:gd name="T30" fmla="*/ 140 w 156"/>
                <a:gd name="T31" fmla="*/ 132 h 282"/>
                <a:gd name="T32" fmla="*/ 147 w 156"/>
                <a:gd name="T33" fmla="*/ 188 h 282"/>
                <a:gd name="T34" fmla="*/ 155 w 156"/>
                <a:gd name="T35" fmla="*/ 202 h 282"/>
                <a:gd name="T36" fmla="*/ 149 w 156"/>
                <a:gd name="T37" fmla="*/ 216 h 282"/>
                <a:gd name="T38" fmla="*/ 144 w 156"/>
                <a:gd name="T39" fmla="*/ 24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282">
                  <a:moveTo>
                    <a:pt x="144" y="247"/>
                  </a:moveTo>
                  <a:cubicBezTo>
                    <a:pt x="137" y="268"/>
                    <a:pt x="116" y="281"/>
                    <a:pt x="94" y="277"/>
                  </a:cubicBezTo>
                  <a:cubicBezTo>
                    <a:pt x="84" y="275"/>
                    <a:pt x="76" y="270"/>
                    <a:pt x="66" y="265"/>
                  </a:cubicBezTo>
                  <a:cubicBezTo>
                    <a:pt x="58" y="258"/>
                    <a:pt x="50" y="253"/>
                    <a:pt x="45" y="244"/>
                  </a:cubicBezTo>
                  <a:cubicBezTo>
                    <a:pt x="40" y="229"/>
                    <a:pt x="50" y="212"/>
                    <a:pt x="46" y="197"/>
                  </a:cubicBezTo>
                  <a:cubicBezTo>
                    <a:pt x="42" y="179"/>
                    <a:pt x="20" y="171"/>
                    <a:pt x="9" y="155"/>
                  </a:cubicBezTo>
                  <a:cubicBezTo>
                    <a:pt x="0" y="140"/>
                    <a:pt x="0" y="122"/>
                    <a:pt x="2" y="104"/>
                  </a:cubicBezTo>
                  <a:cubicBezTo>
                    <a:pt x="4" y="87"/>
                    <a:pt x="5" y="71"/>
                    <a:pt x="7" y="54"/>
                  </a:cubicBezTo>
                  <a:cubicBezTo>
                    <a:pt x="7" y="51"/>
                    <a:pt x="7" y="48"/>
                    <a:pt x="9" y="44"/>
                  </a:cubicBezTo>
                  <a:cubicBezTo>
                    <a:pt x="14" y="36"/>
                    <a:pt x="23" y="38"/>
                    <a:pt x="33" y="36"/>
                  </a:cubicBezTo>
                  <a:cubicBezTo>
                    <a:pt x="45" y="33"/>
                    <a:pt x="55" y="21"/>
                    <a:pt x="65" y="13"/>
                  </a:cubicBezTo>
                  <a:cubicBezTo>
                    <a:pt x="74" y="6"/>
                    <a:pt x="88" y="0"/>
                    <a:pt x="99" y="5"/>
                  </a:cubicBezTo>
                  <a:cubicBezTo>
                    <a:pt x="111" y="11"/>
                    <a:pt x="112" y="26"/>
                    <a:pt x="114" y="39"/>
                  </a:cubicBezTo>
                  <a:cubicBezTo>
                    <a:pt x="114" y="57"/>
                    <a:pt x="116" y="74"/>
                    <a:pt x="117" y="90"/>
                  </a:cubicBezTo>
                  <a:cubicBezTo>
                    <a:pt x="117" y="95"/>
                    <a:pt x="117" y="102"/>
                    <a:pt x="119" y="105"/>
                  </a:cubicBezTo>
                  <a:cubicBezTo>
                    <a:pt x="124" y="117"/>
                    <a:pt x="135" y="122"/>
                    <a:pt x="140" y="132"/>
                  </a:cubicBezTo>
                  <a:cubicBezTo>
                    <a:pt x="150" y="148"/>
                    <a:pt x="139" y="169"/>
                    <a:pt x="147" y="188"/>
                  </a:cubicBezTo>
                  <a:cubicBezTo>
                    <a:pt x="149" y="191"/>
                    <a:pt x="155" y="197"/>
                    <a:pt x="155" y="202"/>
                  </a:cubicBezTo>
                  <a:cubicBezTo>
                    <a:pt x="155" y="206"/>
                    <a:pt x="150" y="212"/>
                    <a:pt x="149" y="216"/>
                  </a:cubicBezTo>
                  <a:cubicBezTo>
                    <a:pt x="147" y="225"/>
                    <a:pt x="147" y="237"/>
                    <a:pt x="144" y="24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2" name="Freeform 139">
              <a:extLst>
                <a:ext uri="{FF2B5EF4-FFF2-40B4-BE49-F238E27FC236}">
                  <a16:creationId xmlns:a16="http://schemas.microsoft.com/office/drawing/2014/main" id="{BC9806F2-37EC-4F23-871F-C08B02213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463" y="2066925"/>
              <a:ext cx="261937" cy="327025"/>
            </a:xfrm>
            <a:custGeom>
              <a:avLst/>
              <a:gdLst>
                <a:gd name="T0" fmla="*/ 717 w 728"/>
                <a:gd name="T1" fmla="*/ 158 h 909"/>
                <a:gd name="T2" fmla="*/ 672 w 728"/>
                <a:gd name="T3" fmla="*/ 196 h 909"/>
                <a:gd name="T4" fmla="*/ 651 w 728"/>
                <a:gd name="T5" fmla="*/ 222 h 909"/>
                <a:gd name="T6" fmla="*/ 631 w 728"/>
                <a:gd name="T7" fmla="*/ 257 h 909"/>
                <a:gd name="T8" fmla="*/ 580 w 728"/>
                <a:gd name="T9" fmla="*/ 237 h 909"/>
                <a:gd name="T10" fmla="*/ 565 w 728"/>
                <a:gd name="T11" fmla="*/ 285 h 909"/>
                <a:gd name="T12" fmla="*/ 498 w 728"/>
                <a:gd name="T13" fmla="*/ 326 h 909"/>
                <a:gd name="T14" fmla="*/ 452 w 728"/>
                <a:gd name="T15" fmla="*/ 405 h 909"/>
                <a:gd name="T16" fmla="*/ 407 w 728"/>
                <a:gd name="T17" fmla="*/ 466 h 909"/>
                <a:gd name="T18" fmla="*/ 386 w 728"/>
                <a:gd name="T19" fmla="*/ 557 h 909"/>
                <a:gd name="T20" fmla="*/ 353 w 728"/>
                <a:gd name="T21" fmla="*/ 654 h 909"/>
                <a:gd name="T22" fmla="*/ 363 w 728"/>
                <a:gd name="T23" fmla="*/ 751 h 909"/>
                <a:gd name="T24" fmla="*/ 368 w 728"/>
                <a:gd name="T25" fmla="*/ 796 h 909"/>
                <a:gd name="T26" fmla="*/ 364 w 728"/>
                <a:gd name="T27" fmla="*/ 842 h 909"/>
                <a:gd name="T28" fmla="*/ 376 w 728"/>
                <a:gd name="T29" fmla="*/ 893 h 909"/>
                <a:gd name="T30" fmla="*/ 320 w 728"/>
                <a:gd name="T31" fmla="*/ 898 h 909"/>
                <a:gd name="T32" fmla="*/ 305 w 728"/>
                <a:gd name="T33" fmla="*/ 876 h 909"/>
                <a:gd name="T34" fmla="*/ 269 w 728"/>
                <a:gd name="T35" fmla="*/ 863 h 909"/>
                <a:gd name="T36" fmla="*/ 269 w 728"/>
                <a:gd name="T37" fmla="*/ 820 h 909"/>
                <a:gd name="T38" fmla="*/ 242 w 728"/>
                <a:gd name="T39" fmla="*/ 829 h 909"/>
                <a:gd name="T40" fmla="*/ 214 w 728"/>
                <a:gd name="T41" fmla="*/ 799 h 909"/>
                <a:gd name="T42" fmla="*/ 200 w 728"/>
                <a:gd name="T43" fmla="*/ 773 h 909"/>
                <a:gd name="T44" fmla="*/ 181 w 728"/>
                <a:gd name="T45" fmla="*/ 783 h 909"/>
                <a:gd name="T46" fmla="*/ 134 w 728"/>
                <a:gd name="T47" fmla="*/ 735 h 909"/>
                <a:gd name="T48" fmla="*/ 91 w 728"/>
                <a:gd name="T49" fmla="*/ 679 h 909"/>
                <a:gd name="T50" fmla="*/ 63 w 728"/>
                <a:gd name="T51" fmla="*/ 624 h 909"/>
                <a:gd name="T52" fmla="*/ 96 w 728"/>
                <a:gd name="T53" fmla="*/ 591 h 909"/>
                <a:gd name="T54" fmla="*/ 106 w 728"/>
                <a:gd name="T55" fmla="*/ 573 h 909"/>
                <a:gd name="T56" fmla="*/ 117 w 728"/>
                <a:gd name="T57" fmla="*/ 583 h 909"/>
                <a:gd name="T58" fmla="*/ 142 w 728"/>
                <a:gd name="T59" fmla="*/ 577 h 909"/>
                <a:gd name="T60" fmla="*/ 157 w 728"/>
                <a:gd name="T61" fmla="*/ 542 h 909"/>
                <a:gd name="T62" fmla="*/ 140 w 728"/>
                <a:gd name="T63" fmla="*/ 527 h 909"/>
                <a:gd name="T64" fmla="*/ 163 w 728"/>
                <a:gd name="T65" fmla="*/ 507 h 909"/>
                <a:gd name="T66" fmla="*/ 153 w 728"/>
                <a:gd name="T67" fmla="*/ 471 h 909"/>
                <a:gd name="T68" fmla="*/ 165 w 728"/>
                <a:gd name="T69" fmla="*/ 445 h 909"/>
                <a:gd name="T70" fmla="*/ 139 w 728"/>
                <a:gd name="T71" fmla="*/ 437 h 909"/>
                <a:gd name="T72" fmla="*/ 111 w 728"/>
                <a:gd name="T73" fmla="*/ 389 h 909"/>
                <a:gd name="T74" fmla="*/ 45 w 728"/>
                <a:gd name="T75" fmla="*/ 366 h 909"/>
                <a:gd name="T76" fmla="*/ 93 w 728"/>
                <a:gd name="T77" fmla="*/ 221 h 909"/>
                <a:gd name="T78" fmla="*/ 157 w 728"/>
                <a:gd name="T79" fmla="*/ 186 h 909"/>
                <a:gd name="T80" fmla="*/ 203 w 728"/>
                <a:gd name="T81" fmla="*/ 222 h 909"/>
                <a:gd name="T82" fmla="*/ 228 w 728"/>
                <a:gd name="T83" fmla="*/ 194 h 909"/>
                <a:gd name="T84" fmla="*/ 272 w 728"/>
                <a:gd name="T85" fmla="*/ 180 h 909"/>
                <a:gd name="T86" fmla="*/ 351 w 728"/>
                <a:gd name="T87" fmla="*/ 122 h 909"/>
                <a:gd name="T88" fmla="*/ 335 w 728"/>
                <a:gd name="T89" fmla="*/ 82 h 909"/>
                <a:gd name="T90" fmla="*/ 366 w 728"/>
                <a:gd name="T91" fmla="*/ 54 h 909"/>
                <a:gd name="T92" fmla="*/ 432 w 728"/>
                <a:gd name="T93" fmla="*/ 59 h 909"/>
                <a:gd name="T94" fmla="*/ 496 w 728"/>
                <a:gd name="T95" fmla="*/ 2 h 909"/>
                <a:gd name="T96" fmla="*/ 592 w 728"/>
                <a:gd name="T97" fmla="*/ 33 h 909"/>
                <a:gd name="T98" fmla="*/ 638 w 728"/>
                <a:gd name="T99" fmla="*/ 40 h 909"/>
                <a:gd name="T100" fmla="*/ 663 w 728"/>
                <a:gd name="T101" fmla="*/ 72 h 909"/>
                <a:gd name="T102" fmla="*/ 717 w 728"/>
                <a:gd name="T103" fmla="*/ 15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8" h="909">
                  <a:moveTo>
                    <a:pt x="717" y="158"/>
                  </a:moveTo>
                  <a:cubicBezTo>
                    <a:pt x="727" y="180"/>
                    <a:pt x="689" y="184"/>
                    <a:pt x="672" y="196"/>
                  </a:cubicBezTo>
                  <a:cubicBezTo>
                    <a:pt x="659" y="204"/>
                    <a:pt x="656" y="208"/>
                    <a:pt x="651" y="222"/>
                  </a:cubicBezTo>
                  <a:cubicBezTo>
                    <a:pt x="644" y="237"/>
                    <a:pt x="651" y="250"/>
                    <a:pt x="631" y="257"/>
                  </a:cubicBezTo>
                  <a:cubicBezTo>
                    <a:pt x="610" y="262"/>
                    <a:pt x="592" y="217"/>
                    <a:pt x="580" y="237"/>
                  </a:cubicBezTo>
                  <a:cubicBezTo>
                    <a:pt x="565" y="260"/>
                    <a:pt x="608" y="275"/>
                    <a:pt x="565" y="285"/>
                  </a:cubicBezTo>
                  <a:cubicBezTo>
                    <a:pt x="536" y="292"/>
                    <a:pt x="516" y="298"/>
                    <a:pt x="498" y="326"/>
                  </a:cubicBezTo>
                  <a:cubicBezTo>
                    <a:pt x="480" y="354"/>
                    <a:pt x="478" y="382"/>
                    <a:pt x="452" y="405"/>
                  </a:cubicBezTo>
                  <a:cubicBezTo>
                    <a:pt x="429" y="428"/>
                    <a:pt x="412" y="433"/>
                    <a:pt x="407" y="466"/>
                  </a:cubicBezTo>
                  <a:cubicBezTo>
                    <a:pt x="402" y="499"/>
                    <a:pt x="392" y="526"/>
                    <a:pt x="386" y="557"/>
                  </a:cubicBezTo>
                  <a:cubicBezTo>
                    <a:pt x="379" y="591"/>
                    <a:pt x="361" y="619"/>
                    <a:pt x="353" y="654"/>
                  </a:cubicBezTo>
                  <a:cubicBezTo>
                    <a:pt x="346" y="687"/>
                    <a:pt x="356" y="718"/>
                    <a:pt x="363" y="751"/>
                  </a:cubicBezTo>
                  <a:cubicBezTo>
                    <a:pt x="366" y="766"/>
                    <a:pt x="369" y="781"/>
                    <a:pt x="368" y="796"/>
                  </a:cubicBezTo>
                  <a:cubicBezTo>
                    <a:pt x="368" y="809"/>
                    <a:pt x="361" y="827"/>
                    <a:pt x="364" y="842"/>
                  </a:cubicBezTo>
                  <a:cubicBezTo>
                    <a:pt x="369" y="863"/>
                    <a:pt x="396" y="870"/>
                    <a:pt x="376" y="893"/>
                  </a:cubicBezTo>
                  <a:cubicBezTo>
                    <a:pt x="366" y="904"/>
                    <a:pt x="333" y="908"/>
                    <a:pt x="320" y="898"/>
                  </a:cubicBezTo>
                  <a:cubicBezTo>
                    <a:pt x="312" y="893"/>
                    <a:pt x="312" y="881"/>
                    <a:pt x="305" y="876"/>
                  </a:cubicBezTo>
                  <a:cubicBezTo>
                    <a:pt x="295" y="870"/>
                    <a:pt x="275" y="873"/>
                    <a:pt x="269" y="863"/>
                  </a:cubicBezTo>
                  <a:cubicBezTo>
                    <a:pt x="256" y="847"/>
                    <a:pt x="292" y="832"/>
                    <a:pt x="269" y="820"/>
                  </a:cubicBezTo>
                  <a:cubicBezTo>
                    <a:pt x="261" y="817"/>
                    <a:pt x="251" y="829"/>
                    <a:pt x="242" y="829"/>
                  </a:cubicBezTo>
                  <a:cubicBezTo>
                    <a:pt x="223" y="829"/>
                    <a:pt x="221" y="814"/>
                    <a:pt x="214" y="799"/>
                  </a:cubicBezTo>
                  <a:cubicBezTo>
                    <a:pt x="211" y="791"/>
                    <a:pt x="209" y="776"/>
                    <a:pt x="200" y="773"/>
                  </a:cubicBezTo>
                  <a:cubicBezTo>
                    <a:pt x="186" y="771"/>
                    <a:pt x="190" y="781"/>
                    <a:pt x="181" y="783"/>
                  </a:cubicBezTo>
                  <a:cubicBezTo>
                    <a:pt x="153" y="794"/>
                    <a:pt x="144" y="763"/>
                    <a:pt x="134" y="735"/>
                  </a:cubicBezTo>
                  <a:cubicBezTo>
                    <a:pt x="124" y="710"/>
                    <a:pt x="106" y="702"/>
                    <a:pt x="91" y="679"/>
                  </a:cubicBezTo>
                  <a:cubicBezTo>
                    <a:pt x="83" y="666"/>
                    <a:pt x="56" y="641"/>
                    <a:pt x="63" y="624"/>
                  </a:cubicBezTo>
                  <a:cubicBezTo>
                    <a:pt x="66" y="614"/>
                    <a:pt x="89" y="600"/>
                    <a:pt x="96" y="591"/>
                  </a:cubicBezTo>
                  <a:cubicBezTo>
                    <a:pt x="99" y="588"/>
                    <a:pt x="99" y="575"/>
                    <a:pt x="106" y="573"/>
                  </a:cubicBezTo>
                  <a:cubicBezTo>
                    <a:pt x="114" y="572"/>
                    <a:pt x="112" y="583"/>
                    <a:pt x="117" y="583"/>
                  </a:cubicBezTo>
                  <a:cubicBezTo>
                    <a:pt x="130" y="585"/>
                    <a:pt x="129" y="583"/>
                    <a:pt x="142" y="577"/>
                  </a:cubicBezTo>
                  <a:cubicBezTo>
                    <a:pt x="162" y="567"/>
                    <a:pt x="170" y="560"/>
                    <a:pt x="157" y="542"/>
                  </a:cubicBezTo>
                  <a:cubicBezTo>
                    <a:pt x="153" y="535"/>
                    <a:pt x="142" y="537"/>
                    <a:pt x="140" y="527"/>
                  </a:cubicBezTo>
                  <a:cubicBezTo>
                    <a:pt x="135" y="509"/>
                    <a:pt x="153" y="516"/>
                    <a:pt x="163" y="507"/>
                  </a:cubicBezTo>
                  <a:cubicBezTo>
                    <a:pt x="188" y="486"/>
                    <a:pt x="157" y="491"/>
                    <a:pt x="153" y="471"/>
                  </a:cubicBezTo>
                  <a:cubicBezTo>
                    <a:pt x="152" y="458"/>
                    <a:pt x="168" y="456"/>
                    <a:pt x="165" y="445"/>
                  </a:cubicBezTo>
                  <a:cubicBezTo>
                    <a:pt x="162" y="430"/>
                    <a:pt x="147" y="440"/>
                    <a:pt x="139" y="437"/>
                  </a:cubicBezTo>
                  <a:cubicBezTo>
                    <a:pt x="112" y="425"/>
                    <a:pt x="125" y="407"/>
                    <a:pt x="111" y="389"/>
                  </a:cubicBezTo>
                  <a:cubicBezTo>
                    <a:pt x="94" y="369"/>
                    <a:pt x="63" y="381"/>
                    <a:pt x="45" y="366"/>
                  </a:cubicBezTo>
                  <a:cubicBezTo>
                    <a:pt x="0" y="323"/>
                    <a:pt x="60" y="249"/>
                    <a:pt x="93" y="221"/>
                  </a:cubicBezTo>
                  <a:cubicBezTo>
                    <a:pt x="106" y="209"/>
                    <a:pt x="137" y="178"/>
                    <a:pt x="157" y="186"/>
                  </a:cubicBezTo>
                  <a:cubicBezTo>
                    <a:pt x="178" y="196"/>
                    <a:pt x="167" y="239"/>
                    <a:pt x="203" y="222"/>
                  </a:cubicBezTo>
                  <a:cubicBezTo>
                    <a:pt x="214" y="217"/>
                    <a:pt x="218" y="201"/>
                    <a:pt x="228" y="194"/>
                  </a:cubicBezTo>
                  <a:cubicBezTo>
                    <a:pt x="239" y="186"/>
                    <a:pt x="257" y="184"/>
                    <a:pt x="272" y="180"/>
                  </a:cubicBezTo>
                  <a:cubicBezTo>
                    <a:pt x="295" y="170"/>
                    <a:pt x="354" y="148"/>
                    <a:pt x="351" y="122"/>
                  </a:cubicBezTo>
                  <a:cubicBezTo>
                    <a:pt x="348" y="107"/>
                    <a:pt x="331" y="100"/>
                    <a:pt x="335" y="82"/>
                  </a:cubicBezTo>
                  <a:cubicBezTo>
                    <a:pt x="336" y="68"/>
                    <a:pt x="353" y="58"/>
                    <a:pt x="366" y="54"/>
                  </a:cubicBezTo>
                  <a:cubicBezTo>
                    <a:pt x="394" y="48"/>
                    <a:pt x="409" y="82"/>
                    <a:pt x="432" y="59"/>
                  </a:cubicBezTo>
                  <a:cubicBezTo>
                    <a:pt x="458" y="33"/>
                    <a:pt x="448" y="5"/>
                    <a:pt x="496" y="2"/>
                  </a:cubicBezTo>
                  <a:cubicBezTo>
                    <a:pt x="532" y="0"/>
                    <a:pt x="559" y="23"/>
                    <a:pt x="592" y="33"/>
                  </a:cubicBezTo>
                  <a:cubicBezTo>
                    <a:pt x="607" y="38"/>
                    <a:pt x="625" y="31"/>
                    <a:pt x="638" y="40"/>
                  </a:cubicBezTo>
                  <a:cubicBezTo>
                    <a:pt x="649" y="44"/>
                    <a:pt x="656" y="61"/>
                    <a:pt x="663" y="72"/>
                  </a:cubicBezTo>
                  <a:cubicBezTo>
                    <a:pt x="676" y="102"/>
                    <a:pt x="704" y="127"/>
                    <a:pt x="717" y="15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3" name="Freeform 140">
              <a:extLst>
                <a:ext uri="{FF2B5EF4-FFF2-40B4-BE49-F238E27FC236}">
                  <a16:creationId xmlns:a16="http://schemas.microsoft.com/office/drawing/2014/main" id="{6030272B-A410-4082-873F-F6371D767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88" y="1892300"/>
              <a:ext cx="592137" cy="238125"/>
            </a:xfrm>
            <a:custGeom>
              <a:avLst/>
              <a:gdLst>
                <a:gd name="T0" fmla="*/ 1603 w 1644"/>
                <a:gd name="T1" fmla="*/ 193 h 662"/>
                <a:gd name="T2" fmla="*/ 1448 w 1644"/>
                <a:gd name="T3" fmla="*/ 267 h 662"/>
                <a:gd name="T4" fmla="*/ 1252 w 1644"/>
                <a:gd name="T5" fmla="*/ 287 h 662"/>
                <a:gd name="T6" fmla="*/ 1107 w 1644"/>
                <a:gd name="T7" fmla="*/ 297 h 662"/>
                <a:gd name="T8" fmla="*/ 975 w 1644"/>
                <a:gd name="T9" fmla="*/ 298 h 662"/>
                <a:gd name="T10" fmla="*/ 837 w 1644"/>
                <a:gd name="T11" fmla="*/ 316 h 662"/>
                <a:gd name="T12" fmla="*/ 745 w 1644"/>
                <a:gd name="T13" fmla="*/ 333 h 662"/>
                <a:gd name="T14" fmla="*/ 748 w 1644"/>
                <a:gd name="T15" fmla="*/ 351 h 662"/>
                <a:gd name="T16" fmla="*/ 672 w 1644"/>
                <a:gd name="T17" fmla="*/ 385 h 662"/>
                <a:gd name="T18" fmla="*/ 624 w 1644"/>
                <a:gd name="T19" fmla="*/ 387 h 662"/>
                <a:gd name="T20" fmla="*/ 531 w 1644"/>
                <a:gd name="T21" fmla="*/ 376 h 662"/>
                <a:gd name="T22" fmla="*/ 466 w 1644"/>
                <a:gd name="T23" fmla="*/ 488 h 662"/>
                <a:gd name="T24" fmla="*/ 397 w 1644"/>
                <a:gd name="T25" fmla="*/ 512 h 662"/>
                <a:gd name="T26" fmla="*/ 364 w 1644"/>
                <a:gd name="T27" fmla="*/ 476 h 662"/>
                <a:gd name="T28" fmla="*/ 320 w 1644"/>
                <a:gd name="T29" fmla="*/ 519 h 662"/>
                <a:gd name="T30" fmla="*/ 310 w 1644"/>
                <a:gd name="T31" fmla="*/ 568 h 662"/>
                <a:gd name="T32" fmla="*/ 262 w 1644"/>
                <a:gd name="T33" fmla="*/ 583 h 662"/>
                <a:gd name="T34" fmla="*/ 241 w 1644"/>
                <a:gd name="T35" fmla="*/ 619 h 662"/>
                <a:gd name="T36" fmla="*/ 129 w 1644"/>
                <a:gd name="T37" fmla="*/ 598 h 662"/>
                <a:gd name="T38" fmla="*/ 74 w 1644"/>
                <a:gd name="T39" fmla="*/ 527 h 662"/>
                <a:gd name="T40" fmla="*/ 104 w 1644"/>
                <a:gd name="T41" fmla="*/ 443 h 662"/>
                <a:gd name="T42" fmla="*/ 87 w 1644"/>
                <a:gd name="T43" fmla="*/ 430 h 662"/>
                <a:gd name="T44" fmla="*/ 46 w 1644"/>
                <a:gd name="T45" fmla="*/ 354 h 662"/>
                <a:gd name="T46" fmla="*/ 161 w 1644"/>
                <a:gd name="T47" fmla="*/ 334 h 662"/>
                <a:gd name="T48" fmla="*/ 249 w 1644"/>
                <a:gd name="T49" fmla="*/ 320 h 662"/>
                <a:gd name="T50" fmla="*/ 316 w 1644"/>
                <a:gd name="T51" fmla="*/ 292 h 662"/>
                <a:gd name="T52" fmla="*/ 386 w 1644"/>
                <a:gd name="T53" fmla="*/ 236 h 662"/>
                <a:gd name="T54" fmla="*/ 407 w 1644"/>
                <a:gd name="T55" fmla="*/ 214 h 662"/>
                <a:gd name="T56" fmla="*/ 427 w 1644"/>
                <a:gd name="T57" fmla="*/ 125 h 662"/>
                <a:gd name="T58" fmla="*/ 512 w 1644"/>
                <a:gd name="T59" fmla="*/ 127 h 662"/>
                <a:gd name="T60" fmla="*/ 583 w 1644"/>
                <a:gd name="T61" fmla="*/ 105 h 662"/>
                <a:gd name="T62" fmla="*/ 656 w 1644"/>
                <a:gd name="T63" fmla="*/ 76 h 662"/>
                <a:gd name="T64" fmla="*/ 753 w 1644"/>
                <a:gd name="T65" fmla="*/ 46 h 662"/>
                <a:gd name="T66" fmla="*/ 975 w 1644"/>
                <a:gd name="T67" fmla="*/ 36 h 662"/>
                <a:gd name="T68" fmla="*/ 1071 w 1644"/>
                <a:gd name="T69" fmla="*/ 30 h 662"/>
                <a:gd name="T70" fmla="*/ 1194 w 1644"/>
                <a:gd name="T71" fmla="*/ 82 h 662"/>
                <a:gd name="T72" fmla="*/ 1303 w 1644"/>
                <a:gd name="T73" fmla="*/ 89 h 662"/>
                <a:gd name="T74" fmla="*/ 1544 w 1644"/>
                <a:gd name="T75" fmla="*/ 1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44" h="662">
                  <a:moveTo>
                    <a:pt x="1623" y="128"/>
                  </a:moveTo>
                  <a:cubicBezTo>
                    <a:pt x="1616" y="147"/>
                    <a:pt x="1611" y="178"/>
                    <a:pt x="1603" y="193"/>
                  </a:cubicBezTo>
                  <a:cubicBezTo>
                    <a:pt x="1593" y="208"/>
                    <a:pt x="1570" y="216"/>
                    <a:pt x="1555" y="226"/>
                  </a:cubicBezTo>
                  <a:cubicBezTo>
                    <a:pt x="1519" y="250"/>
                    <a:pt x="1491" y="264"/>
                    <a:pt x="1448" y="267"/>
                  </a:cubicBezTo>
                  <a:cubicBezTo>
                    <a:pt x="1407" y="270"/>
                    <a:pt x="1366" y="293"/>
                    <a:pt x="1325" y="293"/>
                  </a:cubicBezTo>
                  <a:cubicBezTo>
                    <a:pt x="1300" y="293"/>
                    <a:pt x="1277" y="283"/>
                    <a:pt x="1252" y="287"/>
                  </a:cubicBezTo>
                  <a:cubicBezTo>
                    <a:pt x="1222" y="290"/>
                    <a:pt x="1198" y="293"/>
                    <a:pt x="1168" y="293"/>
                  </a:cubicBezTo>
                  <a:cubicBezTo>
                    <a:pt x="1148" y="295"/>
                    <a:pt x="1127" y="298"/>
                    <a:pt x="1107" y="297"/>
                  </a:cubicBezTo>
                  <a:cubicBezTo>
                    <a:pt x="1082" y="295"/>
                    <a:pt x="1059" y="285"/>
                    <a:pt x="1035" y="285"/>
                  </a:cubicBezTo>
                  <a:cubicBezTo>
                    <a:pt x="1013" y="285"/>
                    <a:pt x="995" y="297"/>
                    <a:pt x="975" y="298"/>
                  </a:cubicBezTo>
                  <a:cubicBezTo>
                    <a:pt x="952" y="300"/>
                    <a:pt x="931" y="290"/>
                    <a:pt x="908" y="293"/>
                  </a:cubicBezTo>
                  <a:cubicBezTo>
                    <a:pt x="881" y="297"/>
                    <a:pt x="862" y="310"/>
                    <a:pt x="837" y="316"/>
                  </a:cubicBezTo>
                  <a:cubicBezTo>
                    <a:pt x="817" y="321"/>
                    <a:pt x="797" y="320"/>
                    <a:pt x="776" y="326"/>
                  </a:cubicBezTo>
                  <a:cubicBezTo>
                    <a:pt x="764" y="329"/>
                    <a:pt x="756" y="333"/>
                    <a:pt x="745" y="333"/>
                  </a:cubicBezTo>
                  <a:cubicBezTo>
                    <a:pt x="736" y="331"/>
                    <a:pt x="731" y="323"/>
                    <a:pt x="723" y="325"/>
                  </a:cubicBezTo>
                  <a:cubicBezTo>
                    <a:pt x="694" y="333"/>
                    <a:pt x="741" y="349"/>
                    <a:pt x="748" y="351"/>
                  </a:cubicBezTo>
                  <a:cubicBezTo>
                    <a:pt x="738" y="371"/>
                    <a:pt x="727" y="395"/>
                    <a:pt x="700" y="395"/>
                  </a:cubicBezTo>
                  <a:cubicBezTo>
                    <a:pt x="692" y="395"/>
                    <a:pt x="679" y="384"/>
                    <a:pt x="672" y="385"/>
                  </a:cubicBezTo>
                  <a:cubicBezTo>
                    <a:pt x="657" y="392"/>
                    <a:pt x="666" y="410"/>
                    <a:pt x="657" y="418"/>
                  </a:cubicBezTo>
                  <a:cubicBezTo>
                    <a:pt x="633" y="440"/>
                    <a:pt x="634" y="397"/>
                    <a:pt x="624" y="387"/>
                  </a:cubicBezTo>
                  <a:cubicBezTo>
                    <a:pt x="603" y="369"/>
                    <a:pt x="585" y="413"/>
                    <a:pt x="565" y="418"/>
                  </a:cubicBezTo>
                  <a:cubicBezTo>
                    <a:pt x="534" y="425"/>
                    <a:pt x="549" y="390"/>
                    <a:pt x="531" y="376"/>
                  </a:cubicBezTo>
                  <a:cubicBezTo>
                    <a:pt x="506" y="356"/>
                    <a:pt x="512" y="412"/>
                    <a:pt x="509" y="428"/>
                  </a:cubicBezTo>
                  <a:cubicBezTo>
                    <a:pt x="504" y="450"/>
                    <a:pt x="486" y="479"/>
                    <a:pt x="466" y="488"/>
                  </a:cubicBezTo>
                  <a:cubicBezTo>
                    <a:pt x="453" y="491"/>
                    <a:pt x="440" y="488"/>
                    <a:pt x="427" y="494"/>
                  </a:cubicBezTo>
                  <a:cubicBezTo>
                    <a:pt x="418" y="499"/>
                    <a:pt x="409" y="519"/>
                    <a:pt x="397" y="512"/>
                  </a:cubicBezTo>
                  <a:cubicBezTo>
                    <a:pt x="382" y="504"/>
                    <a:pt x="405" y="470"/>
                    <a:pt x="397" y="456"/>
                  </a:cubicBezTo>
                  <a:cubicBezTo>
                    <a:pt x="384" y="433"/>
                    <a:pt x="367" y="455"/>
                    <a:pt x="364" y="476"/>
                  </a:cubicBezTo>
                  <a:cubicBezTo>
                    <a:pt x="362" y="499"/>
                    <a:pt x="381" y="534"/>
                    <a:pt x="354" y="550"/>
                  </a:cubicBezTo>
                  <a:cubicBezTo>
                    <a:pt x="333" y="563"/>
                    <a:pt x="328" y="539"/>
                    <a:pt x="320" y="519"/>
                  </a:cubicBezTo>
                  <a:cubicBezTo>
                    <a:pt x="316" y="507"/>
                    <a:pt x="302" y="465"/>
                    <a:pt x="290" y="493"/>
                  </a:cubicBezTo>
                  <a:cubicBezTo>
                    <a:pt x="282" y="512"/>
                    <a:pt x="318" y="544"/>
                    <a:pt x="310" y="568"/>
                  </a:cubicBezTo>
                  <a:cubicBezTo>
                    <a:pt x="306" y="578"/>
                    <a:pt x="298" y="588"/>
                    <a:pt x="290" y="590"/>
                  </a:cubicBezTo>
                  <a:cubicBezTo>
                    <a:pt x="275" y="596"/>
                    <a:pt x="274" y="585"/>
                    <a:pt x="262" y="583"/>
                  </a:cubicBezTo>
                  <a:cubicBezTo>
                    <a:pt x="254" y="582"/>
                    <a:pt x="257" y="572"/>
                    <a:pt x="247" y="582"/>
                  </a:cubicBezTo>
                  <a:cubicBezTo>
                    <a:pt x="239" y="588"/>
                    <a:pt x="246" y="610"/>
                    <a:pt x="241" y="619"/>
                  </a:cubicBezTo>
                  <a:cubicBezTo>
                    <a:pt x="231" y="634"/>
                    <a:pt x="198" y="647"/>
                    <a:pt x="181" y="651"/>
                  </a:cubicBezTo>
                  <a:cubicBezTo>
                    <a:pt x="133" y="661"/>
                    <a:pt x="147" y="626"/>
                    <a:pt x="129" y="598"/>
                  </a:cubicBezTo>
                  <a:cubicBezTo>
                    <a:pt x="120" y="585"/>
                    <a:pt x="107" y="580"/>
                    <a:pt x="97" y="568"/>
                  </a:cubicBezTo>
                  <a:cubicBezTo>
                    <a:pt x="86" y="555"/>
                    <a:pt x="84" y="540"/>
                    <a:pt x="74" y="527"/>
                  </a:cubicBezTo>
                  <a:cubicBezTo>
                    <a:pt x="54" y="496"/>
                    <a:pt x="28" y="511"/>
                    <a:pt x="0" y="494"/>
                  </a:cubicBezTo>
                  <a:cubicBezTo>
                    <a:pt x="20" y="471"/>
                    <a:pt x="71" y="437"/>
                    <a:pt x="104" y="443"/>
                  </a:cubicBezTo>
                  <a:cubicBezTo>
                    <a:pt x="109" y="443"/>
                    <a:pt x="145" y="473"/>
                    <a:pt x="142" y="450"/>
                  </a:cubicBezTo>
                  <a:cubicBezTo>
                    <a:pt x="138" y="428"/>
                    <a:pt x="99" y="432"/>
                    <a:pt x="87" y="430"/>
                  </a:cubicBezTo>
                  <a:cubicBezTo>
                    <a:pt x="64" y="428"/>
                    <a:pt x="38" y="427"/>
                    <a:pt x="26" y="400"/>
                  </a:cubicBezTo>
                  <a:cubicBezTo>
                    <a:pt x="20" y="381"/>
                    <a:pt x="28" y="362"/>
                    <a:pt x="46" y="354"/>
                  </a:cubicBezTo>
                  <a:cubicBezTo>
                    <a:pt x="63" y="344"/>
                    <a:pt x="89" y="351"/>
                    <a:pt x="107" y="351"/>
                  </a:cubicBezTo>
                  <a:cubicBezTo>
                    <a:pt x="132" y="353"/>
                    <a:pt x="142" y="343"/>
                    <a:pt x="161" y="334"/>
                  </a:cubicBezTo>
                  <a:cubicBezTo>
                    <a:pt x="188" y="323"/>
                    <a:pt x="191" y="329"/>
                    <a:pt x="216" y="336"/>
                  </a:cubicBezTo>
                  <a:cubicBezTo>
                    <a:pt x="241" y="343"/>
                    <a:pt x="226" y="331"/>
                    <a:pt x="249" y="320"/>
                  </a:cubicBezTo>
                  <a:cubicBezTo>
                    <a:pt x="274" y="306"/>
                    <a:pt x="260" y="328"/>
                    <a:pt x="272" y="298"/>
                  </a:cubicBezTo>
                  <a:cubicBezTo>
                    <a:pt x="285" y="265"/>
                    <a:pt x="290" y="280"/>
                    <a:pt x="316" y="292"/>
                  </a:cubicBezTo>
                  <a:cubicBezTo>
                    <a:pt x="369" y="316"/>
                    <a:pt x="313" y="260"/>
                    <a:pt x="323" y="241"/>
                  </a:cubicBezTo>
                  <a:cubicBezTo>
                    <a:pt x="328" y="229"/>
                    <a:pt x="376" y="229"/>
                    <a:pt x="386" y="236"/>
                  </a:cubicBezTo>
                  <a:cubicBezTo>
                    <a:pt x="400" y="242"/>
                    <a:pt x="409" y="280"/>
                    <a:pt x="427" y="260"/>
                  </a:cubicBezTo>
                  <a:cubicBezTo>
                    <a:pt x="440" y="244"/>
                    <a:pt x="410" y="226"/>
                    <a:pt x="407" y="214"/>
                  </a:cubicBezTo>
                  <a:cubicBezTo>
                    <a:pt x="397" y="181"/>
                    <a:pt x="427" y="198"/>
                    <a:pt x="435" y="175"/>
                  </a:cubicBezTo>
                  <a:cubicBezTo>
                    <a:pt x="440" y="158"/>
                    <a:pt x="423" y="143"/>
                    <a:pt x="427" y="125"/>
                  </a:cubicBezTo>
                  <a:cubicBezTo>
                    <a:pt x="430" y="107"/>
                    <a:pt x="455" y="79"/>
                    <a:pt x="474" y="94"/>
                  </a:cubicBezTo>
                  <a:cubicBezTo>
                    <a:pt x="491" y="105"/>
                    <a:pt x="481" y="140"/>
                    <a:pt x="512" y="127"/>
                  </a:cubicBezTo>
                  <a:cubicBezTo>
                    <a:pt x="531" y="120"/>
                    <a:pt x="531" y="92"/>
                    <a:pt x="547" y="82"/>
                  </a:cubicBezTo>
                  <a:cubicBezTo>
                    <a:pt x="575" y="69"/>
                    <a:pt x="567" y="96"/>
                    <a:pt x="583" y="105"/>
                  </a:cubicBezTo>
                  <a:cubicBezTo>
                    <a:pt x="611" y="127"/>
                    <a:pt x="610" y="92"/>
                    <a:pt x="629" y="79"/>
                  </a:cubicBezTo>
                  <a:cubicBezTo>
                    <a:pt x="638" y="76"/>
                    <a:pt x="647" y="79"/>
                    <a:pt x="656" y="76"/>
                  </a:cubicBezTo>
                  <a:cubicBezTo>
                    <a:pt x="667" y="72"/>
                    <a:pt x="675" y="64"/>
                    <a:pt x="687" y="63"/>
                  </a:cubicBezTo>
                  <a:cubicBezTo>
                    <a:pt x="710" y="56"/>
                    <a:pt x="730" y="54"/>
                    <a:pt x="753" y="46"/>
                  </a:cubicBezTo>
                  <a:cubicBezTo>
                    <a:pt x="802" y="28"/>
                    <a:pt x="862" y="35"/>
                    <a:pt x="913" y="44"/>
                  </a:cubicBezTo>
                  <a:cubicBezTo>
                    <a:pt x="937" y="48"/>
                    <a:pt x="956" y="56"/>
                    <a:pt x="975" y="36"/>
                  </a:cubicBezTo>
                  <a:cubicBezTo>
                    <a:pt x="992" y="18"/>
                    <a:pt x="993" y="7"/>
                    <a:pt x="1021" y="3"/>
                  </a:cubicBezTo>
                  <a:cubicBezTo>
                    <a:pt x="1048" y="0"/>
                    <a:pt x="1056" y="12"/>
                    <a:pt x="1071" y="30"/>
                  </a:cubicBezTo>
                  <a:cubicBezTo>
                    <a:pt x="1087" y="53"/>
                    <a:pt x="1104" y="69"/>
                    <a:pt x="1129" y="81"/>
                  </a:cubicBezTo>
                  <a:cubicBezTo>
                    <a:pt x="1155" y="94"/>
                    <a:pt x="1170" y="74"/>
                    <a:pt x="1194" y="82"/>
                  </a:cubicBezTo>
                  <a:cubicBezTo>
                    <a:pt x="1214" y="89"/>
                    <a:pt x="1216" y="114"/>
                    <a:pt x="1239" y="114"/>
                  </a:cubicBezTo>
                  <a:cubicBezTo>
                    <a:pt x="1260" y="115"/>
                    <a:pt x="1280" y="91"/>
                    <a:pt x="1303" y="89"/>
                  </a:cubicBezTo>
                  <a:cubicBezTo>
                    <a:pt x="1331" y="87"/>
                    <a:pt x="1356" y="102"/>
                    <a:pt x="1381" y="84"/>
                  </a:cubicBezTo>
                  <a:cubicBezTo>
                    <a:pt x="1425" y="49"/>
                    <a:pt x="1483" y="10"/>
                    <a:pt x="1544" y="12"/>
                  </a:cubicBezTo>
                  <a:cubicBezTo>
                    <a:pt x="1600" y="12"/>
                    <a:pt x="1643" y="74"/>
                    <a:pt x="1623" y="12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4" name="Freeform 141">
              <a:extLst>
                <a:ext uri="{FF2B5EF4-FFF2-40B4-BE49-F238E27FC236}">
                  <a16:creationId xmlns:a16="http://schemas.microsoft.com/office/drawing/2014/main" id="{F2E62C8B-47A7-4F72-98BF-EE37DD230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2208213"/>
              <a:ext cx="30162" cy="61912"/>
            </a:xfrm>
            <a:custGeom>
              <a:avLst/>
              <a:gdLst>
                <a:gd name="T0" fmla="*/ 64 w 83"/>
                <a:gd name="T1" fmla="*/ 47 h 174"/>
                <a:gd name="T2" fmla="*/ 5 w 83"/>
                <a:gd name="T3" fmla="*/ 46 h 174"/>
                <a:gd name="T4" fmla="*/ 19 w 83"/>
                <a:gd name="T5" fmla="*/ 85 h 174"/>
                <a:gd name="T6" fmla="*/ 5 w 83"/>
                <a:gd name="T7" fmla="*/ 155 h 174"/>
                <a:gd name="T8" fmla="*/ 29 w 83"/>
                <a:gd name="T9" fmla="*/ 156 h 174"/>
                <a:gd name="T10" fmla="*/ 34 w 83"/>
                <a:gd name="T11" fmla="*/ 138 h 174"/>
                <a:gd name="T12" fmla="*/ 56 w 83"/>
                <a:gd name="T13" fmla="*/ 132 h 174"/>
                <a:gd name="T14" fmla="*/ 64 w 83"/>
                <a:gd name="T15" fmla="*/ 4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74">
                  <a:moveTo>
                    <a:pt x="64" y="47"/>
                  </a:moveTo>
                  <a:cubicBezTo>
                    <a:pt x="49" y="34"/>
                    <a:pt x="5" y="0"/>
                    <a:pt x="5" y="46"/>
                  </a:cubicBezTo>
                  <a:cubicBezTo>
                    <a:pt x="6" y="62"/>
                    <a:pt x="18" y="71"/>
                    <a:pt x="19" y="85"/>
                  </a:cubicBezTo>
                  <a:cubicBezTo>
                    <a:pt x="21" y="105"/>
                    <a:pt x="0" y="136"/>
                    <a:pt x="5" y="155"/>
                  </a:cubicBezTo>
                  <a:cubicBezTo>
                    <a:pt x="11" y="173"/>
                    <a:pt x="19" y="168"/>
                    <a:pt x="29" y="156"/>
                  </a:cubicBezTo>
                  <a:cubicBezTo>
                    <a:pt x="33" y="151"/>
                    <a:pt x="28" y="145"/>
                    <a:pt x="34" y="138"/>
                  </a:cubicBezTo>
                  <a:cubicBezTo>
                    <a:pt x="41" y="133"/>
                    <a:pt x="51" y="136"/>
                    <a:pt x="56" y="132"/>
                  </a:cubicBezTo>
                  <a:cubicBezTo>
                    <a:pt x="69" y="123"/>
                    <a:pt x="82" y="62"/>
                    <a:pt x="64" y="4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5" name="Freeform 142">
              <a:extLst>
                <a:ext uri="{FF2B5EF4-FFF2-40B4-BE49-F238E27FC236}">
                  <a16:creationId xmlns:a16="http://schemas.microsoft.com/office/drawing/2014/main" id="{37DC7B72-3A4F-4171-8F15-CB5BFFF3B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713" y="2298700"/>
              <a:ext cx="95250" cy="79375"/>
            </a:xfrm>
            <a:custGeom>
              <a:avLst/>
              <a:gdLst>
                <a:gd name="T0" fmla="*/ 180 w 263"/>
                <a:gd name="T1" fmla="*/ 203 h 220"/>
                <a:gd name="T2" fmla="*/ 206 w 263"/>
                <a:gd name="T3" fmla="*/ 193 h 220"/>
                <a:gd name="T4" fmla="*/ 229 w 263"/>
                <a:gd name="T5" fmla="*/ 198 h 220"/>
                <a:gd name="T6" fmla="*/ 256 w 263"/>
                <a:gd name="T7" fmla="*/ 186 h 220"/>
                <a:gd name="T8" fmla="*/ 259 w 263"/>
                <a:gd name="T9" fmla="*/ 157 h 220"/>
                <a:gd name="T10" fmla="*/ 251 w 263"/>
                <a:gd name="T11" fmla="*/ 140 h 220"/>
                <a:gd name="T12" fmla="*/ 246 w 263"/>
                <a:gd name="T13" fmla="*/ 99 h 220"/>
                <a:gd name="T14" fmla="*/ 198 w 263"/>
                <a:gd name="T15" fmla="*/ 13 h 220"/>
                <a:gd name="T16" fmla="*/ 178 w 263"/>
                <a:gd name="T17" fmla="*/ 5 h 220"/>
                <a:gd name="T18" fmla="*/ 135 w 263"/>
                <a:gd name="T19" fmla="*/ 10 h 220"/>
                <a:gd name="T20" fmla="*/ 10 w 263"/>
                <a:gd name="T21" fmla="*/ 119 h 220"/>
                <a:gd name="T22" fmla="*/ 4 w 263"/>
                <a:gd name="T23" fmla="*/ 134 h 220"/>
                <a:gd name="T24" fmla="*/ 13 w 263"/>
                <a:gd name="T25" fmla="*/ 171 h 220"/>
                <a:gd name="T26" fmla="*/ 79 w 263"/>
                <a:gd name="T27" fmla="*/ 213 h 220"/>
                <a:gd name="T28" fmla="*/ 180 w 263"/>
                <a:gd name="T29" fmla="*/ 20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220">
                  <a:moveTo>
                    <a:pt x="180" y="203"/>
                  </a:moveTo>
                  <a:cubicBezTo>
                    <a:pt x="188" y="199"/>
                    <a:pt x="196" y="193"/>
                    <a:pt x="206" y="193"/>
                  </a:cubicBezTo>
                  <a:cubicBezTo>
                    <a:pt x="213" y="193"/>
                    <a:pt x="221" y="196"/>
                    <a:pt x="229" y="198"/>
                  </a:cubicBezTo>
                  <a:cubicBezTo>
                    <a:pt x="239" y="198"/>
                    <a:pt x="249" y="193"/>
                    <a:pt x="256" y="186"/>
                  </a:cubicBezTo>
                  <a:cubicBezTo>
                    <a:pt x="261" y="178"/>
                    <a:pt x="262" y="167"/>
                    <a:pt x="259" y="157"/>
                  </a:cubicBezTo>
                  <a:cubicBezTo>
                    <a:pt x="257" y="152"/>
                    <a:pt x="254" y="147"/>
                    <a:pt x="251" y="140"/>
                  </a:cubicBezTo>
                  <a:cubicBezTo>
                    <a:pt x="246" y="127"/>
                    <a:pt x="247" y="114"/>
                    <a:pt x="246" y="99"/>
                  </a:cubicBezTo>
                  <a:cubicBezTo>
                    <a:pt x="244" y="66"/>
                    <a:pt x="226" y="33"/>
                    <a:pt x="198" y="13"/>
                  </a:cubicBezTo>
                  <a:cubicBezTo>
                    <a:pt x="191" y="10"/>
                    <a:pt x="185" y="7"/>
                    <a:pt x="178" y="5"/>
                  </a:cubicBezTo>
                  <a:cubicBezTo>
                    <a:pt x="165" y="0"/>
                    <a:pt x="148" y="5"/>
                    <a:pt x="135" y="10"/>
                  </a:cubicBezTo>
                  <a:cubicBezTo>
                    <a:pt x="83" y="31"/>
                    <a:pt x="38" y="71"/>
                    <a:pt x="10" y="119"/>
                  </a:cubicBezTo>
                  <a:cubicBezTo>
                    <a:pt x="7" y="124"/>
                    <a:pt x="4" y="129"/>
                    <a:pt x="4" y="134"/>
                  </a:cubicBezTo>
                  <a:cubicBezTo>
                    <a:pt x="0" y="147"/>
                    <a:pt x="7" y="160"/>
                    <a:pt x="13" y="171"/>
                  </a:cubicBezTo>
                  <a:cubicBezTo>
                    <a:pt x="28" y="196"/>
                    <a:pt x="51" y="206"/>
                    <a:pt x="79" y="213"/>
                  </a:cubicBezTo>
                  <a:cubicBezTo>
                    <a:pt x="112" y="219"/>
                    <a:pt x="150" y="218"/>
                    <a:pt x="180" y="20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6" name="Freeform 143">
              <a:extLst>
                <a:ext uri="{FF2B5EF4-FFF2-40B4-BE49-F238E27FC236}">
                  <a16:creationId xmlns:a16="http://schemas.microsoft.com/office/drawing/2014/main" id="{80070750-B9A2-4558-ABD8-168A23253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3213" y="3916363"/>
              <a:ext cx="26987" cy="38100"/>
            </a:xfrm>
            <a:custGeom>
              <a:avLst/>
              <a:gdLst>
                <a:gd name="T0" fmla="*/ 68 w 75"/>
                <a:gd name="T1" fmla="*/ 38 h 108"/>
                <a:gd name="T2" fmla="*/ 74 w 75"/>
                <a:gd name="T3" fmla="*/ 20 h 108"/>
                <a:gd name="T4" fmla="*/ 71 w 75"/>
                <a:gd name="T5" fmla="*/ 7 h 108"/>
                <a:gd name="T6" fmla="*/ 56 w 75"/>
                <a:gd name="T7" fmla="*/ 0 h 108"/>
                <a:gd name="T8" fmla="*/ 18 w 75"/>
                <a:gd name="T9" fmla="*/ 32 h 108"/>
                <a:gd name="T10" fmla="*/ 13 w 75"/>
                <a:gd name="T11" fmla="*/ 53 h 108"/>
                <a:gd name="T12" fmla="*/ 7 w 75"/>
                <a:gd name="T13" fmla="*/ 58 h 108"/>
                <a:gd name="T14" fmla="*/ 3 w 75"/>
                <a:gd name="T15" fmla="*/ 66 h 108"/>
                <a:gd name="T16" fmla="*/ 2 w 75"/>
                <a:gd name="T17" fmla="*/ 81 h 108"/>
                <a:gd name="T18" fmla="*/ 2 w 75"/>
                <a:gd name="T19" fmla="*/ 91 h 108"/>
                <a:gd name="T20" fmla="*/ 10 w 75"/>
                <a:gd name="T21" fmla="*/ 99 h 108"/>
                <a:gd name="T22" fmla="*/ 31 w 75"/>
                <a:gd name="T23" fmla="*/ 107 h 108"/>
                <a:gd name="T24" fmla="*/ 36 w 75"/>
                <a:gd name="T25" fmla="*/ 107 h 108"/>
                <a:gd name="T26" fmla="*/ 41 w 75"/>
                <a:gd name="T27" fmla="*/ 104 h 108"/>
                <a:gd name="T28" fmla="*/ 53 w 75"/>
                <a:gd name="T29" fmla="*/ 84 h 108"/>
                <a:gd name="T30" fmla="*/ 53 w 75"/>
                <a:gd name="T31" fmla="*/ 60 h 108"/>
                <a:gd name="T32" fmla="*/ 68 w 75"/>
                <a:gd name="T33" fmla="*/ 3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08">
                  <a:moveTo>
                    <a:pt x="68" y="38"/>
                  </a:moveTo>
                  <a:cubicBezTo>
                    <a:pt x="73" y="33"/>
                    <a:pt x="74" y="27"/>
                    <a:pt x="74" y="20"/>
                  </a:cubicBezTo>
                  <a:cubicBezTo>
                    <a:pt x="74" y="15"/>
                    <a:pt x="73" y="10"/>
                    <a:pt x="71" y="7"/>
                  </a:cubicBezTo>
                  <a:cubicBezTo>
                    <a:pt x="68" y="2"/>
                    <a:pt x="61" y="0"/>
                    <a:pt x="56" y="0"/>
                  </a:cubicBezTo>
                  <a:cubicBezTo>
                    <a:pt x="38" y="0"/>
                    <a:pt x="22" y="15"/>
                    <a:pt x="18" y="32"/>
                  </a:cubicBezTo>
                  <a:cubicBezTo>
                    <a:pt x="18" y="40"/>
                    <a:pt x="18" y="48"/>
                    <a:pt x="13" y="53"/>
                  </a:cubicBezTo>
                  <a:cubicBezTo>
                    <a:pt x="12" y="55"/>
                    <a:pt x="8" y="56"/>
                    <a:pt x="7" y="58"/>
                  </a:cubicBezTo>
                  <a:cubicBezTo>
                    <a:pt x="5" y="60"/>
                    <a:pt x="5" y="63"/>
                    <a:pt x="3" y="66"/>
                  </a:cubicBezTo>
                  <a:cubicBezTo>
                    <a:pt x="3" y="71"/>
                    <a:pt x="2" y="76"/>
                    <a:pt x="2" y="81"/>
                  </a:cubicBezTo>
                  <a:cubicBezTo>
                    <a:pt x="2" y="84"/>
                    <a:pt x="0" y="88"/>
                    <a:pt x="2" y="91"/>
                  </a:cubicBezTo>
                  <a:cubicBezTo>
                    <a:pt x="3" y="94"/>
                    <a:pt x="7" y="97"/>
                    <a:pt x="10" y="99"/>
                  </a:cubicBezTo>
                  <a:cubicBezTo>
                    <a:pt x="17" y="104"/>
                    <a:pt x="25" y="107"/>
                    <a:pt x="31" y="107"/>
                  </a:cubicBezTo>
                  <a:cubicBezTo>
                    <a:pt x="33" y="107"/>
                    <a:pt x="35" y="107"/>
                    <a:pt x="36" y="107"/>
                  </a:cubicBezTo>
                  <a:cubicBezTo>
                    <a:pt x="38" y="107"/>
                    <a:pt x="40" y="106"/>
                    <a:pt x="41" y="104"/>
                  </a:cubicBezTo>
                  <a:cubicBezTo>
                    <a:pt x="45" y="97"/>
                    <a:pt x="50" y="93"/>
                    <a:pt x="53" y="84"/>
                  </a:cubicBezTo>
                  <a:cubicBezTo>
                    <a:pt x="56" y="76"/>
                    <a:pt x="51" y="68"/>
                    <a:pt x="53" y="60"/>
                  </a:cubicBezTo>
                  <a:cubicBezTo>
                    <a:pt x="54" y="48"/>
                    <a:pt x="63" y="46"/>
                    <a:pt x="68" y="3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7" name="Freeform 144">
              <a:extLst>
                <a:ext uri="{FF2B5EF4-FFF2-40B4-BE49-F238E27FC236}">
                  <a16:creationId xmlns:a16="http://schemas.microsoft.com/office/drawing/2014/main" id="{80C7ADD2-E9DF-4FDC-8CA0-0BD11E7C5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713" y="2490788"/>
              <a:ext cx="47625" cy="39687"/>
            </a:xfrm>
            <a:custGeom>
              <a:avLst/>
              <a:gdLst>
                <a:gd name="T0" fmla="*/ 26 w 134"/>
                <a:gd name="T1" fmla="*/ 43 h 110"/>
                <a:gd name="T2" fmla="*/ 57 w 134"/>
                <a:gd name="T3" fmla="*/ 13 h 110"/>
                <a:gd name="T4" fmla="*/ 97 w 134"/>
                <a:gd name="T5" fmla="*/ 3 h 110"/>
                <a:gd name="T6" fmla="*/ 132 w 134"/>
                <a:gd name="T7" fmla="*/ 43 h 110"/>
                <a:gd name="T8" fmla="*/ 133 w 134"/>
                <a:gd name="T9" fmla="*/ 51 h 110"/>
                <a:gd name="T10" fmla="*/ 110 w 134"/>
                <a:gd name="T11" fmla="*/ 72 h 110"/>
                <a:gd name="T12" fmla="*/ 76 w 134"/>
                <a:gd name="T13" fmla="*/ 77 h 110"/>
                <a:gd name="T14" fmla="*/ 41 w 134"/>
                <a:gd name="T15" fmla="*/ 104 h 110"/>
                <a:gd name="T16" fmla="*/ 3 w 134"/>
                <a:gd name="T17" fmla="*/ 86 h 110"/>
                <a:gd name="T18" fmla="*/ 26 w 134"/>
                <a:gd name="T19" fmla="*/ 4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10">
                  <a:moveTo>
                    <a:pt x="26" y="43"/>
                  </a:moveTo>
                  <a:cubicBezTo>
                    <a:pt x="36" y="33"/>
                    <a:pt x="46" y="23"/>
                    <a:pt x="57" y="13"/>
                  </a:cubicBezTo>
                  <a:cubicBezTo>
                    <a:pt x="69" y="5"/>
                    <a:pt x="84" y="0"/>
                    <a:pt x="97" y="3"/>
                  </a:cubicBezTo>
                  <a:cubicBezTo>
                    <a:pt x="115" y="8"/>
                    <a:pt x="125" y="26"/>
                    <a:pt x="132" y="43"/>
                  </a:cubicBezTo>
                  <a:cubicBezTo>
                    <a:pt x="132" y="46"/>
                    <a:pt x="133" y="49"/>
                    <a:pt x="133" y="51"/>
                  </a:cubicBezTo>
                  <a:cubicBezTo>
                    <a:pt x="133" y="62"/>
                    <a:pt x="122" y="71"/>
                    <a:pt x="110" y="72"/>
                  </a:cubicBezTo>
                  <a:cubicBezTo>
                    <a:pt x="99" y="74"/>
                    <a:pt x="85" y="72"/>
                    <a:pt x="76" y="77"/>
                  </a:cubicBezTo>
                  <a:cubicBezTo>
                    <a:pt x="62" y="84"/>
                    <a:pt x="54" y="99"/>
                    <a:pt x="41" y="104"/>
                  </a:cubicBezTo>
                  <a:cubicBezTo>
                    <a:pt x="28" y="109"/>
                    <a:pt x="8" y="100"/>
                    <a:pt x="3" y="86"/>
                  </a:cubicBezTo>
                  <a:cubicBezTo>
                    <a:pt x="0" y="67"/>
                    <a:pt x="13" y="54"/>
                    <a:pt x="26" y="4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8" name="Freeform 145">
              <a:extLst>
                <a:ext uri="{FF2B5EF4-FFF2-40B4-BE49-F238E27FC236}">
                  <a16:creationId xmlns:a16="http://schemas.microsoft.com/office/drawing/2014/main" id="{9A430555-A7D0-491A-A885-F1FEDDA02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4200525"/>
              <a:ext cx="26988" cy="30163"/>
            </a:xfrm>
            <a:custGeom>
              <a:avLst/>
              <a:gdLst>
                <a:gd name="T0" fmla="*/ 74 w 75"/>
                <a:gd name="T1" fmla="*/ 28 h 83"/>
                <a:gd name="T2" fmla="*/ 8 w 75"/>
                <a:gd name="T3" fmla="*/ 82 h 83"/>
                <a:gd name="T4" fmla="*/ 5 w 75"/>
                <a:gd name="T5" fmla="*/ 74 h 83"/>
                <a:gd name="T6" fmla="*/ 34 w 75"/>
                <a:gd name="T7" fmla="*/ 5 h 83"/>
                <a:gd name="T8" fmla="*/ 64 w 75"/>
                <a:gd name="T9" fmla="*/ 8 h 83"/>
                <a:gd name="T10" fmla="*/ 74 w 75"/>
                <a:gd name="T11" fmla="*/ 2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3">
                  <a:moveTo>
                    <a:pt x="74" y="28"/>
                  </a:moveTo>
                  <a:lnTo>
                    <a:pt x="8" y="82"/>
                  </a:lnTo>
                  <a:cubicBezTo>
                    <a:pt x="6" y="79"/>
                    <a:pt x="6" y="77"/>
                    <a:pt x="5" y="74"/>
                  </a:cubicBezTo>
                  <a:cubicBezTo>
                    <a:pt x="0" y="49"/>
                    <a:pt x="18" y="25"/>
                    <a:pt x="34" y="5"/>
                  </a:cubicBezTo>
                  <a:cubicBezTo>
                    <a:pt x="43" y="0"/>
                    <a:pt x="56" y="2"/>
                    <a:pt x="64" y="8"/>
                  </a:cubicBezTo>
                  <a:cubicBezTo>
                    <a:pt x="71" y="13"/>
                    <a:pt x="74" y="21"/>
                    <a:pt x="74" y="2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09" name="Freeform 146">
              <a:extLst>
                <a:ext uri="{FF2B5EF4-FFF2-40B4-BE49-F238E27FC236}">
                  <a16:creationId xmlns:a16="http://schemas.microsoft.com/office/drawing/2014/main" id="{FB19821A-F2DE-460C-8DB6-2F54F31EE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5425" y="4251325"/>
              <a:ext cx="33338" cy="52388"/>
            </a:xfrm>
            <a:custGeom>
              <a:avLst/>
              <a:gdLst>
                <a:gd name="T0" fmla="*/ 84 w 94"/>
                <a:gd name="T1" fmla="*/ 33 h 145"/>
                <a:gd name="T2" fmla="*/ 84 w 94"/>
                <a:gd name="T3" fmla="*/ 76 h 145"/>
                <a:gd name="T4" fmla="*/ 84 w 94"/>
                <a:gd name="T5" fmla="*/ 76 h 145"/>
                <a:gd name="T6" fmla="*/ 0 w 94"/>
                <a:gd name="T7" fmla="*/ 144 h 145"/>
                <a:gd name="T8" fmla="*/ 7 w 94"/>
                <a:gd name="T9" fmla="*/ 94 h 145"/>
                <a:gd name="T10" fmla="*/ 10 w 94"/>
                <a:gd name="T11" fmla="*/ 66 h 145"/>
                <a:gd name="T12" fmla="*/ 93 w 94"/>
                <a:gd name="T13" fmla="*/ 0 h 145"/>
                <a:gd name="T14" fmla="*/ 84 w 94"/>
                <a:gd name="T15" fmla="*/ 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145">
                  <a:moveTo>
                    <a:pt x="84" y="33"/>
                  </a:moveTo>
                  <a:cubicBezTo>
                    <a:pt x="84" y="47"/>
                    <a:pt x="84" y="61"/>
                    <a:pt x="84" y="76"/>
                  </a:cubicBezTo>
                  <a:lnTo>
                    <a:pt x="84" y="76"/>
                  </a:lnTo>
                  <a:lnTo>
                    <a:pt x="0" y="144"/>
                  </a:lnTo>
                  <a:cubicBezTo>
                    <a:pt x="2" y="127"/>
                    <a:pt x="5" y="111"/>
                    <a:pt x="7" y="94"/>
                  </a:cubicBezTo>
                  <a:cubicBezTo>
                    <a:pt x="9" y="86"/>
                    <a:pt x="10" y="75"/>
                    <a:pt x="10" y="66"/>
                  </a:cubicBezTo>
                  <a:lnTo>
                    <a:pt x="93" y="0"/>
                  </a:lnTo>
                  <a:cubicBezTo>
                    <a:pt x="89" y="10"/>
                    <a:pt x="86" y="22"/>
                    <a:pt x="84" y="3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0" name="Freeform 147">
              <a:extLst>
                <a:ext uri="{FF2B5EF4-FFF2-40B4-BE49-F238E27FC236}">
                  <a16:creationId xmlns:a16="http://schemas.microsoft.com/office/drawing/2014/main" id="{6BBD0B87-56EC-4417-B300-1CB52076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4313238"/>
              <a:ext cx="26987" cy="39687"/>
            </a:xfrm>
            <a:custGeom>
              <a:avLst/>
              <a:gdLst>
                <a:gd name="T0" fmla="*/ 56 w 73"/>
                <a:gd name="T1" fmla="*/ 68 h 110"/>
                <a:gd name="T2" fmla="*/ 56 w 73"/>
                <a:gd name="T3" fmla="*/ 76 h 110"/>
                <a:gd name="T4" fmla="*/ 14 w 73"/>
                <a:gd name="T5" fmla="*/ 109 h 110"/>
                <a:gd name="T6" fmla="*/ 1 w 73"/>
                <a:gd name="T7" fmla="*/ 81 h 110"/>
                <a:gd name="T8" fmla="*/ 3 w 73"/>
                <a:gd name="T9" fmla="*/ 50 h 110"/>
                <a:gd name="T10" fmla="*/ 3 w 73"/>
                <a:gd name="T11" fmla="*/ 50 h 110"/>
                <a:gd name="T12" fmla="*/ 62 w 73"/>
                <a:gd name="T13" fmla="*/ 0 h 110"/>
                <a:gd name="T14" fmla="*/ 69 w 73"/>
                <a:gd name="T15" fmla="*/ 9 h 110"/>
                <a:gd name="T16" fmla="*/ 70 w 73"/>
                <a:gd name="T17" fmla="*/ 32 h 110"/>
                <a:gd name="T18" fmla="*/ 56 w 73"/>
                <a:gd name="T19" fmla="*/ 6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0">
                  <a:moveTo>
                    <a:pt x="56" y="68"/>
                  </a:moveTo>
                  <a:cubicBezTo>
                    <a:pt x="56" y="70"/>
                    <a:pt x="56" y="73"/>
                    <a:pt x="56" y="76"/>
                  </a:cubicBezTo>
                  <a:lnTo>
                    <a:pt x="14" y="109"/>
                  </a:lnTo>
                  <a:cubicBezTo>
                    <a:pt x="9" y="101"/>
                    <a:pt x="3" y="91"/>
                    <a:pt x="1" y="81"/>
                  </a:cubicBezTo>
                  <a:cubicBezTo>
                    <a:pt x="0" y="71"/>
                    <a:pt x="1" y="60"/>
                    <a:pt x="3" y="50"/>
                  </a:cubicBezTo>
                  <a:lnTo>
                    <a:pt x="3" y="50"/>
                  </a:lnTo>
                  <a:lnTo>
                    <a:pt x="62" y="0"/>
                  </a:lnTo>
                  <a:cubicBezTo>
                    <a:pt x="64" y="4"/>
                    <a:pt x="67" y="7"/>
                    <a:pt x="69" y="9"/>
                  </a:cubicBezTo>
                  <a:cubicBezTo>
                    <a:pt x="72" y="17"/>
                    <a:pt x="72" y="25"/>
                    <a:pt x="70" y="32"/>
                  </a:cubicBezTo>
                  <a:cubicBezTo>
                    <a:pt x="67" y="45"/>
                    <a:pt x="59" y="55"/>
                    <a:pt x="56" y="6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1" name="Freeform 148">
              <a:extLst>
                <a:ext uri="{FF2B5EF4-FFF2-40B4-BE49-F238E27FC236}">
                  <a16:creationId xmlns:a16="http://schemas.microsoft.com/office/drawing/2014/main" id="{2966EA08-85F3-40A1-89A9-7E9E35095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6213" y="4405313"/>
              <a:ext cx="34925" cy="34925"/>
            </a:xfrm>
            <a:custGeom>
              <a:avLst/>
              <a:gdLst>
                <a:gd name="T0" fmla="*/ 93 w 95"/>
                <a:gd name="T1" fmla="*/ 7 h 95"/>
                <a:gd name="T2" fmla="*/ 93 w 95"/>
                <a:gd name="T3" fmla="*/ 12 h 95"/>
                <a:gd name="T4" fmla="*/ 83 w 95"/>
                <a:gd name="T5" fmla="*/ 28 h 95"/>
                <a:gd name="T6" fmla="*/ 79 w 95"/>
                <a:gd name="T7" fmla="*/ 31 h 95"/>
                <a:gd name="T8" fmla="*/ 79 w 95"/>
                <a:gd name="T9" fmla="*/ 40 h 95"/>
                <a:gd name="T10" fmla="*/ 12 w 95"/>
                <a:gd name="T11" fmla="*/ 94 h 95"/>
                <a:gd name="T12" fmla="*/ 4 w 95"/>
                <a:gd name="T13" fmla="*/ 82 h 95"/>
                <a:gd name="T14" fmla="*/ 12 w 95"/>
                <a:gd name="T15" fmla="*/ 51 h 95"/>
                <a:gd name="T16" fmla="*/ 33 w 95"/>
                <a:gd name="T17" fmla="*/ 31 h 95"/>
                <a:gd name="T18" fmla="*/ 60 w 95"/>
                <a:gd name="T19" fmla="*/ 30 h 95"/>
                <a:gd name="T20" fmla="*/ 69 w 95"/>
                <a:gd name="T21" fmla="*/ 17 h 95"/>
                <a:gd name="T22" fmla="*/ 79 w 95"/>
                <a:gd name="T23" fmla="*/ 3 h 95"/>
                <a:gd name="T24" fmla="*/ 93 w 95"/>
                <a:gd name="T25" fmla="*/ 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95">
                  <a:moveTo>
                    <a:pt x="93" y="7"/>
                  </a:moveTo>
                  <a:cubicBezTo>
                    <a:pt x="94" y="8"/>
                    <a:pt x="93" y="10"/>
                    <a:pt x="93" y="12"/>
                  </a:cubicBezTo>
                  <a:cubicBezTo>
                    <a:pt x="91" y="18"/>
                    <a:pt x="88" y="25"/>
                    <a:pt x="83" y="28"/>
                  </a:cubicBezTo>
                  <a:cubicBezTo>
                    <a:pt x="83" y="30"/>
                    <a:pt x="81" y="31"/>
                    <a:pt x="79" y="31"/>
                  </a:cubicBezTo>
                  <a:cubicBezTo>
                    <a:pt x="78" y="35"/>
                    <a:pt x="79" y="36"/>
                    <a:pt x="79" y="40"/>
                  </a:cubicBezTo>
                  <a:lnTo>
                    <a:pt x="12" y="94"/>
                  </a:lnTo>
                  <a:cubicBezTo>
                    <a:pt x="9" y="91"/>
                    <a:pt x="5" y="87"/>
                    <a:pt x="4" y="82"/>
                  </a:cubicBezTo>
                  <a:cubicBezTo>
                    <a:pt x="0" y="71"/>
                    <a:pt x="7" y="61"/>
                    <a:pt x="12" y="51"/>
                  </a:cubicBezTo>
                  <a:cubicBezTo>
                    <a:pt x="17" y="41"/>
                    <a:pt x="23" y="33"/>
                    <a:pt x="33" y="31"/>
                  </a:cubicBezTo>
                  <a:cubicBezTo>
                    <a:pt x="41" y="30"/>
                    <a:pt x="51" y="35"/>
                    <a:pt x="60" y="30"/>
                  </a:cubicBezTo>
                  <a:cubicBezTo>
                    <a:pt x="65" y="28"/>
                    <a:pt x="68" y="21"/>
                    <a:pt x="69" y="17"/>
                  </a:cubicBezTo>
                  <a:cubicBezTo>
                    <a:pt x="71" y="12"/>
                    <a:pt x="74" y="7"/>
                    <a:pt x="79" y="3"/>
                  </a:cubicBezTo>
                  <a:cubicBezTo>
                    <a:pt x="84" y="0"/>
                    <a:pt x="91" y="2"/>
                    <a:pt x="93" y="7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2" name="Freeform 149">
              <a:extLst>
                <a:ext uri="{FF2B5EF4-FFF2-40B4-BE49-F238E27FC236}">
                  <a16:creationId xmlns:a16="http://schemas.microsoft.com/office/drawing/2014/main" id="{0AA83E42-92E3-4F36-980A-5EF205E3B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3" y="4367213"/>
              <a:ext cx="11112" cy="20637"/>
            </a:xfrm>
            <a:custGeom>
              <a:avLst/>
              <a:gdLst>
                <a:gd name="T0" fmla="*/ 32 w 33"/>
                <a:gd name="T1" fmla="*/ 0 h 57"/>
                <a:gd name="T2" fmla="*/ 32 w 33"/>
                <a:gd name="T3" fmla="*/ 2 h 57"/>
                <a:gd name="T4" fmla="*/ 25 w 33"/>
                <a:gd name="T5" fmla="*/ 38 h 57"/>
                <a:gd name="T6" fmla="*/ 7 w 33"/>
                <a:gd name="T7" fmla="*/ 51 h 57"/>
                <a:gd name="T8" fmla="*/ 2 w 33"/>
                <a:gd name="T9" fmla="*/ 45 h 57"/>
                <a:gd name="T10" fmla="*/ 2 w 33"/>
                <a:gd name="T11" fmla="*/ 23 h 57"/>
                <a:gd name="T12" fmla="*/ 32 w 33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7">
                  <a:moveTo>
                    <a:pt x="32" y="0"/>
                  </a:moveTo>
                  <a:lnTo>
                    <a:pt x="32" y="2"/>
                  </a:lnTo>
                  <a:cubicBezTo>
                    <a:pt x="30" y="13"/>
                    <a:pt x="28" y="27"/>
                    <a:pt x="25" y="38"/>
                  </a:cubicBezTo>
                  <a:cubicBezTo>
                    <a:pt x="22" y="46"/>
                    <a:pt x="14" y="56"/>
                    <a:pt x="7" y="51"/>
                  </a:cubicBezTo>
                  <a:cubicBezTo>
                    <a:pt x="4" y="50"/>
                    <a:pt x="2" y="46"/>
                    <a:pt x="2" y="45"/>
                  </a:cubicBezTo>
                  <a:cubicBezTo>
                    <a:pt x="0" y="37"/>
                    <a:pt x="0" y="30"/>
                    <a:pt x="2" y="23"/>
                  </a:cubicBezTo>
                  <a:lnTo>
                    <a:pt x="32" y="0"/>
                  </a:ln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3" name="Freeform 150">
              <a:extLst>
                <a:ext uri="{FF2B5EF4-FFF2-40B4-BE49-F238E27FC236}">
                  <a16:creationId xmlns:a16="http://schemas.microsoft.com/office/drawing/2014/main" id="{3B89F3E1-7563-41B6-89D1-B55D63C0D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4446588"/>
              <a:ext cx="22225" cy="38100"/>
            </a:xfrm>
            <a:custGeom>
              <a:avLst/>
              <a:gdLst>
                <a:gd name="T0" fmla="*/ 54 w 63"/>
                <a:gd name="T1" fmla="*/ 55 h 107"/>
                <a:gd name="T2" fmla="*/ 51 w 63"/>
                <a:gd name="T3" fmla="*/ 76 h 107"/>
                <a:gd name="T4" fmla="*/ 15 w 63"/>
                <a:gd name="T5" fmla="*/ 106 h 107"/>
                <a:gd name="T6" fmla="*/ 11 w 63"/>
                <a:gd name="T7" fmla="*/ 96 h 107"/>
                <a:gd name="T8" fmla="*/ 3 w 63"/>
                <a:gd name="T9" fmla="*/ 83 h 107"/>
                <a:gd name="T10" fmla="*/ 10 w 63"/>
                <a:gd name="T11" fmla="*/ 48 h 107"/>
                <a:gd name="T12" fmla="*/ 11 w 63"/>
                <a:gd name="T13" fmla="*/ 40 h 107"/>
                <a:gd name="T14" fmla="*/ 61 w 63"/>
                <a:gd name="T15" fmla="*/ 0 h 107"/>
                <a:gd name="T16" fmla="*/ 54 w 63"/>
                <a:gd name="T17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07">
                  <a:moveTo>
                    <a:pt x="54" y="55"/>
                  </a:moveTo>
                  <a:cubicBezTo>
                    <a:pt x="53" y="63"/>
                    <a:pt x="51" y="70"/>
                    <a:pt x="51" y="76"/>
                  </a:cubicBezTo>
                  <a:lnTo>
                    <a:pt x="15" y="106"/>
                  </a:lnTo>
                  <a:cubicBezTo>
                    <a:pt x="15" y="103"/>
                    <a:pt x="13" y="99"/>
                    <a:pt x="11" y="96"/>
                  </a:cubicBezTo>
                  <a:cubicBezTo>
                    <a:pt x="10" y="91"/>
                    <a:pt x="5" y="88"/>
                    <a:pt x="3" y="83"/>
                  </a:cubicBezTo>
                  <a:cubicBezTo>
                    <a:pt x="0" y="71"/>
                    <a:pt x="5" y="60"/>
                    <a:pt x="10" y="48"/>
                  </a:cubicBezTo>
                  <a:lnTo>
                    <a:pt x="11" y="40"/>
                  </a:lnTo>
                  <a:lnTo>
                    <a:pt x="61" y="0"/>
                  </a:lnTo>
                  <a:cubicBezTo>
                    <a:pt x="62" y="20"/>
                    <a:pt x="59" y="35"/>
                    <a:pt x="54" y="55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4" name="Freeform 151">
              <a:extLst>
                <a:ext uri="{FF2B5EF4-FFF2-40B4-BE49-F238E27FC236}">
                  <a16:creationId xmlns:a16="http://schemas.microsoft.com/office/drawing/2014/main" id="{144DDCEF-1F38-415B-B40E-83F58522F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3" y="4503738"/>
              <a:ext cx="17462" cy="22225"/>
            </a:xfrm>
            <a:custGeom>
              <a:avLst/>
              <a:gdLst>
                <a:gd name="T0" fmla="*/ 46 w 49"/>
                <a:gd name="T1" fmla="*/ 28 h 63"/>
                <a:gd name="T2" fmla="*/ 43 w 49"/>
                <a:gd name="T3" fmla="*/ 37 h 63"/>
                <a:gd name="T4" fmla="*/ 21 w 49"/>
                <a:gd name="T5" fmla="*/ 46 h 63"/>
                <a:gd name="T6" fmla="*/ 13 w 49"/>
                <a:gd name="T7" fmla="*/ 62 h 63"/>
                <a:gd name="T8" fmla="*/ 5 w 49"/>
                <a:gd name="T9" fmla="*/ 54 h 63"/>
                <a:gd name="T10" fmla="*/ 5 w 49"/>
                <a:gd name="T11" fmla="*/ 41 h 63"/>
                <a:gd name="T12" fmla="*/ 0 w 49"/>
                <a:gd name="T13" fmla="*/ 24 h 63"/>
                <a:gd name="T14" fmla="*/ 31 w 49"/>
                <a:gd name="T15" fmla="*/ 0 h 63"/>
                <a:gd name="T16" fmla="*/ 38 w 49"/>
                <a:gd name="T17" fmla="*/ 16 h 63"/>
                <a:gd name="T18" fmla="*/ 46 w 49"/>
                <a:gd name="T19" fmla="*/ 2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63">
                  <a:moveTo>
                    <a:pt x="46" y="28"/>
                  </a:moveTo>
                  <a:cubicBezTo>
                    <a:pt x="48" y="31"/>
                    <a:pt x="48" y="36"/>
                    <a:pt x="43" y="37"/>
                  </a:cubicBezTo>
                  <a:cubicBezTo>
                    <a:pt x="36" y="32"/>
                    <a:pt x="23" y="37"/>
                    <a:pt x="21" y="46"/>
                  </a:cubicBezTo>
                  <a:cubicBezTo>
                    <a:pt x="18" y="52"/>
                    <a:pt x="20" y="60"/>
                    <a:pt x="13" y="62"/>
                  </a:cubicBezTo>
                  <a:cubicBezTo>
                    <a:pt x="10" y="62"/>
                    <a:pt x="6" y="59"/>
                    <a:pt x="5" y="54"/>
                  </a:cubicBezTo>
                  <a:cubicBezTo>
                    <a:pt x="5" y="49"/>
                    <a:pt x="6" y="46"/>
                    <a:pt x="5" y="41"/>
                  </a:cubicBezTo>
                  <a:cubicBezTo>
                    <a:pt x="5" y="34"/>
                    <a:pt x="3" y="29"/>
                    <a:pt x="0" y="24"/>
                  </a:cubicBezTo>
                  <a:lnTo>
                    <a:pt x="31" y="0"/>
                  </a:lnTo>
                  <a:cubicBezTo>
                    <a:pt x="31" y="6"/>
                    <a:pt x="34" y="11"/>
                    <a:pt x="38" y="16"/>
                  </a:cubicBezTo>
                  <a:cubicBezTo>
                    <a:pt x="41" y="21"/>
                    <a:pt x="44" y="23"/>
                    <a:pt x="46" y="2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5" name="Freeform 152">
              <a:extLst>
                <a:ext uri="{FF2B5EF4-FFF2-40B4-BE49-F238E27FC236}">
                  <a16:creationId xmlns:a16="http://schemas.microsoft.com/office/drawing/2014/main" id="{BF3AC11A-2DF9-43AC-9D66-E634D797A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7175" y="4440238"/>
              <a:ext cx="17463" cy="23812"/>
            </a:xfrm>
            <a:custGeom>
              <a:avLst/>
              <a:gdLst>
                <a:gd name="T0" fmla="*/ 46 w 47"/>
                <a:gd name="T1" fmla="*/ 23 h 66"/>
                <a:gd name="T2" fmla="*/ 15 w 47"/>
                <a:gd name="T3" fmla="*/ 56 h 66"/>
                <a:gd name="T4" fmla="*/ 17 w 47"/>
                <a:gd name="T5" fmla="*/ 37 h 66"/>
                <a:gd name="T6" fmla="*/ 20 w 47"/>
                <a:gd name="T7" fmla="*/ 35 h 66"/>
                <a:gd name="T8" fmla="*/ 20 w 47"/>
                <a:gd name="T9" fmla="*/ 32 h 66"/>
                <a:gd name="T10" fmla="*/ 15 w 47"/>
                <a:gd name="T11" fmla="*/ 22 h 66"/>
                <a:gd name="T12" fmla="*/ 42 w 47"/>
                <a:gd name="T13" fmla="*/ 0 h 66"/>
                <a:gd name="T14" fmla="*/ 43 w 47"/>
                <a:gd name="T15" fmla="*/ 5 h 66"/>
                <a:gd name="T16" fmla="*/ 46 w 47"/>
                <a:gd name="T17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6">
                  <a:moveTo>
                    <a:pt x="46" y="23"/>
                  </a:moveTo>
                  <a:cubicBezTo>
                    <a:pt x="45" y="40"/>
                    <a:pt x="30" y="50"/>
                    <a:pt x="15" y="56"/>
                  </a:cubicBezTo>
                  <a:cubicBezTo>
                    <a:pt x="0" y="65"/>
                    <a:pt x="7" y="41"/>
                    <a:pt x="17" y="37"/>
                  </a:cubicBezTo>
                  <a:cubicBezTo>
                    <a:pt x="17" y="37"/>
                    <a:pt x="18" y="35"/>
                    <a:pt x="20" y="35"/>
                  </a:cubicBezTo>
                  <a:cubicBezTo>
                    <a:pt x="20" y="33"/>
                    <a:pt x="20" y="33"/>
                    <a:pt x="20" y="32"/>
                  </a:cubicBezTo>
                  <a:cubicBezTo>
                    <a:pt x="20" y="27"/>
                    <a:pt x="18" y="23"/>
                    <a:pt x="15" y="22"/>
                  </a:cubicBezTo>
                  <a:lnTo>
                    <a:pt x="42" y="0"/>
                  </a:lnTo>
                  <a:cubicBezTo>
                    <a:pt x="42" y="2"/>
                    <a:pt x="43" y="4"/>
                    <a:pt x="43" y="5"/>
                  </a:cubicBezTo>
                  <a:cubicBezTo>
                    <a:pt x="45" y="12"/>
                    <a:pt x="45" y="17"/>
                    <a:pt x="46" y="23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6" name="Freeform 153">
              <a:extLst>
                <a:ext uri="{FF2B5EF4-FFF2-40B4-BE49-F238E27FC236}">
                  <a16:creationId xmlns:a16="http://schemas.microsoft.com/office/drawing/2014/main" id="{FE92D00B-5B92-4681-A5CA-EF6ADE10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475" y="3425825"/>
              <a:ext cx="230188" cy="269875"/>
            </a:xfrm>
            <a:custGeom>
              <a:avLst/>
              <a:gdLst>
                <a:gd name="T0" fmla="*/ 581 w 640"/>
                <a:gd name="T1" fmla="*/ 729 h 750"/>
                <a:gd name="T2" fmla="*/ 506 w 640"/>
                <a:gd name="T3" fmla="*/ 719 h 750"/>
                <a:gd name="T4" fmla="*/ 453 w 640"/>
                <a:gd name="T5" fmla="*/ 672 h 750"/>
                <a:gd name="T6" fmla="*/ 435 w 640"/>
                <a:gd name="T7" fmla="*/ 606 h 750"/>
                <a:gd name="T8" fmla="*/ 344 w 640"/>
                <a:gd name="T9" fmla="*/ 574 h 750"/>
                <a:gd name="T10" fmla="*/ 275 w 640"/>
                <a:gd name="T11" fmla="*/ 538 h 750"/>
                <a:gd name="T12" fmla="*/ 186 w 640"/>
                <a:gd name="T13" fmla="*/ 481 h 750"/>
                <a:gd name="T14" fmla="*/ 109 w 640"/>
                <a:gd name="T15" fmla="*/ 489 h 750"/>
                <a:gd name="T16" fmla="*/ 39 w 640"/>
                <a:gd name="T17" fmla="*/ 453 h 750"/>
                <a:gd name="T18" fmla="*/ 2 w 640"/>
                <a:gd name="T19" fmla="*/ 392 h 750"/>
                <a:gd name="T20" fmla="*/ 11 w 640"/>
                <a:gd name="T21" fmla="*/ 362 h 750"/>
                <a:gd name="T22" fmla="*/ 64 w 640"/>
                <a:gd name="T23" fmla="*/ 311 h 750"/>
                <a:gd name="T24" fmla="*/ 160 w 640"/>
                <a:gd name="T25" fmla="*/ 229 h 750"/>
                <a:gd name="T26" fmla="*/ 125 w 640"/>
                <a:gd name="T27" fmla="*/ 159 h 750"/>
                <a:gd name="T28" fmla="*/ 122 w 640"/>
                <a:gd name="T29" fmla="*/ 87 h 750"/>
                <a:gd name="T30" fmla="*/ 94 w 640"/>
                <a:gd name="T31" fmla="*/ 42 h 750"/>
                <a:gd name="T32" fmla="*/ 94 w 640"/>
                <a:gd name="T33" fmla="*/ 8 h 750"/>
                <a:gd name="T34" fmla="*/ 145 w 640"/>
                <a:gd name="T35" fmla="*/ 9 h 750"/>
                <a:gd name="T36" fmla="*/ 267 w 640"/>
                <a:gd name="T37" fmla="*/ 64 h 750"/>
                <a:gd name="T38" fmla="*/ 324 w 640"/>
                <a:gd name="T39" fmla="*/ 98 h 750"/>
                <a:gd name="T40" fmla="*/ 387 w 640"/>
                <a:gd name="T41" fmla="*/ 92 h 750"/>
                <a:gd name="T42" fmla="*/ 422 w 640"/>
                <a:gd name="T43" fmla="*/ 102 h 750"/>
                <a:gd name="T44" fmla="*/ 425 w 640"/>
                <a:gd name="T45" fmla="*/ 123 h 750"/>
                <a:gd name="T46" fmla="*/ 425 w 640"/>
                <a:gd name="T47" fmla="*/ 136 h 750"/>
                <a:gd name="T48" fmla="*/ 425 w 640"/>
                <a:gd name="T49" fmla="*/ 143 h 750"/>
                <a:gd name="T50" fmla="*/ 441 w 640"/>
                <a:gd name="T51" fmla="*/ 182 h 750"/>
                <a:gd name="T52" fmla="*/ 445 w 640"/>
                <a:gd name="T53" fmla="*/ 199 h 750"/>
                <a:gd name="T54" fmla="*/ 456 w 640"/>
                <a:gd name="T55" fmla="*/ 207 h 750"/>
                <a:gd name="T56" fmla="*/ 455 w 640"/>
                <a:gd name="T57" fmla="*/ 233 h 750"/>
                <a:gd name="T58" fmla="*/ 464 w 640"/>
                <a:gd name="T59" fmla="*/ 294 h 750"/>
                <a:gd name="T60" fmla="*/ 468 w 640"/>
                <a:gd name="T61" fmla="*/ 314 h 750"/>
                <a:gd name="T62" fmla="*/ 479 w 640"/>
                <a:gd name="T63" fmla="*/ 354 h 750"/>
                <a:gd name="T64" fmla="*/ 474 w 640"/>
                <a:gd name="T65" fmla="*/ 380 h 750"/>
                <a:gd name="T66" fmla="*/ 440 w 640"/>
                <a:gd name="T67" fmla="*/ 497 h 750"/>
                <a:gd name="T68" fmla="*/ 483 w 640"/>
                <a:gd name="T69" fmla="*/ 553 h 750"/>
                <a:gd name="T70" fmla="*/ 537 w 640"/>
                <a:gd name="T71" fmla="*/ 571 h 750"/>
                <a:gd name="T72" fmla="*/ 548 w 640"/>
                <a:gd name="T73" fmla="*/ 594 h 750"/>
                <a:gd name="T74" fmla="*/ 611 w 640"/>
                <a:gd name="T75" fmla="*/ 632 h 750"/>
                <a:gd name="T76" fmla="*/ 629 w 640"/>
                <a:gd name="T77" fmla="*/ 698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" h="750">
                  <a:moveTo>
                    <a:pt x="629" y="698"/>
                  </a:moveTo>
                  <a:cubicBezTo>
                    <a:pt x="621" y="716"/>
                    <a:pt x="598" y="719"/>
                    <a:pt x="581" y="729"/>
                  </a:cubicBezTo>
                  <a:cubicBezTo>
                    <a:pt x="557" y="743"/>
                    <a:pt x="552" y="749"/>
                    <a:pt x="525" y="733"/>
                  </a:cubicBezTo>
                  <a:cubicBezTo>
                    <a:pt x="519" y="729"/>
                    <a:pt x="512" y="724"/>
                    <a:pt x="506" y="719"/>
                  </a:cubicBezTo>
                  <a:cubicBezTo>
                    <a:pt x="494" y="710"/>
                    <a:pt x="483" y="700"/>
                    <a:pt x="471" y="690"/>
                  </a:cubicBezTo>
                  <a:cubicBezTo>
                    <a:pt x="466" y="685"/>
                    <a:pt x="460" y="678"/>
                    <a:pt x="453" y="672"/>
                  </a:cubicBezTo>
                  <a:cubicBezTo>
                    <a:pt x="446" y="667"/>
                    <a:pt x="443" y="662"/>
                    <a:pt x="441" y="657"/>
                  </a:cubicBezTo>
                  <a:cubicBezTo>
                    <a:pt x="435" y="642"/>
                    <a:pt x="440" y="622"/>
                    <a:pt x="435" y="606"/>
                  </a:cubicBezTo>
                  <a:cubicBezTo>
                    <a:pt x="433" y="603"/>
                    <a:pt x="432" y="599"/>
                    <a:pt x="430" y="598"/>
                  </a:cubicBezTo>
                  <a:cubicBezTo>
                    <a:pt x="413" y="566"/>
                    <a:pt x="377" y="578"/>
                    <a:pt x="344" y="574"/>
                  </a:cubicBezTo>
                  <a:cubicBezTo>
                    <a:pt x="339" y="573"/>
                    <a:pt x="333" y="573"/>
                    <a:pt x="328" y="571"/>
                  </a:cubicBezTo>
                  <a:cubicBezTo>
                    <a:pt x="310" y="563"/>
                    <a:pt x="291" y="551"/>
                    <a:pt x="275" y="538"/>
                  </a:cubicBezTo>
                  <a:cubicBezTo>
                    <a:pt x="257" y="520"/>
                    <a:pt x="239" y="504"/>
                    <a:pt x="219" y="492"/>
                  </a:cubicBezTo>
                  <a:cubicBezTo>
                    <a:pt x="209" y="487"/>
                    <a:pt x="198" y="482"/>
                    <a:pt x="186" y="481"/>
                  </a:cubicBezTo>
                  <a:cubicBezTo>
                    <a:pt x="156" y="477"/>
                    <a:pt x="133" y="489"/>
                    <a:pt x="109" y="489"/>
                  </a:cubicBezTo>
                  <a:lnTo>
                    <a:pt x="109" y="489"/>
                  </a:lnTo>
                  <a:cubicBezTo>
                    <a:pt x="94" y="489"/>
                    <a:pt x="79" y="486"/>
                    <a:pt x="61" y="471"/>
                  </a:cubicBezTo>
                  <a:cubicBezTo>
                    <a:pt x="56" y="466"/>
                    <a:pt x="48" y="459"/>
                    <a:pt x="39" y="453"/>
                  </a:cubicBezTo>
                  <a:cubicBezTo>
                    <a:pt x="26" y="439"/>
                    <a:pt x="10" y="423"/>
                    <a:pt x="3" y="411"/>
                  </a:cubicBezTo>
                  <a:cubicBezTo>
                    <a:pt x="0" y="405"/>
                    <a:pt x="0" y="398"/>
                    <a:pt x="2" y="392"/>
                  </a:cubicBezTo>
                  <a:lnTo>
                    <a:pt x="2" y="392"/>
                  </a:lnTo>
                  <a:cubicBezTo>
                    <a:pt x="5" y="382"/>
                    <a:pt x="10" y="374"/>
                    <a:pt x="11" y="362"/>
                  </a:cubicBezTo>
                  <a:cubicBezTo>
                    <a:pt x="13" y="346"/>
                    <a:pt x="2" y="331"/>
                    <a:pt x="20" y="319"/>
                  </a:cubicBezTo>
                  <a:cubicBezTo>
                    <a:pt x="30" y="314"/>
                    <a:pt x="53" y="316"/>
                    <a:pt x="64" y="311"/>
                  </a:cubicBezTo>
                  <a:cubicBezTo>
                    <a:pt x="86" y="303"/>
                    <a:pt x="110" y="299"/>
                    <a:pt x="125" y="285"/>
                  </a:cubicBezTo>
                  <a:cubicBezTo>
                    <a:pt x="138" y="271"/>
                    <a:pt x="160" y="247"/>
                    <a:pt x="160" y="229"/>
                  </a:cubicBezTo>
                  <a:cubicBezTo>
                    <a:pt x="158" y="214"/>
                    <a:pt x="148" y="201"/>
                    <a:pt x="140" y="187"/>
                  </a:cubicBezTo>
                  <a:cubicBezTo>
                    <a:pt x="133" y="179"/>
                    <a:pt x="127" y="169"/>
                    <a:pt x="125" y="159"/>
                  </a:cubicBezTo>
                  <a:cubicBezTo>
                    <a:pt x="122" y="140"/>
                    <a:pt x="128" y="125"/>
                    <a:pt x="127" y="107"/>
                  </a:cubicBezTo>
                  <a:cubicBezTo>
                    <a:pt x="125" y="102"/>
                    <a:pt x="125" y="95"/>
                    <a:pt x="122" y="87"/>
                  </a:cubicBezTo>
                  <a:cubicBezTo>
                    <a:pt x="114" y="72"/>
                    <a:pt x="105" y="57"/>
                    <a:pt x="97" y="46"/>
                  </a:cubicBezTo>
                  <a:cubicBezTo>
                    <a:pt x="95" y="44"/>
                    <a:pt x="94" y="42"/>
                    <a:pt x="94" y="42"/>
                  </a:cubicBezTo>
                  <a:lnTo>
                    <a:pt x="94" y="42"/>
                  </a:lnTo>
                  <a:cubicBezTo>
                    <a:pt x="82" y="29"/>
                    <a:pt x="69" y="23"/>
                    <a:pt x="94" y="8"/>
                  </a:cubicBezTo>
                  <a:cubicBezTo>
                    <a:pt x="105" y="0"/>
                    <a:pt x="122" y="3"/>
                    <a:pt x="137" y="8"/>
                  </a:cubicBezTo>
                  <a:cubicBezTo>
                    <a:pt x="140" y="8"/>
                    <a:pt x="143" y="9"/>
                    <a:pt x="145" y="9"/>
                  </a:cubicBezTo>
                  <a:cubicBezTo>
                    <a:pt x="166" y="16"/>
                    <a:pt x="191" y="26"/>
                    <a:pt x="216" y="36"/>
                  </a:cubicBezTo>
                  <a:cubicBezTo>
                    <a:pt x="234" y="44"/>
                    <a:pt x="252" y="54"/>
                    <a:pt x="267" y="64"/>
                  </a:cubicBezTo>
                  <a:cubicBezTo>
                    <a:pt x="272" y="67"/>
                    <a:pt x="277" y="70"/>
                    <a:pt x="282" y="74"/>
                  </a:cubicBezTo>
                  <a:cubicBezTo>
                    <a:pt x="296" y="82"/>
                    <a:pt x="310" y="92"/>
                    <a:pt x="324" y="98"/>
                  </a:cubicBezTo>
                  <a:cubicBezTo>
                    <a:pt x="331" y="102"/>
                    <a:pt x="344" y="105"/>
                    <a:pt x="356" y="105"/>
                  </a:cubicBezTo>
                  <a:cubicBezTo>
                    <a:pt x="369" y="107"/>
                    <a:pt x="382" y="103"/>
                    <a:pt x="387" y="92"/>
                  </a:cubicBezTo>
                  <a:cubicBezTo>
                    <a:pt x="389" y="92"/>
                    <a:pt x="390" y="87"/>
                    <a:pt x="390" y="85"/>
                  </a:cubicBezTo>
                  <a:cubicBezTo>
                    <a:pt x="405" y="87"/>
                    <a:pt x="415" y="95"/>
                    <a:pt x="422" y="102"/>
                  </a:cubicBezTo>
                  <a:cubicBezTo>
                    <a:pt x="422" y="102"/>
                    <a:pt x="422" y="107"/>
                    <a:pt x="422" y="108"/>
                  </a:cubicBezTo>
                  <a:cubicBezTo>
                    <a:pt x="422" y="113"/>
                    <a:pt x="423" y="118"/>
                    <a:pt x="425" y="123"/>
                  </a:cubicBezTo>
                  <a:lnTo>
                    <a:pt x="425" y="123"/>
                  </a:lnTo>
                  <a:cubicBezTo>
                    <a:pt x="425" y="128"/>
                    <a:pt x="425" y="131"/>
                    <a:pt x="425" y="136"/>
                  </a:cubicBezTo>
                  <a:cubicBezTo>
                    <a:pt x="425" y="138"/>
                    <a:pt x="425" y="140"/>
                    <a:pt x="425" y="141"/>
                  </a:cubicBezTo>
                  <a:cubicBezTo>
                    <a:pt x="425" y="141"/>
                    <a:pt x="425" y="141"/>
                    <a:pt x="425" y="143"/>
                  </a:cubicBezTo>
                  <a:cubicBezTo>
                    <a:pt x="428" y="149"/>
                    <a:pt x="433" y="156"/>
                    <a:pt x="438" y="161"/>
                  </a:cubicBezTo>
                  <a:cubicBezTo>
                    <a:pt x="441" y="168"/>
                    <a:pt x="445" y="176"/>
                    <a:pt x="441" y="182"/>
                  </a:cubicBezTo>
                  <a:cubicBezTo>
                    <a:pt x="441" y="186"/>
                    <a:pt x="440" y="187"/>
                    <a:pt x="438" y="189"/>
                  </a:cubicBezTo>
                  <a:cubicBezTo>
                    <a:pt x="438" y="194"/>
                    <a:pt x="441" y="197"/>
                    <a:pt x="445" y="199"/>
                  </a:cubicBezTo>
                  <a:cubicBezTo>
                    <a:pt x="448" y="201"/>
                    <a:pt x="451" y="202"/>
                    <a:pt x="455" y="205"/>
                  </a:cubicBezTo>
                  <a:cubicBezTo>
                    <a:pt x="456" y="205"/>
                    <a:pt x="456" y="207"/>
                    <a:pt x="456" y="207"/>
                  </a:cubicBezTo>
                  <a:cubicBezTo>
                    <a:pt x="460" y="210"/>
                    <a:pt x="461" y="217"/>
                    <a:pt x="460" y="220"/>
                  </a:cubicBezTo>
                  <a:cubicBezTo>
                    <a:pt x="460" y="225"/>
                    <a:pt x="456" y="229"/>
                    <a:pt x="455" y="233"/>
                  </a:cubicBezTo>
                  <a:cubicBezTo>
                    <a:pt x="451" y="242"/>
                    <a:pt x="455" y="252"/>
                    <a:pt x="456" y="260"/>
                  </a:cubicBezTo>
                  <a:cubicBezTo>
                    <a:pt x="460" y="271"/>
                    <a:pt x="463" y="283"/>
                    <a:pt x="464" y="294"/>
                  </a:cubicBezTo>
                  <a:cubicBezTo>
                    <a:pt x="464" y="296"/>
                    <a:pt x="464" y="298"/>
                    <a:pt x="464" y="299"/>
                  </a:cubicBezTo>
                  <a:cubicBezTo>
                    <a:pt x="464" y="306"/>
                    <a:pt x="464" y="309"/>
                    <a:pt x="468" y="314"/>
                  </a:cubicBezTo>
                  <a:cubicBezTo>
                    <a:pt x="473" y="319"/>
                    <a:pt x="476" y="324"/>
                    <a:pt x="479" y="329"/>
                  </a:cubicBezTo>
                  <a:cubicBezTo>
                    <a:pt x="483" y="337"/>
                    <a:pt x="481" y="346"/>
                    <a:pt x="479" y="354"/>
                  </a:cubicBezTo>
                  <a:cubicBezTo>
                    <a:pt x="476" y="360"/>
                    <a:pt x="476" y="369"/>
                    <a:pt x="474" y="377"/>
                  </a:cubicBezTo>
                  <a:cubicBezTo>
                    <a:pt x="474" y="378"/>
                    <a:pt x="474" y="378"/>
                    <a:pt x="474" y="380"/>
                  </a:cubicBezTo>
                  <a:cubicBezTo>
                    <a:pt x="468" y="400"/>
                    <a:pt x="460" y="406"/>
                    <a:pt x="443" y="420"/>
                  </a:cubicBezTo>
                  <a:cubicBezTo>
                    <a:pt x="408" y="449"/>
                    <a:pt x="418" y="466"/>
                    <a:pt x="440" y="497"/>
                  </a:cubicBezTo>
                  <a:cubicBezTo>
                    <a:pt x="441" y="499"/>
                    <a:pt x="443" y="500"/>
                    <a:pt x="445" y="504"/>
                  </a:cubicBezTo>
                  <a:cubicBezTo>
                    <a:pt x="458" y="520"/>
                    <a:pt x="463" y="542"/>
                    <a:pt x="483" y="553"/>
                  </a:cubicBezTo>
                  <a:lnTo>
                    <a:pt x="483" y="555"/>
                  </a:lnTo>
                  <a:cubicBezTo>
                    <a:pt x="499" y="563"/>
                    <a:pt x="522" y="558"/>
                    <a:pt x="537" y="571"/>
                  </a:cubicBezTo>
                  <a:cubicBezTo>
                    <a:pt x="544" y="578"/>
                    <a:pt x="545" y="586"/>
                    <a:pt x="548" y="593"/>
                  </a:cubicBezTo>
                  <a:lnTo>
                    <a:pt x="548" y="594"/>
                  </a:lnTo>
                  <a:cubicBezTo>
                    <a:pt x="550" y="601"/>
                    <a:pt x="552" y="607"/>
                    <a:pt x="557" y="612"/>
                  </a:cubicBezTo>
                  <a:cubicBezTo>
                    <a:pt x="572" y="626"/>
                    <a:pt x="595" y="619"/>
                    <a:pt x="611" y="632"/>
                  </a:cubicBezTo>
                  <a:cubicBezTo>
                    <a:pt x="611" y="634"/>
                    <a:pt x="611" y="634"/>
                    <a:pt x="611" y="634"/>
                  </a:cubicBezTo>
                  <a:cubicBezTo>
                    <a:pt x="628" y="649"/>
                    <a:pt x="639" y="677"/>
                    <a:pt x="629" y="698"/>
                  </a:cubicBezTo>
                </a:path>
              </a:pathLst>
            </a:custGeom>
            <a:grpFill/>
            <a:ln w="9525">
              <a:solidFill>
                <a:sysClr val="window" lastClr="FFFFFF">
                  <a:alpha val="0"/>
                </a:sysClr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ker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920BCC62-F57E-F543-A4C3-0FD543ACA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97263" y="2967289"/>
            <a:ext cx="6949408" cy="2695512"/>
          </a:xfrm>
        </p:spPr>
        <p:txBody>
          <a:bodyPr>
            <a:normAutofit/>
          </a:bodyPr>
          <a:lstStyle/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Вологодская область (город Череповец, Великий Устюг, Вологда, п. </a:t>
            </a:r>
            <a:r>
              <a:rPr lang="ru-RU" sz="1600" dirty="0" err="1"/>
              <a:t>Тоншалово</a:t>
            </a:r>
            <a:r>
              <a:rPr lang="ru-RU" sz="1600" dirty="0"/>
              <a:t> Череповецкого района)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Республика Карелия (город Костомукша)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Мурманская область (город Оленегорск)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Орловская область (город Орёл)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Белгородская область (Яковлевский городской округ)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Волгоградская область (город Волгоград)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160" name="Текст 3">
            <a:extLst>
              <a:ext uri="{FF2B5EF4-FFF2-40B4-BE49-F238E27FC236}">
                <a16:creationId xmlns:a16="http://schemas.microsoft.com/office/drawing/2014/main" id="{4063E458-B362-E242-A18A-B4D8A4FD17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714" y="1310246"/>
            <a:ext cx="11731286" cy="13917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dirty="0"/>
              <a:t>Благотворительный фонд «Дорога к дому» (Вологодская область, г. Череповец) создан </a:t>
            </a:r>
            <a:r>
              <a:rPr lang="ru-RU" sz="1600" dirty="0">
                <a:solidFill>
                  <a:schemeClr val="tx1"/>
                </a:solidFill>
              </a:rPr>
              <a:t>в 2005 году </a:t>
            </a:r>
            <a:r>
              <a:rPr lang="ru-RU" sz="1600" dirty="0"/>
              <a:t>по личной инициативе Председателя Совета директоров ПАО «Северсталь» А.А. Мордашова в партнерстве с мэрией г. Череповца.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Фонд – пример эффективного механизма управления социальными инвестициями крупного бизнеса, успешного трехстороннего партнерства власти, бизнеса и общества.</a:t>
            </a:r>
          </a:p>
          <a:p>
            <a:pPr>
              <a:spcBef>
                <a:spcPts val="600"/>
              </a:spcBef>
            </a:pPr>
            <a:endParaRPr lang="ru-RU" sz="1600" dirty="0"/>
          </a:p>
          <a:p>
            <a:pPr>
              <a:spcBef>
                <a:spcPts val="600"/>
              </a:spcBef>
            </a:pPr>
            <a:endParaRPr lang="ru-RU" sz="1400" dirty="0"/>
          </a:p>
        </p:txBody>
      </p:sp>
      <p:sp>
        <p:nvSpPr>
          <p:cNvPr id="161" name="Текст 3">
            <a:extLst>
              <a:ext uri="{FF2B5EF4-FFF2-40B4-BE49-F238E27FC236}">
                <a16:creationId xmlns:a16="http://schemas.microsoft.com/office/drawing/2014/main" id="{920BCC62-F57E-F543-A4C3-0FD543ACA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3900" y="2952736"/>
            <a:ext cx="3265671" cy="1749859"/>
          </a:xfrm>
        </p:spPr>
        <p:txBody>
          <a:bodyPr>
            <a:normAutofit lnSpcReduction="10000"/>
          </a:bodyPr>
          <a:lstStyle/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Центр комплексной помощи семьям с детьми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Подростковый центр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Центр развития семейной и школьной медиации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Ресурсно-методический центр</a:t>
            </a:r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Добровольческий центр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62" name="Текст 3">
            <a:extLst>
              <a:ext uri="{FF2B5EF4-FFF2-40B4-BE49-F238E27FC236}">
                <a16:creationId xmlns:a16="http://schemas.microsoft.com/office/drawing/2014/main" id="{920BCC62-F57E-F543-A4C3-0FD543ACA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619" y="2572044"/>
            <a:ext cx="5094546" cy="342717"/>
          </a:xfrm>
        </p:spPr>
        <p:txBody>
          <a:bodyPr>
            <a:noAutofit/>
          </a:bodyPr>
          <a:lstStyle/>
          <a:p>
            <a:pPr lvl="0"/>
            <a:r>
              <a:rPr lang="ru-RU" sz="1800" dirty="0"/>
              <a:t>Деятельность</a:t>
            </a:r>
          </a:p>
        </p:txBody>
      </p:sp>
      <p:sp>
        <p:nvSpPr>
          <p:cNvPr id="317" name="Текст 3">
            <a:extLst>
              <a:ext uri="{FF2B5EF4-FFF2-40B4-BE49-F238E27FC236}">
                <a16:creationId xmlns:a16="http://schemas.microsoft.com/office/drawing/2014/main" id="{920BCC62-F57E-F543-A4C3-0FD543ACA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1835" y="2580660"/>
            <a:ext cx="5094546" cy="342717"/>
          </a:xfrm>
        </p:spPr>
        <p:txBody>
          <a:bodyPr>
            <a:noAutofit/>
          </a:bodyPr>
          <a:lstStyle/>
          <a:p>
            <a:pPr lvl="0"/>
            <a:r>
              <a:rPr lang="ru-RU" sz="1800" dirty="0"/>
              <a:t>География</a:t>
            </a:r>
          </a:p>
        </p:txBody>
      </p:sp>
      <p:sp>
        <p:nvSpPr>
          <p:cNvPr id="318" name="Текст 3">
            <a:extLst>
              <a:ext uri="{FF2B5EF4-FFF2-40B4-BE49-F238E27FC236}">
                <a16:creationId xmlns:a16="http://schemas.microsoft.com/office/drawing/2014/main" id="{920BCC62-F57E-F543-A4C3-0FD543ACA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695" y="4655128"/>
            <a:ext cx="5094546" cy="342717"/>
          </a:xfrm>
        </p:spPr>
        <p:txBody>
          <a:bodyPr>
            <a:noAutofit/>
          </a:bodyPr>
          <a:lstStyle/>
          <a:p>
            <a:pPr lvl="0"/>
            <a:r>
              <a:rPr lang="ru-RU" sz="1800" dirty="0"/>
              <a:t>Фонд сегодня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Более </a:t>
            </a:r>
            <a:r>
              <a:rPr lang="ru-RU" sz="1600" dirty="0">
                <a:solidFill>
                  <a:schemeClr val="tx1"/>
                </a:solidFill>
              </a:rPr>
              <a:t>20 000 благополучателей </a:t>
            </a:r>
            <a:r>
              <a:rPr lang="ru-RU" sz="1600" dirty="0"/>
              <a:t>в год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Более </a:t>
            </a:r>
            <a:r>
              <a:rPr lang="ru-RU" sz="1600" dirty="0">
                <a:solidFill>
                  <a:schemeClr val="tx1"/>
                </a:solidFill>
              </a:rPr>
              <a:t>250 специалистов </a:t>
            </a:r>
            <a:r>
              <a:rPr lang="ru-RU" sz="1600" dirty="0"/>
              <a:t>(психологи, юристы, социальные кураторы, медицинские психологи, психиатры, домашние помощники, организаторы семейных клубов и др.) </a:t>
            </a:r>
          </a:p>
          <a:p>
            <a:pPr lvl="0"/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AD1B0-42BD-4882-9B6B-F902B3DA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474" y="184639"/>
            <a:ext cx="2429114" cy="85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История развития технологии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0713" y="1489075"/>
            <a:ext cx="5526087" cy="5561204"/>
          </a:xfrm>
        </p:spPr>
        <p:txBody>
          <a:bodyPr>
            <a:noAutofit/>
          </a:bodyPr>
          <a:lstStyle/>
          <a:p>
            <a:pPr lvl="0" fontAlgn="base">
              <a:spcBef>
                <a:spcPts val="0"/>
              </a:spcBef>
              <a:buSzPct val="75000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2020 год – реализация БФ «Дорога к Дому» проекта «Уверенный старт» при поддержке проекта «Всё получится!»</a:t>
            </a:r>
          </a:p>
          <a:p>
            <a:pPr lvl="0" fontAlgn="base">
              <a:spcBef>
                <a:spcPts val="0"/>
              </a:spcBef>
              <a:buSzPct val="75000"/>
            </a:pPr>
            <a:endParaRPr lang="ru-RU" sz="1400" dirty="0">
              <a:solidFill>
                <a:srgbClr val="000000"/>
              </a:solidFill>
              <a:latin typeface="+mj-lt"/>
            </a:endParaRPr>
          </a:p>
          <a:p>
            <a:pPr lvl="0" fontAlgn="base">
              <a:spcBef>
                <a:spcPts val="0"/>
              </a:spcBef>
              <a:buSzPct val="75000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Проект «Всё получится!» – проект, где люди и организации объединяются ради общей цели: трудоустройства людей с низкими стартовыми возможностями и создания для этого инклюзивной среды</a:t>
            </a:r>
          </a:p>
          <a:p>
            <a:pPr lvl="0" fontAlgn="base">
              <a:spcBef>
                <a:spcPts val="0"/>
              </a:spcBef>
              <a:buSzPct val="75000"/>
            </a:pPr>
            <a:endParaRPr lang="ru-RU" sz="1400" dirty="0">
              <a:solidFill>
                <a:srgbClr val="000000"/>
              </a:solidFill>
              <a:latin typeface="+mj-lt"/>
            </a:endParaRPr>
          </a:p>
          <a:p>
            <a:pPr lvl="0" fontAlgn="base">
              <a:spcBef>
                <a:spcPts val="0"/>
              </a:spcBef>
              <a:buSzPct val="75000"/>
            </a:pPr>
            <a:r>
              <a:rPr lang="ru-RU" sz="1400" b="1" dirty="0">
                <a:solidFill>
                  <a:srgbClr val="000000"/>
                </a:solidFill>
                <a:latin typeface="+mj-lt"/>
              </a:rPr>
              <a:t>Команда проекта</a:t>
            </a:r>
          </a:p>
          <a:p>
            <a:pPr marL="222250" lvl="0" indent="-22225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Осуществляет поддержку кандидата в его профессиональном определении</a:t>
            </a:r>
          </a:p>
          <a:p>
            <a:pPr marL="222250" lvl="0" indent="-22225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Содействует в подготовке к трудоустройство через проведение тренингов и индивидуальных консультаций </a:t>
            </a:r>
          </a:p>
          <a:p>
            <a:pPr marL="222250" lvl="0" indent="-22225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Ориентируется на потребности рынка труда</a:t>
            </a:r>
          </a:p>
          <a:p>
            <a:pPr marL="222250" lvl="0" indent="-22225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Проводит обучения для работодателей и наставников</a:t>
            </a:r>
          </a:p>
          <a:p>
            <a:pPr marL="222250" lvl="0" indent="-22225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Поддерживает связь со всеми участниками процесса для решения нестандартных ситуаций</a:t>
            </a:r>
          </a:p>
          <a:p>
            <a:pPr lvl="0" fontAlgn="base">
              <a:spcBef>
                <a:spcPts val="0"/>
              </a:spcBef>
              <a:buSzPct val="75000"/>
            </a:pPr>
            <a:endParaRPr lang="ru-RU" sz="1400" dirty="0">
              <a:solidFill>
                <a:srgbClr val="000000"/>
              </a:solidFill>
              <a:latin typeface="+mj-lt"/>
            </a:endParaRPr>
          </a:p>
          <a:p>
            <a:pPr lvl="0" fontAlgn="base">
              <a:spcBef>
                <a:spcPts val="0"/>
              </a:spcBef>
              <a:buSzPct val="75000"/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2022 год – направление по сопровождаемому трудоустройству  подростков в рамках службы «Подросток» Фонда.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8E395B-DFE3-4C70-83F5-AB28F0BDBD7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272" b="7272"/>
          <a:stretch>
            <a:fillRect/>
          </a:stretch>
        </p:blipFill>
        <p:spPr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60713" y="425608"/>
            <a:ext cx="5731857" cy="822722"/>
          </a:xfrm>
        </p:spPr>
        <p:txBody>
          <a:bodyPr/>
          <a:lstStyle/>
          <a:p>
            <a:r>
              <a:rPr lang="ru-RU" dirty="0"/>
              <a:t>Профориентация и сопровождаемое </a:t>
            </a:r>
            <a:br>
              <a:rPr lang="ru-RU" dirty="0"/>
            </a:br>
            <a:r>
              <a:rPr lang="ru-RU" dirty="0"/>
              <a:t>трудоустройство подростков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822DA322-2686-0442-A92E-57A997C6522A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60713" y="1409549"/>
            <a:ext cx="5623681" cy="4581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anose="020B0604020202020204"/>
              </a:rPr>
              <a:t>Выбор будущей профессии – одно из самых главных решений в жизни каждого человека, ведь именно он определяет дальнейшую судьбу и жизненные планы. </a:t>
            </a:r>
            <a:br>
              <a:rPr lang="ru-RU" sz="1400" dirty="0">
                <a:solidFill>
                  <a:srgbClr val="000000"/>
                </a:solidFill>
                <a:latin typeface="Arial" panose="020B0604020202020204"/>
              </a:rPr>
            </a:br>
            <a:endParaRPr lang="ru-RU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22250" indent="-22225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</a:rPr>
              <a:t>Но как правильно выбрать профессию, когда тебе всего 15 или 16 лет? </a:t>
            </a:r>
          </a:p>
          <a:p>
            <a:pPr marL="222250" indent="-22225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</a:rPr>
              <a:t>Как понять, какая профессия подходит именно тебе? </a:t>
            </a:r>
          </a:p>
          <a:p>
            <a:pPr marL="222250" indent="-222250" fontAlgn="base">
              <a:lnSpc>
                <a:spcPct val="100000"/>
              </a:lnSpc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ru-RU" sz="1400" dirty="0">
                <a:solidFill>
                  <a:srgbClr val="000000"/>
                </a:solidFill>
              </a:rPr>
              <a:t>Как не ошибиться с выбором?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anose="020B0604020202020204"/>
              </a:rPr>
              <a:t>Для того, чтобы помочь подросткам найти верные ответы на эти вопросы, поддержать их на пути самоопределения, служба</a:t>
            </a:r>
            <a:br>
              <a:rPr lang="ru-RU" sz="14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ru-RU" sz="1400" dirty="0">
                <a:solidFill>
                  <a:srgbClr val="000000"/>
                </a:solidFill>
                <a:latin typeface="Arial" panose="020B0604020202020204"/>
              </a:rPr>
              <a:t>«Подросток» БФ «Дорога к дому» предлагает подросткам комплексную помощь в этом направлении.</a:t>
            </a: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355600" algn="l"/>
              </a:tabLst>
              <a:defRPr/>
            </a:pPr>
            <a:endParaRPr lang="ru-RU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598" y="3851150"/>
            <a:ext cx="2286953" cy="232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SUS\Desktop\Новая папка\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/>
          <a:stretch/>
        </p:blipFill>
        <p:spPr bwMode="auto">
          <a:xfrm>
            <a:off x="6702124" y="3851150"/>
            <a:ext cx="2447809" cy="232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3" descr="C:\Users\ASUS\Desktop\Новая папка\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17550"/>
          <a:stretch/>
        </p:blipFill>
        <p:spPr bwMode="auto">
          <a:xfrm>
            <a:off x="6702123" y="1248330"/>
            <a:ext cx="2447809" cy="245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27" name="Picture 3" descr="C:\Users\ASUS\Downloads\20230421_17412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/>
          <a:stretch/>
        </p:blipFill>
        <p:spPr bwMode="auto">
          <a:xfrm rot="5400000">
            <a:off x="9231892" y="1329037"/>
            <a:ext cx="2425625" cy="226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3476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Методы работы Фонда по профориентации и</a:t>
            </a:r>
            <a:br>
              <a:rPr lang="ru-RU" dirty="0"/>
            </a:br>
            <a:r>
              <a:rPr lang="ru-RU" dirty="0"/>
              <a:t>сопровождаемому трудоустройству подростков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571908" y="1379468"/>
            <a:ext cx="7521890" cy="495850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1800" dirty="0" err="1"/>
              <a:t>Профконсультирование</a:t>
            </a:r>
            <a:r>
              <a:rPr lang="ru-RU" sz="1800" dirty="0"/>
              <a:t> </a:t>
            </a:r>
            <a:r>
              <a:rPr lang="ru-RU" sz="1400" dirty="0"/>
              <a:t>по направлениям: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информирование о мире профессий, об особенностях различной профессиональной деятельности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о характеристиках и содержании профессий, о их востребованности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помощь в выборе будущей профессии и профиля обучения после школы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проработка сомнений, возникающих в процессе выбора будущей профессии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мотивирование подростка на принятие ответственности за выбор профессии, оценка сделанного выбора</a:t>
            </a:r>
          </a:p>
          <a:p>
            <a:pPr marL="714375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solidFill>
                  <a:srgbClr val="000000"/>
                </a:solidFill>
              </a:rPr>
              <a:t>знакомство с учебными заведениями, в которых можно получить подходящую профессию</a:t>
            </a:r>
            <a:endParaRPr lang="ru-RU" sz="1400" dirty="0"/>
          </a:p>
          <a:p>
            <a:pPr marL="400050" lvl="0" indent="-400050">
              <a:spcBef>
                <a:spcPts val="600"/>
              </a:spcBef>
              <a:buFont typeface="+mj-lt"/>
              <a:buAutoNum type="arabicPeriod" startAt="2"/>
            </a:pPr>
            <a:r>
              <a:rPr lang="ru-RU" sz="1800" dirty="0" err="1"/>
              <a:t>Профдиагностика</a:t>
            </a:r>
            <a:br>
              <a:rPr lang="ru-RU" sz="1800" dirty="0"/>
            </a:br>
            <a:r>
              <a:rPr lang="ru-RU" sz="1400" dirty="0"/>
              <a:t>Направлена на оценку возможностей подростка, выявление интересов и склонностей к определенному виду профессиональной деятельности, с помощью психологического тестирования. </a:t>
            </a:r>
            <a:r>
              <a:rPr lang="ru-RU" sz="1400" dirty="0">
                <a:solidFill>
                  <a:schemeClr val="tx2"/>
                </a:solidFill>
              </a:rPr>
              <a:t>На встрече со специалистом подросток отвечает на вопросы тестов по результатам которых получает письменное заключение и рекомендации по выбору будущей профессии.</a:t>
            </a:r>
          </a:p>
        </p:txBody>
      </p:sp>
      <p:pic>
        <p:nvPicPr>
          <p:cNvPr id="7" name="Picture 2" descr="C:\Users\ASUS\Downloads\20230421_175543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02" y="1470002"/>
            <a:ext cx="3178741" cy="4432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7574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Методы работы Фонда по профориентации и</a:t>
            </a:r>
            <a:br>
              <a:rPr lang="ru-RU" dirty="0"/>
            </a:br>
            <a:r>
              <a:rPr lang="ru-RU" dirty="0"/>
              <a:t>сопровождаемому трудоустройству подростков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571909" y="1497711"/>
            <a:ext cx="6806665" cy="4625998"/>
          </a:xfrm>
        </p:spPr>
        <p:txBody>
          <a:bodyPr>
            <a:normAutofit/>
          </a:bodyPr>
          <a:lstStyle/>
          <a:p>
            <a:pPr marL="361950" lvl="0" indent="-361950">
              <a:spcBef>
                <a:spcPts val="600"/>
              </a:spcBef>
              <a:buFont typeface="+mj-lt"/>
              <a:buAutoNum type="arabicPeriod" startAt="3"/>
            </a:pPr>
            <a:r>
              <a:rPr lang="ru-RU" sz="1800" dirty="0"/>
              <a:t>Групповые тренинги</a:t>
            </a:r>
            <a:br>
              <a:rPr lang="ru-RU" sz="1800" dirty="0"/>
            </a:br>
            <a:r>
              <a:rPr lang="ru-RU" sz="1400" dirty="0"/>
              <a:t>Здесь подростки получают необходимые навыки для будущего трудоустройства: по составлению резюме, успешному прохождению собеседования, поиску вакансий на открытом рынке труда. </a:t>
            </a:r>
            <a:r>
              <a:rPr lang="ru-RU" sz="1400" dirty="0">
                <a:solidFill>
                  <a:schemeClr val="tx2"/>
                </a:solidFill>
              </a:rPr>
              <a:t>Участники тренингов получают практические навыки, как правильно оформить резюме, как одеться на собеседование, как отвечать на вопросы потенциального работодателя, как отличить объявление добросовестного работодателя от мошенников и т.д.</a:t>
            </a:r>
          </a:p>
          <a:p>
            <a:pPr marL="361950" lvl="0" indent="-361950">
              <a:spcBef>
                <a:spcPts val="600"/>
              </a:spcBef>
              <a:buFont typeface="+mj-lt"/>
              <a:buAutoNum type="arabicPeriod" startAt="4"/>
            </a:pPr>
            <a:r>
              <a:rPr lang="ru-RU" sz="1800" dirty="0"/>
              <a:t>Профессиональные экскурсии</a:t>
            </a:r>
            <a:br>
              <a:rPr lang="ru-RU" sz="1400" dirty="0"/>
            </a:br>
            <a:r>
              <a:rPr lang="ru-RU" sz="1400" dirty="0"/>
              <a:t>Позволяют побывать на реальных рабочих местах, пообщаться с представителями разных профессий, попробовать себя на практике в различных сферах деятельности.</a:t>
            </a:r>
          </a:p>
          <a:p>
            <a:pPr marL="361950" lvl="0" indent="-361950">
              <a:spcBef>
                <a:spcPts val="600"/>
              </a:spcBef>
              <a:buFont typeface="+mj-lt"/>
              <a:buAutoNum type="arabicPeriod" startAt="4"/>
            </a:pPr>
            <a:r>
              <a:rPr lang="ru-RU" sz="1800" dirty="0"/>
              <a:t>Стажировки и обучение на рабочих местах</a:t>
            </a:r>
            <a:br>
              <a:rPr lang="ru-RU" sz="1600" dirty="0"/>
            </a:br>
            <a:r>
              <a:rPr lang="ru-RU" sz="1400" dirty="0">
                <a:solidFill>
                  <a:schemeClr val="tx2"/>
                </a:solidFill>
              </a:rPr>
              <a:t>Перед трудоустройством каждый подросток проходит стажировку 1-3 дня, где под руководством опытного наставника осваивает функционал, который ему предстоит выполнять.</a:t>
            </a:r>
          </a:p>
          <a:p>
            <a:pPr marL="3600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5" name="Picture 5" descr="C:\Users\ASUS\Desktop\Новая папка\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32" y="1415243"/>
            <a:ext cx="3710110" cy="2464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6" descr="C:\Users\ASUS\Desktop\Новая папк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32" y="3965717"/>
            <a:ext cx="3710110" cy="224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415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Методы работы Фонда по профориентации и</a:t>
            </a:r>
            <a:br>
              <a:rPr lang="ru-RU" dirty="0"/>
            </a:br>
            <a:r>
              <a:rPr lang="ru-RU" dirty="0"/>
              <a:t>сопровождаемому трудоустройству подростков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585080" y="1340572"/>
            <a:ext cx="6316408" cy="4598288"/>
          </a:xfrm>
        </p:spPr>
        <p:txBody>
          <a:bodyPr>
            <a:normAutofit/>
          </a:bodyPr>
          <a:lstStyle/>
          <a:p>
            <a:pPr marL="361950" lvl="0" indent="-361950">
              <a:spcBef>
                <a:spcPts val="600"/>
              </a:spcBef>
              <a:buFont typeface="+mj-lt"/>
              <a:buAutoNum type="arabicPeriod" startAt="6"/>
            </a:pPr>
            <a:r>
              <a:rPr lang="ru-RU" sz="1800" dirty="0"/>
              <a:t>Сопровождаемое трудоустройство</a:t>
            </a:r>
            <a:r>
              <a:rPr lang="ru-RU" sz="1600" dirty="0"/>
              <a:t>.</a:t>
            </a:r>
          </a:p>
          <a:p>
            <a:pPr marL="3600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tx2"/>
                </a:solidFill>
              </a:rPr>
              <a:t>После успешного прохождения стажировки подросток под сопровождением куратора проходит весь процесс трудоустройства от медкомиссии до подписания договора. На протяжении всего периода работы куратор поддерживает связь с подростком и его наставником, помогает решать возникающие трудности.</a:t>
            </a:r>
          </a:p>
          <a:p>
            <a:pPr lvl="0">
              <a:spcBef>
                <a:spcPts val="600"/>
              </a:spcBef>
            </a:pP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Реализацией данного направления в БФ «Дорога к дому» занимаются пять специалистов:</a:t>
            </a:r>
          </a:p>
          <a:p>
            <a:pPr marL="361950" lvl="1" indent="-361950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2"/>
                </a:solidFill>
              </a:rPr>
              <a:t>психолог по профориентации </a:t>
            </a:r>
          </a:p>
          <a:p>
            <a:pPr marL="361950" lvl="1" indent="-361950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2"/>
                </a:solidFill>
              </a:rPr>
              <a:t>2 куратора по сопровождаемому трудоустройству  </a:t>
            </a:r>
          </a:p>
          <a:p>
            <a:pPr marL="361950" lvl="1" indent="-361950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2"/>
                </a:solidFill>
              </a:rPr>
              <a:t>2 специалиста по работе с работодателями.</a:t>
            </a:r>
          </a:p>
        </p:txBody>
      </p:sp>
      <p:pic>
        <p:nvPicPr>
          <p:cNvPr id="5" name="Picture 2" descr="C:\Users\ASUS\Desktop\Новая пап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26" y="1214970"/>
            <a:ext cx="3903537" cy="252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 descr="C:\Users\ASUS\Desktop\Новая папка\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/>
        </p:blipFill>
        <p:spPr bwMode="auto">
          <a:xfrm>
            <a:off x="7702927" y="3879445"/>
            <a:ext cx="3903537" cy="232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3244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Профориентация и сопровождаемое </a:t>
            </a:r>
            <a:br>
              <a:rPr lang="ru-RU" dirty="0"/>
            </a:br>
            <a:r>
              <a:rPr lang="ru-RU" dirty="0"/>
              <a:t>трудоустройство подростков 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50647" y="1433206"/>
            <a:ext cx="5388838" cy="48338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dirty="0"/>
              <a:t>С 2016 года – предоставляются услуги по профориентации и </a:t>
            </a:r>
            <a:r>
              <a:rPr lang="ru-RU" sz="1400" dirty="0" err="1"/>
              <a:t>профконсультирования</a:t>
            </a:r>
            <a:r>
              <a:rPr lang="ru-RU" sz="1400" dirty="0"/>
              <a:t>.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За 7 лет услугу получили более </a:t>
            </a:r>
            <a:r>
              <a:rPr lang="ru-RU" sz="1400" b="1" dirty="0">
                <a:solidFill>
                  <a:schemeClr val="tx1"/>
                </a:solidFill>
              </a:rPr>
              <a:t>250</a:t>
            </a:r>
            <a:r>
              <a:rPr lang="ru-RU" sz="1400" dirty="0"/>
              <a:t> </a:t>
            </a:r>
            <a:r>
              <a:rPr lang="ru-RU" sz="1400" b="1" dirty="0">
                <a:solidFill>
                  <a:schemeClr val="tx1"/>
                </a:solidFill>
              </a:rPr>
              <a:t>подопечных</a:t>
            </a:r>
            <a:r>
              <a:rPr lang="ru-RU" sz="1400" dirty="0"/>
              <a:t> в возрасте 14-17 лет.</a:t>
            </a:r>
          </a:p>
          <a:p>
            <a:pPr>
              <a:spcBef>
                <a:spcPts val="0"/>
              </a:spcBef>
            </a:pPr>
            <a:br>
              <a:rPr lang="ru-RU" sz="1400" dirty="0"/>
            </a:br>
            <a:r>
              <a:rPr lang="ru-RU" sz="1400" dirty="0"/>
              <a:t>С 2020 года – услуги по сопровождаемому трудоустройству и стажировке на рабочих местах.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За 5 лет помощь получили </a:t>
            </a:r>
            <a:r>
              <a:rPr lang="ru-RU" sz="1400" b="1" dirty="0">
                <a:solidFill>
                  <a:schemeClr val="tx1"/>
                </a:solidFill>
              </a:rPr>
              <a:t>144</a:t>
            </a:r>
            <a:r>
              <a:rPr lang="ru-RU" sz="1400" dirty="0"/>
              <a:t> несовершеннолетних. Например, только в летний период 2024 года было заключено</a:t>
            </a:r>
            <a:r>
              <a:rPr lang="ru-RU" sz="1400" b="1" dirty="0">
                <a:solidFill>
                  <a:srgbClr val="FF0000"/>
                </a:solidFill>
              </a:rPr>
              <a:t> 37 </a:t>
            </a:r>
            <a:r>
              <a:rPr lang="ru-RU" sz="1400" dirty="0"/>
              <a:t>трудовых маршрутов, общий трудовой стаж которых составляет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34 </a:t>
            </a:r>
            <a:r>
              <a:rPr lang="ru-RU" sz="1400" dirty="0"/>
              <a:t>месяца. </a:t>
            </a:r>
            <a:br>
              <a:rPr lang="ru-RU" sz="1400" dirty="0"/>
            </a:br>
            <a:endParaRPr lang="ru-RU" sz="1400" dirty="0"/>
          </a:p>
          <a:p>
            <a:pPr>
              <a:spcBef>
                <a:spcPts val="0"/>
              </a:spcBef>
            </a:pPr>
            <a:r>
              <a:rPr lang="ru-RU" sz="1400" dirty="0"/>
              <a:t>Основной поток сопровождаемого трудоустройства приходится на </a:t>
            </a:r>
            <a:r>
              <a:rPr lang="ru-RU" sz="1400" b="1" dirty="0">
                <a:solidFill>
                  <a:schemeClr val="tx1"/>
                </a:solidFill>
              </a:rPr>
              <a:t>летние каникулы</a:t>
            </a:r>
            <a:r>
              <a:rPr lang="ru-RU" sz="1400" dirty="0"/>
              <a:t>. В среднем каждый подросток трудится на протяжении 1-2 месяцев. </a:t>
            </a:r>
            <a:br>
              <a:rPr lang="ru-RU" sz="1400" dirty="0"/>
            </a:br>
            <a:r>
              <a:rPr lang="ru-RU" sz="1400" dirty="0"/>
              <a:t>Также есть несколько подростков, которые совмещают работу и учебу в школе и трудятся более 6 месяцев.</a:t>
            </a:r>
          </a:p>
        </p:txBody>
      </p:sp>
      <p:pic>
        <p:nvPicPr>
          <p:cNvPr id="7" name="Picture 4" descr="C:\Users\ASUS\Desktop\Новая папка\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 rot="5400000">
            <a:off x="5440065" y="2123341"/>
            <a:ext cx="4135004" cy="275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3" descr="C:\Users\ASUS\Desktop\Новая папка\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/>
          <a:stretch/>
        </p:blipFill>
        <p:spPr bwMode="auto">
          <a:xfrm rot="5400000">
            <a:off x="8416585" y="2192268"/>
            <a:ext cx="4135005" cy="2616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687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33141" y="438161"/>
            <a:ext cx="8062801" cy="8227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dirty="0"/>
              <a:t>Организации-партнеры, предлагающие вакансии для подростков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6171341" y="2133304"/>
            <a:ext cx="4849202" cy="2680436"/>
          </a:xfrm>
        </p:spPr>
        <p:txBody>
          <a:bodyPr>
            <a:noAutofit/>
          </a:bodyPr>
          <a:lstStyle/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кафе «Вкусно и точка»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швейный дом «EVINA»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пункты выдачи </a:t>
            </a:r>
            <a:r>
              <a:rPr lang="ru-RU" sz="1400" dirty="0" err="1">
                <a:effectLst/>
                <a:ea typeface="Calibri" panose="020F0502020204030204" pitchFamily="34" charset="0"/>
              </a:rPr>
              <a:t>Wildberries</a:t>
            </a:r>
            <a:endParaRPr lang="ru-RU" sz="1400" dirty="0">
              <a:effectLst/>
              <a:ea typeface="Calibri" panose="020F0502020204030204" pitchFamily="34" charset="0"/>
            </a:endParaRP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магазин «Команда»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АО «Череповецкий хлебокомбинат»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Север Телеком, «Русский бисквит»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МУП «</a:t>
            </a:r>
            <a:r>
              <a:rPr lang="ru-RU" sz="1400" dirty="0" err="1">
                <a:effectLst/>
                <a:ea typeface="Calibri" panose="020F0502020204030204" pitchFamily="34" charset="0"/>
              </a:rPr>
              <a:t>Электротранс</a:t>
            </a:r>
            <a:r>
              <a:rPr lang="ru-RU" sz="1400" dirty="0">
                <a:effectLst/>
                <a:ea typeface="Calibri" panose="020F0502020204030204" pitchFamily="34" charset="0"/>
              </a:rPr>
              <a:t>» 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Фанерно-мебельный комбинат 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МАУК «ГКДЦ «Единство»</a:t>
            </a:r>
          </a:p>
          <a:p>
            <a:pPr marL="361950" indent="-266700" fontAlgn="base">
              <a:spcBef>
                <a:spcPts val="0"/>
              </a:spcBef>
              <a:buSzPct val="75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ffectLst/>
                <a:ea typeface="Calibri" panose="020F0502020204030204" pitchFamily="34" charset="0"/>
              </a:rPr>
              <a:t>МАУ «</a:t>
            </a:r>
            <a:r>
              <a:rPr lang="ru-RU" sz="1400" dirty="0" err="1">
                <a:effectLst/>
                <a:ea typeface="Calibri" panose="020F0502020204030204" pitchFamily="34" charset="0"/>
              </a:rPr>
              <a:t>Горзеленстрой</a:t>
            </a:r>
            <a:r>
              <a:rPr lang="ru-RU" sz="1400" dirty="0">
                <a:effectLst/>
                <a:ea typeface="Calibri" panose="020F0502020204030204" pitchFamily="34" charset="0"/>
              </a:rPr>
              <a:t>»</a:t>
            </a:r>
            <a:endParaRPr lang="ru-RU" sz="1400" dirty="0"/>
          </a:p>
          <a:p>
            <a:pPr>
              <a:spcBef>
                <a:spcPts val="600"/>
              </a:spcBef>
            </a:pPr>
            <a:endParaRPr lang="ru-RU" sz="1600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E1FEC2B9-4B94-442C-B042-8D3B6B4AC2E1}"/>
              </a:ext>
            </a:extLst>
          </p:cNvPr>
          <p:cNvSpPr txBox="1">
            <a:spLocks/>
          </p:cNvSpPr>
          <p:nvPr/>
        </p:nvSpPr>
        <p:spPr>
          <a:xfrm>
            <a:off x="540685" y="2133304"/>
            <a:ext cx="4849202" cy="2764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АНО «Содружество»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МУП «Водоканал»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Детский лагерь «Жемчужина </a:t>
            </a:r>
            <a:r>
              <a:rPr lang="ru-RU" sz="1400" dirty="0" err="1">
                <a:ea typeface="Calibri" panose="020F0502020204030204" pitchFamily="34" charset="0"/>
              </a:rPr>
              <a:t>Мологи</a:t>
            </a:r>
            <a:r>
              <a:rPr lang="ru-RU" sz="1400" dirty="0">
                <a:ea typeface="Calibri" panose="020F0502020204030204" pitchFamily="34" charset="0"/>
              </a:rPr>
              <a:t>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МАУ «Спортивный клуб Череповец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Фитнес студия «Лайт»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Ростелеком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торговая сеть «</a:t>
            </a:r>
            <a:r>
              <a:rPr lang="ru-RU" sz="1400" dirty="0" err="1">
                <a:ea typeface="Calibri" panose="020F0502020204030204" pitchFamily="34" charset="0"/>
              </a:rPr>
              <a:t>Морсен</a:t>
            </a:r>
            <a:r>
              <a:rPr lang="ru-RU" sz="1400" dirty="0">
                <a:ea typeface="Calibri" panose="020F0502020204030204" pitchFamily="34" charset="0"/>
              </a:rPr>
              <a:t>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МАО «Центр социального питания»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торговая сеть «Магнит» </a:t>
            </a:r>
          </a:p>
          <a:p>
            <a:pPr marL="361950" indent="-266700" fontAlgn="base">
              <a:spcBef>
                <a:spcPts val="0"/>
              </a:spcBef>
              <a:buSzPct val="75000"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ru-RU" sz="1400" dirty="0">
                <a:ea typeface="Calibri" panose="020F0502020204030204" pitchFamily="34" charset="0"/>
              </a:rPr>
              <a:t>торговая сеть «Пятерочка»</a:t>
            </a:r>
          </a:p>
          <a:p>
            <a:pPr>
              <a:spcBef>
                <a:spcPts val="600"/>
              </a:spcBef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45506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льзовательские 1">
      <a:dk1>
        <a:srgbClr val="FF5400"/>
      </a:dk1>
      <a:lt1>
        <a:srgbClr val="FFFFFF"/>
      </a:lt1>
      <a:dk2>
        <a:srgbClr val="000000"/>
      </a:dk2>
      <a:lt2>
        <a:srgbClr val="FFE271"/>
      </a:lt2>
      <a:accent1>
        <a:srgbClr val="9D9D9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5400"/>
      </a:hlink>
      <a:folHlink>
        <a:srgbClr val="9D9D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1608</Words>
  <Application>Microsoft Office PowerPoint</Application>
  <PresentationFormat>Широкоэкранный</PresentationFormat>
  <Paragraphs>140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1157</dc:creator>
  <cp:lastModifiedBy>Пахолкова</cp:lastModifiedBy>
  <cp:revision>150</cp:revision>
  <dcterms:created xsi:type="dcterms:W3CDTF">2022-10-24T11:42:21Z</dcterms:created>
  <dcterms:modified xsi:type="dcterms:W3CDTF">2025-08-18T07:34:31Z</dcterms:modified>
</cp:coreProperties>
</file>