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10" r:id="rId2"/>
    <p:sldMasterId id="2147483729" r:id="rId3"/>
    <p:sldMasterId id="2147483798" r:id="rId4"/>
  </p:sldMasterIdLst>
  <p:notesMasterIdLst>
    <p:notesMasterId r:id="rId51"/>
  </p:notesMasterIdLst>
  <p:handoutMasterIdLst>
    <p:handoutMasterId r:id="rId52"/>
  </p:handoutMasterIdLst>
  <p:sldIdLst>
    <p:sldId id="2614" r:id="rId5"/>
    <p:sldId id="2719" r:id="rId6"/>
    <p:sldId id="2727" r:id="rId7"/>
    <p:sldId id="2759" r:id="rId8"/>
    <p:sldId id="2760" r:id="rId9"/>
    <p:sldId id="2694" r:id="rId10"/>
    <p:sldId id="2729" r:id="rId11"/>
    <p:sldId id="2730" r:id="rId12"/>
    <p:sldId id="2731" r:id="rId13"/>
    <p:sldId id="2732" r:id="rId14"/>
    <p:sldId id="2660" r:id="rId15"/>
    <p:sldId id="2734" r:id="rId16"/>
    <p:sldId id="2653" r:id="rId17"/>
    <p:sldId id="2758" r:id="rId18"/>
    <p:sldId id="2663" r:id="rId19"/>
    <p:sldId id="2670" r:id="rId20"/>
    <p:sldId id="2662" r:id="rId21"/>
    <p:sldId id="2684" r:id="rId22"/>
    <p:sldId id="2735" r:id="rId23"/>
    <p:sldId id="2762" r:id="rId24"/>
    <p:sldId id="2764" r:id="rId25"/>
    <p:sldId id="2705" r:id="rId26"/>
    <p:sldId id="2765" r:id="rId27"/>
    <p:sldId id="2766" r:id="rId28"/>
    <p:sldId id="2767" r:id="rId29"/>
    <p:sldId id="2768" r:id="rId30"/>
    <p:sldId id="2737" r:id="rId31"/>
    <p:sldId id="2738" r:id="rId32"/>
    <p:sldId id="2739" r:id="rId33"/>
    <p:sldId id="2740" r:id="rId34"/>
    <p:sldId id="2741" r:id="rId35"/>
    <p:sldId id="2742" r:id="rId36"/>
    <p:sldId id="2743" r:id="rId37"/>
    <p:sldId id="2744" r:id="rId38"/>
    <p:sldId id="2746" r:id="rId39"/>
    <p:sldId id="2747" r:id="rId40"/>
    <p:sldId id="2748" r:id="rId41"/>
    <p:sldId id="2749" r:id="rId42"/>
    <p:sldId id="2750" r:id="rId43"/>
    <p:sldId id="2751" r:id="rId44"/>
    <p:sldId id="2752" r:id="rId45"/>
    <p:sldId id="2753" r:id="rId46"/>
    <p:sldId id="2754" r:id="rId47"/>
    <p:sldId id="2755" r:id="rId48"/>
    <p:sldId id="2756" r:id="rId49"/>
    <p:sldId id="2757" r:id="rId50"/>
  </p:sldIdLst>
  <p:sldSz cx="12192000" cy="6858000"/>
  <p:notesSz cx="6858000" cy="9144000"/>
  <p:embeddedFontLst>
    <p:embeddedFont>
      <p:font typeface="Verdana" pitchFamily="34" charset="0"/>
      <p:regular r:id="rId53"/>
      <p:bold r:id="rId54"/>
      <p:italic r:id="rId55"/>
      <p:boldItalic r:id="rId56"/>
    </p:embeddedFont>
    <p:embeddedFont>
      <p:font typeface="Century Gothic" pitchFamily="34" charset="0"/>
      <p:regular r:id="rId57"/>
      <p:bold r:id="rId58"/>
      <p:italic r:id="rId59"/>
      <p:boldItalic r:id="rId60"/>
    </p:embeddedFon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RussianRail G Pro" pitchFamily="50" charset="-52"/>
      <p:regular r:id="rId65"/>
      <p:bold r:id="rId66"/>
    </p:embeddedFont>
    <p:embeddedFont>
      <p:font typeface="FSRAILWAY Book" pitchFamily="34" charset="0"/>
      <p:regular r:id="rId67"/>
    </p:embeddedFont>
    <p:embeddedFont>
      <p:font typeface="RussianRail G Pro Medium" pitchFamily="50" charset="-52"/>
      <p:regular r:id="rId68"/>
    </p:embeddedFont>
    <p:embeddedFont>
      <p:font typeface="Calibri Light" pitchFamily="34" charset="0"/>
      <p:regular r:id="rId69"/>
      <p:italic r:id="rId7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B2C303-862B-D5FF-11D8-640F6BD57AD3}" name="CBR" initials="C" userId="CB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6irina65@mail.ru" initials="5" lastIdx="70" clrIdx="0">
    <p:extLst>
      <p:ext uri="{19B8F6BF-5375-455C-9EA6-DF929625EA0E}">
        <p15:presenceInfo xmlns:p15="http://schemas.microsoft.com/office/powerpoint/2012/main" xmlns="" userId="3b792fea559184a0" providerId="Windows Live"/>
      </p:ext>
    </p:extLst>
  </p:cmAuthor>
  <p:cmAuthor id="2" name="Microsoft Office User" initials="MOU" lastIdx="2" clrIdx="1">
    <p:extLst>
      <p:ext uri="{19B8F6BF-5375-455C-9EA6-DF929625EA0E}">
        <p15:presenceInfo xmlns:p15="http://schemas.microsoft.com/office/powerpoint/2012/main" xmlns="" userId="Microsoft Office User" providerId="None"/>
      </p:ext>
    </p:extLst>
  </p:cmAuthor>
  <p:cmAuthor id="3" name="Kostin Kirill" initials="KK" lastIdx="16" clrIdx="2">
    <p:extLst>
      <p:ext uri="{19B8F6BF-5375-455C-9EA6-DF929625EA0E}">
        <p15:presenceInfo xmlns:p15="http://schemas.microsoft.com/office/powerpoint/2012/main" xmlns="" userId="3fd842ef02a60b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65CA"/>
    <a:srgbClr val="0F2486"/>
    <a:srgbClr val="D2DAF3"/>
    <a:srgbClr val="38FA71"/>
    <a:srgbClr val="E4CDF9"/>
    <a:srgbClr val="D579F4"/>
    <a:srgbClr val="FF645A"/>
    <a:srgbClr val="B2FF0A"/>
    <a:srgbClr val="F6F6F6"/>
    <a:srgbClr val="B2FE0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9" autoAdjust="0"/>
    <p:restoredTop sz="95093" autoAdjust="0"/>
  </p:normalViewPr>
  <p:slideViewPr>
    <p:cSldViewPr snapToGrid="0">
      <p:cViewPr>
        <p:scale>
          <a:sx n="60" d="100"/>
          <a:sy n="60" d="100"/>
        </p:scale>
        <p:origin x="-2598" y="-10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3536" y="19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viewProps" Target="viewProps.xml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9D5BA9B-CD48-01EC-643C-DF1CE9089F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072EBBE-9C23-8482-91C4-930FD22F1B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1213A-5F56-D140-8BC4-443CF20C6D49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C88A1D9-CE27-890E-CC8E-0BDD6FEE8F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D632849-5A60-8DB7-751B-B5FE010DF8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091FD-2826-8540-9F71-44EEAF58F6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5602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 xmlns="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F2A7A-EF65-424F-B017-6175C254DC9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B9860-BD60-D744-84C1-C071B5E7E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62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922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B30053-1D5D-EC87-274F-572D771AB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F43638A-5013-E8FD-4A80-5A47AE604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EA1546C-A911-D5CC-0CF9-D2B7A4F00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BFB004-6BDB-1449-676B-39D5C439F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9860-BD60-D744-84C1-C071B5E7E2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212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91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92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92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92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92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704106-4E8F-5A52-1091-9895286A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C331B5D-7012-26DA-52A8-C05B170A3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591D2AA-EA0F-A97A-5AD7-EDEE58130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6CF761E-5C1D-A136-E8C5-639C30793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9860-BD60-D744-84C1-C071B5E7E2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624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B9860-BD60-D744-84C1-C071B5E7E24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91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F6B6E4-F414-C0E1-1BBA-F83B2211C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7850981-0071-0511-EC44-70E0718B3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45687EA-D900-4BE9-D21A-E5B6BC102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5EDF4A2-DA5C-644F-E14B-C1AC6F9E4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9860-BD60-D744-84C1-C071B5E7E2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33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42C3CC-0916-6B2C-5DB4-5DB1CD53B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3D06B41-9814-D48B-AF9B-5ECE3F048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31A767A-5031-CA61-51DB-8BDE4D7ED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76FD56-6E52-A318-A855-2CFEB3AEF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7B115-A4AD-6048-B6E5-25BE67D97E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38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7.emf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7C95A8-98BA-A0AA-0D0A-556CD40E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6" y="2413001"/>
            <a:ext cx="10548451" cy="3571874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A905702-EA6D-C4D1-FA25-88ADE31D55FE}"/>
              </a:ext>
            </a:extLst>
          </p:cNvPr>
          <p:cNvGrpSpPr/>
          <p:nvPr userDrawn="1"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6" name="Прямоугольник 2">
              <a:extLst>
                <a:ext uri="{FF2B5EF4-FFF2-40B4-BE49-F238E27FC236}">
                  <a16:creationId xmlns:a16="http://schemas.microsoft.com/office/drawing/2014/main" xmlns="" id="{09B901F4-1E4C-DAE6-8553-15F83E4E5D34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2">
              <a:extLst>
                <a:ext uri="{FF2B5EF4-FFF2-40B4-BE49-F238E27FC236}">
                  <a16:creationId xmlns:a16="http://schemas.microsoft.com/office/drawing/2014/main" xmlns="" id="{C45BAEC4-C2CB-6084-EDB2-DC9FA7BA95FA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2">
              <a:extLst>
                <a:ext uri="{FF2B5EF4-FFF2-40B4-BE49-F238E27FC236}">
                  <a16:creationId xmlns:a16="http://schemas.microsoft.com/office/drawing/2014/main" xmlns="" id="{5129BE5B-040E-F018-D674-4AC61354A81E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2">
              <a:extLst>
                <a:ext uri="{FF2B5EF4-FFF2-40B4-BE49-F238E27FC236}">
                  <a16:creationId xmlns:a16="http://schemas.microsoft.com/office/drawing/2014/main" xmlns="" id="{27D5FA13-12DC-EB84-0254-9BF4426324C6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Текст 4">
            <a:extLst>
              <a:ext uri="{FF2B5EF4-FFF2-40B4-BE49-F238E27FC236}">
                <a16:creationId xmlns:a16="http://schemas.microsoft.com/office/drawing/2014/main" xmlns="" id="{450EED4A-789C-6887-9DDB-43DB7656F5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675515"/>
            <a:ext cx="10548451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n cap="sq">
                  <a:solidFill>
                    <a:schemeClr val="tx1"/>
                  </a:solidFill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9A1A5A5D-4188-B060-B182-734973774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ln w="15875"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0F742A-DAFE-3D4D-8EB7-9635C1DE52F7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131B54-3455-2F1E-5A10-1D40F8779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7973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FA74AEB-5F9D-556C-A25A-1431B7FA2F5F}"/>
              </a:ext>
            </a:extLst>
          </p:cNvPr>
          <p:cNvSpPr>
            <a:spLocks noChangeAspect="1"/>
          </p:cNvSpPr>
          <p:nvPr userDrawn="1"/>
        </p:nvSpPr>
        <p:spPr>
          <a:xfrm>
            <a:off x="444000" y="445184"/>
            <a:ext cx="11307600" cy="49572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F22BA0-098F-AA33-827E-A9F6CB2596C4}"/>
              </a:ext>
            </a:extLst>
          </p:cNvPr>
          <p:cNvSpPr/>
          <p:nvPr userDrawn="1"/>
        </p:nvSpPr>
        <p:spPr>
          <a:xfrm rot="10800000" flipH="1">
            <a:off x="444000" y="445185"/>
            <a:ext cx="11307600" cy="4957200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100000">
                <a:srgbClr val="4B66CA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19ECE5BE-1DC7-8D31-9BF2-3699BC739901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437F11-4123-664C-89E2-9443AED4A6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480000">
            <a:off x="-1306912" y="3414356"/>
            <a:ext cx="8311439" cy="1090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35F526-C69D-AB8E-ED8B-717D0CD97E4A}"/>
              </a:ext>
            </a:extLst>
          </p:cNvPr>
          <p:cNvSpPr txBox="1"/>
          <p:nvPr userDrawn="1"/>
        </p:nvSpPr>
        <p:spPr>
          <a:xfrm>
            <a:off x="882078" y="1535880"/>
            <a:ext cx="103955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6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РЖД</a:t>
            </a:r>
            <a:br>
              <a:rPr lang="ru-RU" sz="6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6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ЭТО </a:t>
            </a:r>
            <a:r>
              <a:rPr lang="ru-RU" sz="6000" b="0" i="0" kern="1200" spc="550" baseline="0" dirty="0">
                <a:solidFill>
                  <a:schemeClr val="bg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ВОЗМОЖНОСТИ</a:t>
            </a:r>
          </a:p>
          <a:p>
            <a:pPr algn="l">
              <a:lnSpc>
                <a:spcPct val="100000"/>
              </a:lnSpc>
            </a:pPr>
            <a:r>
              <a:rPr lang="ru-RU" sz="6000" b="0" i="0" kern="1200" spc="550" baseline="0" dirty="0">
                <a:solidFill>
                  <a:srgbClr val="4456B5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УЖЕ СЕЙЧАС</a:t>
            </a:r>
            <a:endParaRPr lang="ru-RU" sz="7200" b="0" i="0" kern="1200" spc="550" baseline="0" dirty="0">
              <a:solidFill>
                <a:srgbClr val="4456B5"/>
              </a:solidFill>
              <a:latin typeface="RussianRail G Pro Medium" panose="02000503040000020004" pitchFamily="2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BE039A1-91DA-03ED-C0B2-70954F05C7EE}"/>
              </a:ext>
            </a:extLst>
          </p:cNvPr>
          <p:cNvSpPr/>
          <p:nvPr userDrawn="1"/>
        </p:nvSpPr>
        <p:spPr>
          <a:xfrm>
            <a:off x="3241389" y="1984275"/>
            <a:ext cx="1048557" cy="130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60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FA74AEB-5F9D-556C-A25A-1431B7FA2F5F}"/>
              </a:ext>
            </a:extLst>
          </p:cNvPr>
          <p:cNvSpPr>
            <a:spLocks noChangeAspect="1"/>
          </p:cNvSpPr>
          <p:nvPr userDrawn="1"/>
        </p:nvSpPr>
        <p:spPr>
          <a:xfrm>
            <a:off x="444000" y="445184"/>
            <a:ext cx="11307600" cy="49572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F22BA0-098F-AA33-827E-A9F6CB2596C4}"/>
              </a:ext>
            </a:extLst>
          </p:cNvPr>
          <p:cNvSpPr/>
          <p:nvPr userDrawn="1"/>
        </p:nvSpPr>
        <p:spPr>
          <a:xfrm rot="10800000" flipH="1">
            <a:off x="444000" y="445185"/>
            <a:ext cx="11307600" cy="4957200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89000">
                <a:srgbClr val="4B66CA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19ECE5BE-1DC7-8D31-9BF2-3699BC739901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BC3873-4D15-33EE-5EDA-5AE219B32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424010">
            <a:off x="3859741" y="3340788"/>
            <a:ext cx="4513829" cy="1063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35F526-C69D-AB8E-ED8B-717D0CD97E4A}"/>
              </a:ext>
            </a:extLst>
          </p:cNvPr>
          <p:cNvSpPr txBox="1"/>
          <p:nvPr userDrawn="1"/>
        </p:nvSpPr>
        <p:spPr>
          <a:xfrm>
            <a:off x="882078" y="1535880"/>
            <a:ext cx="103955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6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РЖД</a:t>
            </a:r>
            <a:br>
              <a:rPr lang="ru-RU" sz="6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6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ЭТО НАЧАЛО</a:t>
            </a:r>
          </a:p>
          <a:p>
            <a:pPr algn="l">
              <a:lnSpc>
                <a:spcPct val="100000"/>
              </a:lnSpc>
            </a:pPr>
            <a:r>
              <a:rPr lang="ru-RU" sz="6000" b="0" i="0" kern="1200" spc="550" baseline="0" dirty="0">
                <a:solidFill>
                  <a:schemeClr val="bg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ТВОЕЙ</a:t>
            </a:r>
            <a:r>
              <a:rPr lang="ru-RU" sz="6000" b="0" i="0" kern="1200" spc="550" baseline="0" dirty="0">
                <a:solidFill>
                  <a:srgbClr val="4456B5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 КАРЬЕРЫ</a:t>
            </a:r>
            <a:endParaRPr lang="ru-RU" sz="7200" b="0" i="0" kern="1200" spc="550" baseline="0" dirty="0">
              <a:solidFill>
                <a:srgbClr val="4456B5"/>
              </a:solidFill>
              <a:latin typeface="RussianRail G Pro Medium" panose="02000503040000020004" pitchFamily="2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BE039A1-91DA-03ED-C0B2-70954F05C7EE}"/>
              </a:ext>
            </a:extLst>
          </p:cNvPr>
          <p:cNvSpPr/>
          <p:nvPr userDrawn="1"/>
        </p:nvSpPr>
        <p:spPr>
          <a:xfrm>
            <a:off x="3241389" y="1984275"/>
            <a:ext cx="1048557" cy="130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92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FA74AEB-5F9D-556C-A25A-1431B7FA2F5F}"/>
              </a:ext>
            </a:extLst>
          </p:cNvPr>
          <p:cNvSpPr>
            <a:spLocks noChangeAspect="1"/>
          </p:cNvSpPr>
          <p:nvPr userDrawn="1"/>
        </p:nvSpPr>
        <p:spPr>
          <a:xfrm>
            <a:off x="444000" y="445184"/>
            <a:ext cx="11307600" cy="495720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7D0890-E0F6-11C0-E364-81F6BF2F3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60342" y="829073"/>
            <a:ext cx="4107543" cy="445412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F22BA0-098F-AA33-827E-A9F6CB2596C4}"/>
              </a:ext>
            </a:extLst>
          </p:cNvPr>
          <p:cNvSpPr/>
          <p:nvPr userDrawn="1"/>
        </p:nvSpPr>
        <p:spPr>
          <a:xfrm rot="10800000" flipH="1">
            <a:off x="444000" y="445184"/>
            <a:ext cx="11307600" cy="4960534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100000">
                <a:srgbClr val="4B66CA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224CB55-2CE9-7786-C7ED-4C42995FE1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424010">
            <a:off x="2883296" y="2926823"/>
            <a:ext cx="4541616" cy="107034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4508B25-4FC7-0C1B-7FB2-5E4BC403295C}"/>
              </a:ext>
            </a:extLst>
          </p:cNvPr>
          <p:cNvGrpSpPr/>
          <p:nvPr userDrawn="1"/>
        </p:nvGrpSpPr>
        <p:grpSpPr>
          <a:xfrm>
            <a:off x="882079" y="1757915"/>
            <a:ext cx="9158214" cy="2308324"/>
            <a:chOff x="882079" y="1399906"/>
            <a:chExt cx="9158214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00E647D-DAE0-7FEC-FDE1-51438F8DA2FF}"/>
                </a:ext>
              </a:extLst>
            </p:cNvPr>
            <p:cNvSpPr txBox="1"/>
            <p:nvPr userDrawn="1"/>
          </p:nvSpPr>
          <p:spPr>
            <a:xfrm>
              <a:off x="882079" y="1399906"/>
              <a:ext cx="915821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РЖД</a:t>
              </a:r>
            </a:p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ЭТО </a:t>
              </a:r>
              <a:r>
                <a:rPr lang="ru-RU" sz="7200" b="0" i="0" spc="550" baseline="0" dirty="0">
                  <a:solidFill>
                    <a:srgbClr val="4455B5"/>
                  </a:solidFill>
                  <a:latin typeface="RussianRail G Pro Medium" panose="02000503040000020004" pitchFamily="2" charset="0"/>
                </a:rPr>
                <a:t>ЗАБОТА</a:t>
              </a:r>
              <a:endParaRPr lang="en-US" sz="7200" b="0" i="0" spc="550" baseline="0" dirty="0">
                <a:solidFill>
                  <a:srgbClr val="4455B5"/>
                </a:solidFill>
                <a:latin typeface="RussianRail G Pro Medium" panose="02000503040000020004" pitchFamily="2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15444219-7EAF-6F92-47E2-91E73365F0F1}"/>
                </a:ext>
              </a:extLst>
            </p:cNvPr>
            <p:cNvSpPr/>
            <p:nvPr userDrawn="1"/>
          </p:nvSpPr>
          <p:spPr>
            <a:xfrm>
              <a:off x="3596200" y="1939653"/>
              <a:ext cx="1048557" cy="130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19ECE5BE-1DC7-8D31-9BF2-3699BC739901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623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C54589-C7F0-C95B-52D4-3536B139AEEC}"/>
              </a:ext>
            </a:extLst>
          </p:cNvPr>
          <p:cNvSpPr/>
          <p:nvPr userDrawn="1"/>
        </p:nvSpPr>
        <p:spPr>
          <a:xfrm rot="10800000" flipH="1">
            <a:off x="444001" y="445184"/>
            <a:ext cx="11307600" cy="4957200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100000">
                <a:srgbClr val="4B66C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BBEDA44-E281-037D-4BAF-F8C4A327C98E}"/>
              </a:ext>
            </a:extLst>
          </p:cNvPr>
          <p:cNvGrpSpPr/>
          <p:nvPr userDrawn="1"/>
        </p:nvGrpSpPr>
        <p:grpSpPr>
          <a:xfrm>
            <a:off x="882079" y="1757915"/>
            <a:ext cx="9158214" cy="2308324"/>
            <a:chOff x="882079" y="1399906"/>
            <a:chExt cx="9158214" cy="23083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307789-F46E-759E-C41C-18CAA72E4E7D}"/>
                </a:ext>
              </a:extLst>
            </p:cNvPr>
            <p:cNvSpPr txBox="1"/>
            <p:nvPr userDrawn="1"/>
          </p:nvSpPr>
          <p:spPr>
            <a:xfrm>
              <a:off x="882079" y="1399906"/>
              <a:ext cx="915821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РЖД</a:t>
              </a:r>
            </a:p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ЭТО…</a:t>
              </a:r>
              <a:endParaRPr lang="en-US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6DBBA05-7A6F-1A03-7DB1-D37C728E436C}"/>
                </a:ext>
              </a:extLst>
            </p:cNvPr>
            <p:cNvSpPr/>
            <p:nvPr userDrawn="1"/>
          </p:nvSpPr>
          <p:spPr>
            <a:xfrm>
              <a:off x="3596200" y="1939653"/>
              <a:ext cx="1048557" cy="130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Параллелограмм 20">
            <a:extLst>
              <a:ext uri="{FF2B5EF4-FFF2-40B4-BE49-F238E27FC236}">
                <a16:creationId xmlns:a16="http://schemas.microsoft.com/office/drawing/2014/main" xmlns="" id="{4A1546F8-8B9C-DCE1-CF94-43BB7C5AAEA7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076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solidFill>
          <a:srgbClr val="4B6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C54589-C7F0-C95B-52D4-3536B139AEEC}"/>
              </a:ext>
            </a:extLst>
          </p:cNvPr>
          <p:cNvSpPr/>
          <p:nvPr userDrawn="1"/>
        </p:nvSpPr>
        <p:spPr>
          <a:xfrm rot="10800000" flipH="1">
            <a:off x="444001" y="445184"/>
            <a:ext cx="11307600" cy="49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BBEDA44-E281-037D-4BAF-F8C4A327C98E}"/>
              </a:ext>
            </a:extLst>
          </p:cNvPr>
          <p:cNvGrpSpPr/>
          <p:nvPr userDrawn="1"/>
        </p:nvGrpSpPr>
        <p:grpSpPr>
          <a:xfrm>
            <a:off x="882079" y="1757915"/>
            <a:ext cx="9158214" cy="2308324"/>
            <a:chOff x="882079" y="1399906"/>
            <a:chExt cx="9158214" cy="23083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307789-F46E-759E-C41C-18CAA72E4E7D}"/>
                </a:ext>
              </a:extLst>
            </p:cNvPr>
            <p:cNvSpPr txBox="1"/>
            <p:nvPr userDrawn="1"/>
          </p:nvSpPr>
          <p:spPr>
            <a:xfrm>
              <a:off x="882079" y="1399906"/>
              <a:ext cx="915821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rgbClr val="4B67CA"/>
                  </a:solidFill>
                  <a:latin typeface="RussianRail G Pro Medium" panose="02000503040000020004" pitchFamily="2" charset="0"/>
                </a:rPr>
                <a:t>РЖД</a:t>
              </a:r>
            </a:p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rgbClr val="4B67CA"/>
                  </a:solidFill>
                  <a:latin typeface="RussianRail G Pro Medium" panose="02000503040000020004" pitchFamily="2" charset="0"/>
                </a:rPr>
                <a:t>ЭТО…</a:t>
              </a:r>
              <a:endParaRPr lang="en-US" sz="7200" b="0" i="0" spc="550" baseline="0" dirty="0">
                <a:solidFill>
                  <a:srgbClr val="4B67CA"/>
                </a:solidFill>
                <a:latin typeface="RussianRail G Pro Medium" panose="02000503040000020004" pitchFamily="2" charset="0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6DBBA05-7A6F-1A03-7DB1-D37C728E436C}"/>
                </a:ext>
              </a:extLst>
            </p:cNvPr>
            <p:cNvSpPr/>
            <p:nvPr userDrawn="1"/>
          </p:nvSpPr>
          <p:spPr>
            <a:xfrm>
              <a:off x="3596200" y="1939653"/>
              <a:ext cx="1048557" cy="130292"/>
            </a:xfrm>
            <a:prstGeom prst="rect">
              <a:avLst/>
            </a:prstGeom>
            <a:solidFill>
              <a:srgbClr val="4B67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B67CA"/>
                </a:solidFill>
              </a:endParaRPr>
            </a:p>
          </p:txBody>
        </p:sp>
      </p:grpSp>
      <p:sp>
        <p:nvSpPr>
          <p:cNvPr id="10" name="Параллелограмм 20">
            <a:extLst>
              <a:ext uri="{FF2B5EF4-FFF2-40B4-BE49-F238E27FC236}">
                <a16:creationId xmlns:a16="http://schemas.microsoft.com/office/drawing/2014/main" xmlns="" id="{4A1546F8-8B9C-DCE1-CF94-43BB7C5AAEA7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4B6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9889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xmlns="" id="{CE9D6AF5-02D3-2ED2-2C5A-74561224F5D9}"/>
              </a:ext>
            </a:extLst>
          </p:cNvPr>
          <p:cNvSpPr/>
          <p:nvPr userDrawn="1"/>
        </p:nvSpPr>
        <p:spPr>
          <a:xfrm>
            <a:off x="442193" y="428376"/>
            <a:ext cx="11309525" cy="4958908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15875 w 12192305"/>
              <a:gd name="connsiteY0" fmla="*/ 168410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15875 w 12192305"/>
              <a:gd name="connsiteY6" fmla="*/ 168410 h 3592860"/>
              <a:gd name="connsiteX0" fmla="*/ 1527 w 12193832"/>
              <a:gd name="connsiteY0" fmla="*/ 0 h 3595900"/>
              <a:gd name="connsiteX1" fmla="*/ 12193527 w 12193832"/>
              <a:gd name="connsiteY1" fmla="*/ 3040 h 3595900"/>
              <a:gd name="connsiteX2" fmla="*/ 12193527 w 12193832"/>
              <a:gd name="connsiteY2" fmla="*/ 3068372 h 3595900"/>
              <a:gd name="connsiteX3" fmla="*/ 9262618 w 12193832"/>
              <a:gd name="connsiteY3" fmla="*/ 3064020 h 3595900"/>
              <a:gd name="connsiteX4" fmla="*/ 8870774 w 12193832"/>
              <a:gd name="connsiteY4" fmla="*/ 3595714 h 3595900"/>
              <a:gd name="connsiteX5" fmla="*/ 1527 w 12193832"/>
              <a:gd name="connsiteY5" fmla="*/ 3595900 h 3595900"/>
              <a:gd name="connsiteX6" fmla="*/ 1527 w 12193832"/>
              <a:gd name="connsiteY6" fmla="*/ 0 h 3595900"/>
              <a:gd name="connsiteX0" fmla="*/ 1527 w 12193527"/>
              <a:gd name="connsiteY0" fmla="*/ 0 h 3595900"/>
              <a:gd name="connsiteX1" fmla="*/ 12193527 w 12193527"/>
              <a:gd name="connsiteY1" fmla="*/ 3040 h 3595900"/>
              <a:gd name="connsiteX2" fmla="*/ 11296796 w 12193527"/>
              <a:gd name="connsiteY2" fmla="*/ 3068372 h 3595900"/>
              <a:gd name="connsiteX3" fmla="*/ 9262618 w 12193527"/>
              <a:gd name="connsiteY3" fmla="*/ 3064020 h 3595900"/>
              <a:gd name="connsiteX4" fmla="*/ 8870774 w 12193527"/>
              <a:gd name="connsiteY4" fmla="*/ 3595714 h 3595900"/>
              <a:gd name="connsiteX5" fmla="*/ 1527 w 12193527"/>
              <a:gd name="connsiteY5" fmla="*/ 3595900 h 3595900"/>
              <a:gd name="connsiteX6" fmla="*/ 1527 w 12193527"/>
              <a:gd name="connsiteY6" fmla="*/ 0 h 3595900"/>
              <a:gd name="connsiteX0" fmla="*/ 1527 w 11301213"/>
              <a:gd name="connsiteY0" fmla="*/ 0 h 3595900"/>
              <a:gd name="connsiteX1" fmla="*/ 11301213 w 11301213"/>
              <a:gd name="connsiteY1" fmla="*/ 3040 h 3595900"/>
              <a:gd name="connsiteX2" fmla="*/ 11296796 w 11301213"/>
              <a:gd name="connsiteY2" fmla="*/ 3068372 h 3595900"/>
              <a:gd name="connsiteX3" fmla="*/ 9262618 w 11301213"/>
              <a:gd name="connsiteY3" fmla="*/ 3064020 h 3595900"/>
              <a:gd name="connsiteX4" fmla="*/ 8870774 w 11301213"/>
              <a:gd name="connsiteY4" fmla="*/ 3595714 h 3595900"/>
              <a:gd name="connsiteX5" fmla="*/ 1527 w 11301213"/>
              <a:gd name="connsiteY5" fmla="*/ 3595900 h 3595900"/>
              <a:gd name="connsiteX6" fmla="*/ 1527 w 11301213"/>
              <a:gd name="connsiteY6" fmla="*/ 0 h 3595900"/>
              <a:gd name="connsiteX0" fmla="*/ 1011 w 11307572"/>
              <a:gd name="connsiteY0" fmla="*/ 0 h 5376573"/>
              <a:gd name="connsiteX1" fmla="*/ 11307572 w 11307572"/>
              <a:gd name="connsiteY1" fmla="*/ 1783713 h 5376573"/>
              <a:gd name="connsiteX2" fmla="*/ 11303155 w 11307572"/>
              <a:gd name="connsiteY2" fmla="*/ 4849045 h 5376573"/>
              <a:gd name="connsiteX3" fmla="*/ 9268977 w 11307572"/>
              <a:gd name="connsiteY3" fmla="*/ 4844693 h 5376573"/>
              <a:gd name="connsiteX4" fmla="*/ 8877133 w 11307572"/>
              <a:gd name="connsiteY4" fmla="*/ 5376387 h 5376573"/>
              <a:gd name="connsiteX5" fmla="*/ 7886 w 11307572"/>
              <a:gd name="connsiteY5" fmla="*/ 5376573 h 5376573"/>
              <a:gd name="connsiteX6" fmla="*/ 1011 w 11307572"/>
              <a:gd name="connsiteY6" fmla="*/ 0 h 5376573"/>
              <a:gd name="connsiteX0" fmla="*/ 1011 w 11307572"/>
              <a:gd name="connsiteY0" fmla="*/ 10711 h 5387284"/>
              <a:gd name="connsiteX1" fmla="*/ 11307572 w 11307572"/>
              <a:gd name="connsiteY1" fmla="*/ 0 h 5387284"/>
              <a:gd name="connsiteX2" fmla="*/ 11303155 w 11307572"/>
              <a:gd name="connsiteY2" fmla="*/ 4859756 h 5387284"/>
              <a:gd name="connsiteX3" fmla="*/ 9268977 w 11307572"/>
              <a:gd name="connsiteY3" fmla="*/ 4855404 h 5387284"/>
              <a:gd name="connsiteX4" fmla="*/ 8877133 w 11307572"/>
              <a:gd name="connsiteY4" fmla="*/ 5387098 h 5387284"/>
              <a:gd name="connsiteX5" fmla="*/ 7886 w 11307572"/>
              <a:gd name="connsiteY5" fmla="*/ 5387284 h 5387284"/>
              <a:gd name="connsiteX6" fmla="*/ 1011 w 11307572"/>
              <a:gd name="connsiteY6" fmla="*/ 10711 h 5387284"/>
              <a:gd name="connsiteX0" fmla="*/ 1011 w 11307572"/>
              <a:gd name="connsiteY0" fmla="*/ 416064 h 5387284"/>
              <a:gd name="connsiteX1" fmla="*/ 11307572 w 11307572"/>
              <a:gd name="connsiteY1" fmla="*/ 0 h 5387284"/>
              <a:gd name="connsiteX2" fmla="*/ 11303155 w 11307572"/>
              <a:gd name="connsiteY2" fmla="*/ 4859756 h 5387284"/>
              <a:gd name="connsiteX3" fmla="*/ 9268977 w 11307572"/>
              <a:gd name="connsiteY3" fmla="*/ 4855404 h 5387284"/>
              <a:gd name="connsiteX4" fmla="*/ 8877133 w 11307572"/>
              <a:gd name="connsiteY4" fmla="*/ 5387098 h 5387284"/>
              <a:gd name="connsiteX5" fmla="*/ 7886 w 11307572"/>
              <a:gd name="connsiteY5" fmla="*/ 5387284 h 5387284"/>
              <a:gd name="connsiteX6" fmla="*/ 1011 w 11307572"/>
              <a:gd name="connsiteY6" fmla="*/ 416064 h 5387284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268977 w 11312920"/>
              <a:gd name="connsiteY3" fmla="*/ 4443657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364227 w 11312920"/>
              <a:gd name="connsiteY3" fmla="*/ 4448420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364227 w 11312920"/>
              <a:gd name="connsiteY3" fmla="*/ 4448420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404420 w 11312920"/>
              <a:gd name="connsiteY3" fmla="*/ 4453445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404420 w 11312920"/>
              <a:gd name="connsiteY3" fmla="*/ 4453445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2 w 11311921"/>
              <a:gd name="connsiteY0" fmla="*/ 4317 h 4975387"/>
              <a:gd name="connsiteX1" fmla="*/ 11311921 w 11311921"/>
              <a:gd name="connsiteY1" fmla="*/ 0 h 4975387"/>
              <a:gd name="connsiteX2" fmla="*/ 11302156 w 11311921"/>
              <a:gd name="connsiteY2" fmla="*/ 4448009 h 4975387"/>
              <a:gd name="connsiteX3" fmla="*/ 9403421 w 11311921"/>
              <a:gd name="connsiteY3" fmla="*/ 4453445 h 4975387"/>
              <a:gd name="connsiteX4" fmla="*/ 8876134 w 11311921"/>
              <a:gd name="connsiteY4" fmla="*/ 4975351 h 4975387"/>
              <a:gd name="connsiteX5" fmla="*/ 1795176 w 11311921"/>
              <a:gd name="connsiteY5" fmla="*/ 4553061 h 4975387"/>
              <a:gd name="connsiteX6" fmla="*/ 12 w 11311921"/>
              <a:gd name="connsiteY6" fmla="*/ 4317 h 4975387"/>
              <a:gd name="connsiteX0" fmla="*/ 21 w 11311930"/>
              <a:gd name="connsiteY0" fmla="*/ 4317 h 4975537"/>
              <a:gd name="connsiteX1" fmla="*/ 11311930 w 11311930"/>
              <a:gd name="connsiteY1" fmla="*/ 0 h 4975537"/>
              <a:gd name="connsiteX2" fmla="*/ 11302165 w 11311930"/>
              <a:gd name="connsiteY2" fmla="*/ 4448009 h 4975537"/>
              <a:gd name="connsiteX3" fmla="*/ 9403430 w 11311930"/>
              <a:gd name="connsiteY3" fmla="*/ 4453445 h 4975537"/>
              <a:gd name="connsiteX4" fmla="*/ 8876143 w 11311930"/>
              <a:gd name="connsiteY4" fmla="*/ 4975351 h 4975537"/>
              <a:gd name="connsiteX5" fmla="*/ 950233 w 11311930"/>
              <a:gd name="connsiteY5" fmla="*/ 4975537 h 4975537"/>
              <a:gd name="connsiteX6" fmla="*/ 21 w 11311930"/>
              <a:gd name="connsiteY6" fmla="*/ 4317 h 4975537"/>
              <a:gd name="connsiteX0" fmla="*/ 542922 w 10361697"/>
              <a:gd name="connsiteY0" fmla="*/ 218449 h 4975537"/>
              <a:gd name="connsiteX1" fmla="*/ 10361697 w 10361697"/>
              <a:gd name="connsiteY1" fmla="*/ 0 h 4975537"/>
              <a:gd name="connsiteX2" fmla="*/ 10351932 w 10361697"/>
              <a:gd name="connsiteY2" fmla="*/ 4448009 h 4975537"/>
              <a:gd name="connsiteX3" fmla="*/ 8453197 w 10361697"/>
              <a:gd name="connsiteY3" fmla="*/ 4453445 h 4975537"/>
              <a:gd name="connsiteX4" fmla="*/ 7925910 w 10361697"/>
              <a:gd name="connsiteY4" fmla="*/ 4975351 h 4975537"/>
              <a:gd name="connsiteX5" fmla="*/ 0 w 10361697"/>
              <a:gd name="connsiteY5" fmla="*/ 4975537 h 4975537"/>
              <a:gd name="connsiteX6" fmla="*/ 542922 w 10361697"/>
              <a:gd name="connsiteY6" fmla="*/ 218449 h 4975537"/>
              <a:gd name="connsiteX0" fmla="*/ 1412 w 10364197"/>
              <a:gd name="connsiteY0" fmla="*/ 21680 h 4975537"/>
              <a:gd name="connsiteX1" fmla="*/ 10364197 w 10364197"/>
              <a:gd name="connsiteY1" fmla="*/ 0 h 4975537"/>
              <a:gd name="connsiteX2" fmla="*/ 10354432 w 10364197"/>
              <a:gd name="connsiteY2" fmla="*/ 4448009 h 4975537"/>
              <a:gd name="connsiteX3" fmla="*/ 8455697 w 10364197"/>
              <a:gd name="connsiteY3" fmla="*/ 4453445 h 4975537"/>
              <a:gd name="connsiteX4" fmla="*/ 7928410 w 10364197"/>
              <a:gd name="connsiteY4" fmla="*/ 4975351 h 4975537"/>
              <a:gd name="connsiteX5" fmla="*/ 2500 w 10364197"/>
              <a:gd name="connsiteY5" fmla="*/ 4975537 h 4975537"/>
              <a:gd name="connsiteX6" fmla="*/ 1412 w 10364197"/>
              <a:gd name="connsiteY6" fmla="*/ 21680 h 4975537"/>
              <a:gd name="connsiteX0" fmla="*/ 1412 w 11197575"/>
              <a:gd name="connsiteY0" fmla="*/ 0 h 4953857"/>
              <a:gd name="connsiteX1" fmla="*/ 11197575 w 11197575"/>
              <a:gd name="connsiteY1" fmla="*/ 94067 h 4953857"/>
              <a:gd name="connsiteX2" fmla="*/ 10354432 w 11197575"/>
              <a:gd name="connsiteY2" fmla="*/ 4426329 h 4953857"/>
              <a:gd name="connsiteX3" fmla="*/ 8455697 w 11197575"/>
              <a:gd name="connsiteY3" fmla="*/ 4431765 h 4953857"/>
              <a:gd name="connsiteX4" fmla="*/ 7928410 w 11197575"/>
              <a:gd name="connsiteY4" fmla="*/ 4953671 h 4953857"/>
              <a:gd name="connsiteX5" fmla="*/ 2500 w 11197575"/>
              <a:gd name="connsiteY5" fmla="*/ 4953857 h 4953857"/>
              <a:gd name="connsiteX6" fmla="*/ 1412 w 11197575"/>
              <a:gd name="connsiteY6" fmla="*/ 0 h 4953857"/>
              <a:gd name="connsiteX0" fmla="*/ 1412 w 11307535"/>
              <a:gd name="connsiteY0" fmla="*/ 4317 h 4958174"/>
              <a:gd name="connsiteX1" fmla="*/ 11307535 w 11307535"/>
              <a:gd name="connsiteY1" fmla="*/ 0 h 4958174"/>
              <a:gd name="connsiteX2" fmla="*/ 10354432 w 11307535"/>
              <a:gd name="connsiteY2" fmla="*/ 4430646 h 4958174"/>
              <a:gd name="connsiteX3" fmla="*/ 8455697 w 11307535"/>
              <a:gd name="connsiteY3" fmla="*/ 4436082 h 4958174"/>
              <a:gd name="connsiteX4" fmla="*/ 7928410 w 11307535"/>
              <a:gd name="connsiteY4" fmla="*/ 4957988 h 4958174"/>
              <a:gd name="connsiteX5" fmla="*/ 2500 w 11307535"/>
              <a:gd name="connsiteY5" fmla="*/ 4958174 h 4958174"/>
              <a:gd name="connsiteX6" fmla="*/ 1412 w 11307535"/>
              <a:gd name="connsiteY6" fmla="*/ 4317 h 4958174"/>
              <a:gd name="connsiteX0" fmla="*/ 1412 w 11309525"/>
              <a:gd name="connsiteY0" fmla="*/ 4317 h 4958174"/>
              <a:gd name="connsiteX1" fmla="*/ 11307535 w 11309525"/>
              <a:gd name="connsiteY1" fmla="*/ 0 h 4958174"/>
              <a:gd name="connsiteX2" fmla="*/ 11309343 w 11309525"/>
              <a:gd name="connsiteY2" fmla="*/ 4430646 h 4958174"/>
              <a:gd name="connsiteX3" fmla="*/ 8455697 w 11309525"/>
              <a:gd name="connsiteY3" fmla="*/ 4436082 h 4958174"/>
              <a:gd name="connsiteX4" fmla="*/ 7928410 w 11309525"/>
              <a:gd name="connsiteY4" fmla="*/ 4957988 h 4958174"/>
              <a:gd name="connsiteX5" fmla="*/ 2500 w 11309525"/>
              <a:gd name="connsiteY5" fmla="*/ 4958174 h 4958174"/>
              <a:gd name="connsiteX6" fmla="*/ 1412 w 11309525"/>
              <a:gd name="connsiteY6" fmla="*/ 4317 h 4958174"/>
              <a:gd name="connsiteX0" fmla="*/ 1412 w 11309525"/>
              <a:gd name="connsiteY0" fmla="*/ 0 h 4958908"/>
              <a:gd name="connsiteX1" fmla="*/ 11307535 w 11309525"/>
              <a:gd name="connsiteY1" fmla="*/ 734 h 4958908"/>
              <a:gd name="connsiteX2" fmla="*/ 11309343 w 11309525"/>
              <a:gd name="connsiteY2" fmla="*/ 4431380 h 4958908"/>
              <a:gd name="connsiteX3" fmla="*/ 8455697 w 11309525"/>
              <a:gd name="connsiteY3" fmla="*/ 4436816 h 4958908"/>
              <a:gd name="connsiteX4" fmla="*/ 7928410 w 11309525"/>
              <a:gd name="connsiteY4" fmla="*/ 4958722 h 4958908"/>
              <a:gd name="connsiteX5" fmla="*/ 2500 w 11309525"/>
              <a:gd name="connsiteY5" fmla="*/ 4958908 h 4958908"/>
              <a:gd name="connsiteX6" fmla="*/ 1412 w 11309525"/>
              <a:gd name="connsiteY6" fmla="*/ 0 h 495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9525" h="4958908">
                <a:moveTo>
                  <a:pt x="1412" y="0"/>
                </a:moveTo>
                <a:lnTo>
                  <a:pt x="11307535" y="734"/>
                </a:lnTo>
                <a:cubicBezTo>
                  <a:pt x="11306477" y="482063"/>
                  <a:pt x="11310401" y="3950051"/>
                  <a:pt x="11309343" y="4431380"/>
                </a:cubicBezTo>
                <a:lnTo>
                  <a:pt x="8455697" y="4436816"/>
                </a:lnTo>
                <a:cubicBezTo>
                  <a:pt x="8459012" y="4436265"/>
                  <a:pt x="7935771" y="4963823"/>
                  <a:pt x="7928410" y="4958722"/>
                </a:cubicBezTo>
                <a:lnTo>
                  <a:pt x="2500" y="4958908"/>
                </a:lnTo>
                <a:cubicBezTo>
                  <a:pt x="7792" y="3817425"/>
                  <a:pt x="-3880" y="1141483"/>
                  <a:pt x="14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F0DC26-46F0-9EEB-E347-31341A1A5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98181" y="428376"/>
            <a:ext cx="10151626" cy="4958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4D1C0D-D429-53FD-2C97-68F3D07A3E17}"/>
              </a:ext>
            </a:extLst>
          </p:cNvPr>
          <p:cNvSpPr txBox="1"/>
          <p:nvPr userDrawn="1"/>
        </p:nvSpPr>
        <p:spPr>
          <a:xfrm>
            <a:off x="882079" y="1399906"/>
            <a:ext cx="91582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7560"/>
              </a:lnSpc>
            </a:pPr>
            <a: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ДЕЛАЕМ</a:t>
            </a:r>
            <a:b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ДЛЯ</a:t>
            </a:r>
            <a:b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СТРАНЫ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9F0B1AE-AD7F-0014-9BE1-106A497D4F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48994" y="5907450"/>
            <a:ext cx="2397952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82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rgbClr val="4B6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2D11153E-586D-882E-030A-8847D50ED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381" y="535813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2B1A30B-E869-0562-950F-CD44B8F988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381" y="2403746"/>
            <a:ext cx="9144000" cy="3918439"/>
          </a:xfrm>
        </p:spPr>
        <p:txBody>
          <a:bodyPr/>
          <a:lstStyle>
            <a:lvl1pPr marL="0" indent="0">
              <a:buNone/>
              <a:defRPr sz="2400" b="0" i="0" spc="100" baseline="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FSRAILWAY Book" panose="020B0503040504020204" pitchFamily="34" charset="0"/>
              </a:defRPr>
            </a:lvl2pPr>
            <a:lvl3pPr marL="914400" indent="0">
              <a:buNone/>
              <a:defRPr sz="1600" b="0" i="0" spc="200" baseline="0">
                <a:solidFill>
                  <a:schemeClr val="bg1"/>
                </a:solidFill>
                <a:latin typeface="RussianRail G Pro Medium" panose="02000503040000020004" pitchFamily="2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RussianRail G Pro" panose="02000503040000020004" pitchFamily="2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8E2AC9-ACF6-95EF-6533-A653F2B1E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D9432D-CF9E-40A9-EE00-77BB6764117A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09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3A8286B-62EA-E7DD-AA15-FCAED0CDC605}"/>
              </a:ext>
            </a:extLst>
          </p:cNvPr>
          <p:cNvSpPr/>
          <p:nvPr userDrawn="1"/>
        </p:nvSpPr>
        <p:spPr>
          <a:xfrm>
            <a:off x="-4967" y="-2978"/>
            <a:ext cx="12200794" cy="1900308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231913 w 12192305"/>
              <a:gd name="connsiteY0" fmla="*/ 1795528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231913 w 12192305"/>
              <a:gd name="connsiteY6" fmla="*/ 1795528 h 3592860"/>
              <a:gd name="connsiteX0" fmla="*/ 6626 w 12192305"/>
              <a:gd name="connsiteY0" fmla="*/ 907632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6626 w 12192305"/>
              <a:gd name="connsiteY6" fmla="*/ 907632 h 3592860"/>
              <a:gd name="connsiteX0" fmla="*/ 6626 w 12192001"/>
              <a:gd name="connsiteY0" fmla="*/ 0 h 2685228"/>
              <a:gd name="connsiteX1" fmla="*/ 11476383 w 12192001"/>
              <a:gd name="connsiteY1" fmla="*/ 828403 h 2685228"/>
              <a:gd name="connsiteX2" fmla="*/ 12192000 w 12192001"/>
              <a:gd name="connsiteY2" fmla="*/ 2157700 h 2685228"/>
              <a:gd name="connsiteX3" fmla="*/ 9261091 w 12192001"/>
              <a:gd name="connsiteY3" fmla="*/ 2153348 h 2685228"/>
              <a:gd name="connsiteX4" fmla="*/ 8869247 w 12192001"/>
              <a:gd name="connsiteY4" fmla="*/ 2685042 h 2685228"/>
              <a:gd name="connsiteX5" fmla="*/ 0 w 12192001"/>
              <a:gd name="connsiteY5" fmla="*/ 2685228 h 2685228"/>
              <a:gd name="connsiteX6" fmla="*/ 6626 w 12192001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886924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3879803 w 12198626"/>
              <a:gd name="connsiteY4" fmla="*/ 2605529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596326 w 12198626"/>
              <a:gd name="connsiteY3" fmla="*/ 2106966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934257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5608173 w 17800173"/>
              <a:gd name="connsiteY0" fmla="*/ 0 h 2685228"/>
              <a:gd name="connsiteX1" fmla="*/ 17800173 w 17800173"/>
              <a:gd name="connsiteY1" fmla="*/ 142 h 2685228"/>
              <a:gd name="connsiteX2" fmla="*/ 17793547 w 17800173"/>
              <a:gd name="connsiteY2" fmla="*/ 2157700 h 2685228"/>
              <a:gd name="connsiteX3" fmla="*/ 10535804 w 17800173"/>
              <a:gd name="connsiteY3" fmla="*/ 2153348 h 2685228"/>
              <a:gd name="connsiteX4" fmla="*/ 10117454 w 17800173"/>
              <a:gd name="connsiteY4" fmla="*/ 2685042 h 2685228"/>
              <a:gd name="connsiteX5" fmla="*/ 0 w 17800173"/>
              <a:gd name="connsiteY5" fmla="*/ 2685228 h 2685228"/>
              <a:gd name="connsiteX6" fmla="*/ 5608173 w 17800173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7794315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49679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195621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2195630"/>
              <a:gd name="connsiteY0" fmla="*/ 0 h 2685228"/>
              <a:gd name="connsiteX1" fmla="*/ 12105992 w 12195630"/>
              <a:gd name="connsiteY1" fmla="*/ 192647 h 2685228"/>
              <a:gd name="connsiteX2" fmla="*/ 12195621 w 12195630"/>
              <a:gd name="connsiteY2" fmla="*/ 2157700 h 2685228"/>
              <a:gd name="connsiteX3" fmla="*/ 10536572 w 12195630"/>
              <a:gd name="connsiteY3" fmla="*/ 2153348 h 2685228"/>
              <a:gd name="connsiteX4" fmla="*/ 10118222 w 12195630"/>
              <a:gd name="connsiteY4" fmla="*/ 2685042 h 2685228"/>
              <a:gd name="connsiteX5" fmla="*/ 768 w 12195630"/>
              <a:gd name="connsiteY5" fmla="*/ 2685228 h 2685228"/>
              <a:gd name="connsiteX6" fmla="*/ 621 w 12195630"/>
              <a:gd name="connsiteY6" fmla="*/ 0 h 2685228"/>
              <a:gd name="connsiteX0" fmla="*/ 621 w 12202245"/>
              <a:gd name="connsiteY0" fmla="*/ 0 h 2685228"/>
              <a:gd name="connsiteX1" fmla="*/ 12202245 w 12202245"/>
              <a:gd name="connsiteY1" fmla="*/ 8163 h 2685228"/>
              <a:gd name="connsiteX2" fmla="*/ 12195621 w 12202245"/>
              <a:gd name="connsiteY2" fmla="*/ 2157700 h 2685228"/>
              <a:gd name="connsiteX3" fmla="*/ 10536572 w 12202245"/>
              <a:gd name="connsiteY3" fmla="*/ 2153348 h 2685228"/>
              <a:gd name="connsiteX4" fmla="*/ 10118222 w 12202245"/>
              <a:gd name="connsiteY4" fmla="*/ 2685042 h 2685228"/>
              <a:gd name="connsiteX5" fmla="*/ 768 w 12202245"/>
              <a:gd name="connsiteY5" fmla="*/ 2685228 h 2685228"/>
              <a:gd name="connsiteX6" fmla="*/ 621 w 12202245"/>
              <a:gd name="connsiteY6" fmla="*/ 0 h 2685228"/>
              <a:gd name="connsiteX0" fmla="*/ 621 w 12195627"/>
              <a:gd name="connsiteY0" fmla="*/ 0 h 2685228"/>
              <a:gd name="connsiteX1" fmla="*/ 12065396 w 12195627"/>
              <a:gd name="connsiteY1" fmla="*/ 250759 h 2685228"/>
              <a:gd name="connsiteX2" fmla="*/ 12195621 w 12195627"/>
              <a:gd name="connsiteY2" fmla="*/ 2157700 h 2685228"/>
              <a:gd name="connsiteX3" fmla="*/ 10536572 w 12195627"/>
              <a:gd name="connsiteY3" fmla="*/ 2153348 h 2685228"/>
              <a:gd name="connsiteX4" fmla="*/ 10118222 w 12195627"/>
              <a:gd name="connsiteY4" fmla="*/ 2685042 h 2685228"/>
              <a:gd name="connsiteX5" fmla="*/ 768 w 12195627"/>
              <a:gd name="connsiteY5" fmla="*/ 2685228 h 2685228"/>
              <a:gd name="connsiteX6" fmla="*/ 621 w 12195627"/>
              <a:gd name="connsiteY6" fmla="*/ 0 h 2685228"/>
              <a:gd name="connsiteX0" fmla="*/ 621 w 12196025"/>
              <a:gd name="connsiteY0" fmla="*/ 10498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10498 h 2695726"/>
              <a:gd name="connsiteX0" fmla="*/ 154378 w 12195257"/>
              <a:gd name="connsiteY0" fmla="*/ 1407660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54378 w 12195257"/>
              <a:gd name="connsiteY6" fmla="*/ 1407660 h 2695726"/>
              <a:gd name="connsiteX0" fmla="*/ 621 w 12196025"/>
              <a:gd name="connsiteY0" fmla="*/ 815315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815315 h 2695726"/>
              <a:gd name="connsiteX0" fmla="*/ 135062 w 12195257"/>
              <a:gd name="connsiteY0" fmla="*/ 956963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35062 w 12195257"/>
              <a:gd name="connsiteY6" fmla="*/ 956963 h 2695726"/>
              <a:gd name="connsiteX0" fmla="*/ 193 w 12208474"/>
              <a:gd name="connsiteY0" fmla="*/ 789560 h 2695726"/>
              <a:gd name="connsiteX1" fmla="*/ 12208474 w 12208474"/>
              <a:gd name="connsiteY1" fmla="*/ 0 h 2695726"/>
              <a:gd name="connsiteX2" fmla="*/ 12208070 w 12208474"/>
              <a:gd name="connsiteY2" fmla="*/ 2168198 h 2695726"/>
              <a:gd name="connsiteX3" fmla="*/ 10549021 w 12208474"/>
              <a:gd name="connsiteY3" fmla="*/ 2163846 h 2695726"/>
              <a:gd name="connsiteX4" fmla="*/ 10130671 w 12208474"/>
              <a:gd name="connsiteY4" fmla="*/ 2695540 h 2695726"/>
              <a:gd name="connsiteX5" fmla="*/ 13217 w 12208474"/>
              <a:gd name="connsiteY5" fmla="*/ 2695726 h 2695726"/>
              <a:gd name="connsiteX6" fmla="*/ 193 w 12208474"/>
              <a:gd name="connsiteY6" fmla="*/ 789560 h 2695726"/>
              <a:gd name="connsiteX0" fmla="*/ 321779 w 12195257"/>
              <a:gd name="connsiteY0" fmla="*/ 976278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321779 w 12195257"/>
              <a:gd name="connsiteY6" fmla="*/ 976278 h 2695726"/>
              <a:gd name="connsiteX0" fmla="*/ 693 w 12195505"/>
              <a:gd name="connsiteY0" fmla="*/ 804135 h 2695726"/>
              <a:gd name="connsiteX1" fmla="*/ 12195505 w 12195505"/>
              <a:gd name="connsiteY1" fmla="*/ 0 h 2695726"/>
              <a:gd name="connsiteX2" fmla="*/ 12195101 w 12195505"/>
              <a:gd name="connsiteY2" fmla="*/ 2168198 h 2695726"/>
              <a:gd name="connsiteX3" fmla="*/ 10536052 w 12195505"/>
              <a:gd name="connsiteY3" fmla="*/ 2163846 h 2695726"/>
              <a:gd name="connsiteX4" fmla="*/ 10117702 w 12195505"/>
              <a:gd name="connsiteY4" fmla="*/ 2695540 h 2695726"/>
              <a:gd name="connsiteX5" fmla="*/ 248 w 12195505"/>
              <a:gd name="connsiteY5" fmla="*/ 2695726 h 2695726"/>
              <a:gd name="connsiteX6" fmla="*/ 693 w 12195505"/>
              <a:gd name="connsiteY6" fmla="*/ 804135 h 2695726"/>
              <a:gd name="connsiteX0" fmla="*/ 693 w 12195236"/>
              <a:gd name="connsiteY0" fmla="*/ 8451 h 1900042"/>
              <a:gd name="connsiteX1" fmla="*/ 12191680 w 12195236"/>
              <a:gd name="connsiteY1" fmla="*/ 0 h 1900042"/>
              <a:gd name="connsiteX2" fmla="*/ 12195101 w 12195236"/>
              <a:gd name="connsiteY2" fmla="*/ 1372514 h 1900042"/>
              <a:gd name="connsiteX3" fmla="*/ 10536052 w 12195236"/>
              <a:gd name="connsiteY3" fmla="*/ 1368162 h 1900042"/>
              <a:gd name="connsiteX4" fmla="*/ 10117702 w 12195236"/>
              <a:gd name="connsiteY4" fmla="*/ 1899856 h 1900042"/>
              <a:gd name="connsiteX5" fmla="*/ 248 w 12195236"/>
              <a:gd name="connsiteY5" fmla="*/ 1900042 h 1900042"/>
              <a:gd name="connsiteX6" fmla="*/ 693 w 12195236"/>
              <a:gd name="connsiteY6" fmla="*/ 8451 h 1900042"/>
              <a:gd name="connsiteX0" fmla="*/ 693 w 12195110"/>
              <a:gd name="connsiteY0" fmla="*/ 0 h 1891591"/>
              <a:gd name="connsiteX1" fmla="*/ 12107522 w 12195110"/>
              <a:gd name="connsiteY1" fmla="*/ 106311 h 1891591"/>
              <a:gd name="connsiteX2" fmla="*/ 12195101 w 12195110"/>
              <a:gd name="connsiteY2" fmla="*/ 1364063 h 1891591"/>
              <a:gd name="connsiteX3" fmla="*/ 10536052 w 12195110"/>
              <a:gd name="connsiteY3" fmla="*/ 1359711 h 1891591"/>
              <a:gd name="connsiteX4" fmla="*/ 10117702 w 12195110"/>
              <a:gd name="connsiteY4" fmla="*/ 1891405 h 1891591"/>
              <a:gd name="connsiteX5" fmla="*/ 248 w 12195110"/>
              <a:gd name="connsiteY5" fmla="*/ 1891591 h 1891591"/>
              <a:gd name="connsiteX6" fmla="*/ 693 w 12195110"/>
              <a:gd name="connsiteY6" fmla="*/ 0 h 1891591"/>
              <a:gd name="connsiteX0" fmla="*/ 693 w 12199331"/>
              <a:gd name="connsiteY0" fmla="*/ 8451 h 1900042"/>
              <a:gd name="connsiteX1" fmla="*/ 12199331 w 12199331"/>
              <a:gd name="connsiteY1" fmla="*/ 0 h 1900042"/>
              <a:gd name="connsiteX2" fmla="*/ 12195101 w 12199331"/>
              <a:gd name="connsiteY2" fmla="*/ 1372514 h 1900042"/>
              <a:gd name="connsiteX3" fmla="*/ 10536052 w 12199331"/>
              <a:gd name="connsiteY3" fmla="*/ 1368162 h 1900042"/>
              <a:gd name="connsiteX4" fmla="*/ 10117702 w 12199331"/>
              <a:gd name="connsiteY4" fmla="*/ 1899856 h 1900042"/>
              <a:gd name="connsiteX5" fmla="*/ 248 w 12199331"/>
              <a:gd name="connsiteY5" fmla="*/ 1900042 h 1900042"/>
              <a:gd name="connsiteX6" fmla="*/ 693 w 12199331"/>
              <a:gd name="connsiteY6" fmla="*/ 8451 h 1900042"/>
              <a:gd name="connsiteX0" fmla="*/ 11921 w 12199083"/>
              <a:gd name="connsiteY0" fmla="*/ 46704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11921 w 12199083"/>
              <a:gd name="connsiteY6" fmla="*/ 46704 h 1900042"/>
              <a:gd name="connsiteX0" fmla="*/ 4270 w 12199083"/>
              <a:gd name="connsiteY0" fmla="*/ 4625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4270 w 12199083"/>
              <a:gd name="connsiteY6" fmla="*/ 4625 h 190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083" h="1900042">
                <a:moveTo>
                  <a:pt x="4270" y="4625"/>
                </a:moveTo>
                <a:lnTo>
                  <a:pt x="12199083" y="0"/>
                </a:lnTo>
                <a:cubicBezTo>
                  <a:pt x="12198025" y="481329"/>
                  <a:pt x="12195911" y="891185"/>
                  <a:pt x="12194853" y="1372514"/>
                </a:cubicBezTo>
                <a:lnTo>
                  <a:pt x="10535804" y="1368162"/>
                </a:lnTo>
                <a:cubicBezTo>
                  <a:pt x="10539119" y="1367611"/>
                  <a:pt x="10516387" y="1377419"/>
                  <a:pt x="10117454" y="1899856"/>
                </a:cubicBezTo>
                <a:lnTo>
                  <a:pt x="0" y="1900042"/>
                </a:lnTo>
                <a:cubicBezTo>
                  <a:pt x="2209" y="1004966"/>
                  <a:pt x="2061" y="899701"/>
                  <a:pt x="4270" y="46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xmlns="" id="{0A020974-32BE-00D6-1792-DD101C9A4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381" y="535813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A35597-5D72-05FF-6C04-7D53492F4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348589" y="449256"/>
            <a:ext cx="2398357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27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ирменная рамка №3 (сверх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9B06F283-9B9E-D59D-E305-597E718E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10560169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xmlns="" id="{65699D10-9028-8BE8-BC33-F0C6CFFA6D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2223471"/>
            <a:ext cx="6190763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n cap="sq">
                  <a:solidFill>
                    <a:schemeClr val="tx1"/>
                  </a:solidFill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3" name="Заголовок 7">
            <a:extLst>
              <a:ext uri="{FF2B5EF4-FFF2-40B4-BE49-F238E27FC236}">
                <a16:creationId xmlns:a16="http://schemas.microsoft.com/office/drawing/2014/main" xmlns="" id="{5E65BC66-0B59-5089-D323-FC0A65A6C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ln w="15875"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0C228D-B81E-7DAA-5421-7E19C62BCC74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01428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>
          <p15:clr>
            <a:srgbClr val="A4A3A4"/>
          </p15:clr>
        </p15:guide>
        <p15:guide id="2" pos="279">
          <p15:clr>
            <a:srgbClr val="A4A3A4"/>
          </p15:clr>
        </p15:guide>
        <p15:guide id="3" pos="551">
          <p15:clr>
            <a:srgbClr val="A4A3A4"/>
          </p15:clr>
        </p15:guide>
        <p15:guide id="4" pos="1096">
          <p15:clr>
            <a:srgbClr val="A4A3A4"/>
          </p15:clr>
        </p15:guide>
        <p15:guide id="5" pos="1640">
          <p15:clr>
            <a:srgbClr val="A4A3A4"/>
          </p15:clr>
        </p15:guide>
        <p15:guide id="6" pos="2184">
          <p15:clr>
            <a:srgbClr val="A4A3A4"/>
          </p15:clr>
        </p15:guide>
        <p15:guide id="7" pos="2729">
          <p15:clr>
            <a:srgbClr val="A4A3A4"/>
          </p15:clr>
        </p15:guide>
        <p15:guide id="8" pos="3296">
          <p15:clr>
            <a:srgbClr val="A4A3A4"/>
          </p15:clr>
        </p15:guide>
        <p15:guide id="9" pos="3840">
          <p15:clr>
            <a:srgbClr val="A4A3A4"/>
          </p15:clr>
        </p15:guide>
        <p15:guide id="10" pos="4384">
          <p15:clr>
            <a:srgbClr val="A4A3A4"/>
          </p15:clr>
        </p15:guide>
        <p15:guide id="11" pos="4929">
          <p15:clr>
            <a:srgbClr val="A4A3A4"/>
          </p15:clr>
        </p15:guide>
        <p15:guide id="12" pos="5473">
          <p15:clr>
            <a:srgbClr val="A4A3A4"/>
          </p15:clr>
        </p15:guide>
        <p15:guide id="13" pos="6040">
          <p15:clr>
            <a:srgbClr val="A4A3A4"/>
          </p15:clr>
        </p15:guide>
        <p15:guide id="14" pos="6584">
          <p15:clr>
            <a:srgbClr val="A4A3A4"/>
          </p15:clr>
        </p15:guide>
        <p15:guide id="15" pos="7129">
          <p15:clr>
            <a:srgbClr val="A4A3A4"/>
          </p15:clr>
        </p15:guide>
        <p15:guide id="16" pos="7401">
          <p15:clr>
            <a:srgbClr val="A4A3A4"/>
          </p15:clr>
        </p15:guide>
        <p15:guide id="18" orient="horz" pos="550">
          <p15:clr>
            <a:srgbClr val="A4A3A4"/>
          </p15:clr>
        </p15:guide>
        <p15:guide id="19" orient="horz" pos="3770">
          <p15:clr>
            <a:srgbClr val="A4A3A4"/>
          </p15:clr>
        </p15:guide>
        <p15:guide id="20" orient="horz" pos="4042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рменная рамка №3 (сверх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212950-83E9-2D55-9679-1B617AC6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87"/>
            <a:ext cx="12192000" cy="6857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0C228D-B81E-7DAA-5421-7E19C62BCC74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4D974E0-DA68-9FD0-58E5-814DDB3DC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7531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>
          <p15:clr>
            <a:srgbClr val="A4A3A4"/>
          </p15:clr>
        </p15:guide>
        <p15:guide id="2" pos="279">
          <p15:clr>
            <a:srgbClr val="A4A3A4"/>
          </p15:clr>
        </p15:guide>
        <p15:guide id="3" pos="551">
          <p15:clr>
            <a:srgbClr val="A4A3A4"/>
          </p15:clr>
        </p15:guide>
        <p15:guide id="4" pos="1096">
          <p15:clr>
            <a:srgbClr val="A4A3A4"/>
          </p15:clr>
        </p15:guide>
        <p15:guide id="5" pos="1640">
          <p15:clr>
            <a:srgbClr val="A4A3A4"/>
          </p15:clr>
        </p15:guide>
        <p15:guide id="6" pos="2184">
          <p15:clr>
            <a:srgbClr val="A4A3A4"/>
          </p15:clr>
        </p15:guide>
        <p15:guide id="7" pos="2729">
          <p15:clr>
            <a:srgbClr val="A4A3A4"/>
          </p15:clr>
        </p15:guide>
        <p15:guide id="8" pos="3296">
          <p15:clr>
            <a:srgbClr val="A4A3A4"/>
          </p15:clr>
        </p15:guide>
        <p15:guide id="9" pos="3840">
          <p15:clr>
            <a:srgbClr val="A4A3A4"/>
          </p15:clr>
        </p15:guide>
        <p15:guide id="10" pos="4384">
          <p15:clr>
            <a:srgbClr val="A4A3A4"/>
          </p15:clr>
        </p15:guide>
        <p15:guide id="11" pos="4929">
          <p15:clr>
            <a:srgbClr val="A4A3A4"/>
          </p15:clr>
        </p15:guide>
        <p15:guide id="12" pos="5473">
          <p15:clr>
            <a:srgbClr val="A4A3A4"/>
          </p15:clr>
        </p15:guide>
        <p15:guide id="13" pos="6040">
          <p15:clr>
            <a:srgbClr val="A4A3A4"/>
          </p15:clr>
        </p15:guide>
        <p15:guide id="14" pos="6584">
          <p15:clr>
            <a:srgbClr val="A4A3A4"/>
          </p15:clr>
        </p15:guide>
        <p15:guide id="15" pos="7129">
          <p15:clr>
            <a:srgbClr val="A4A3A4"/>
          </p15:clr>
        </p15:guide>
        <p15:guide id="16" pos="7401">
          <p15:clr>
            <a:srgbClr val="A4A3A4"/>
          </p15:clr>
        </p15:guide>
        <p15:guide id="18" orient="horz" pos="550">
          <p15:clr>
            <a:srgbClr val="A4A3A4"/>
          </p15:clr>
        </p15:guide>
        <p15:guide id="19" orient="horz" pos="3770">
          <p15:clr>
            <a:srgbClr val="A4A3A4"/>
          </p15:clr>
        </p15:guide>
        <p15:guide id="20" orient="horz" pos="4042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рменная рамка №3 (сверх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B5C19ED-4500-F298-D620-46698C673B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0C228D-B81E-7DAA-5421-7E19C62BCC74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4D974E0-DA68-9FD0-58E5-814DDB3DC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2167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xmlns="" id="{CE9D6AF5-02D3-2ED2-2C5A-74561224F5D9}"/>
              </a:ext>
            </a:extLst>
          </p:cNvPr>
          <p:cNvSpPr/>
          <p:nvPr userDrawn="1"/>
        </p:nvSpPr>
        <p:spPr>
          <a:xfrm>
            <a:off x="442193" y="428376"/>
            <a:ext cx="11309525" cy="4958908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15875 w 12192305"/>
              <a:gd name="connsiteY0" fmla="*/ 168410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15875 w 12192305"/>
              <a:gd name="connsiteY6" fmla="*/ 168410 h 3592860"/>
              <a:gd name="connsiteX0" fmla="*/ 1527 w 12193832"/>
              <a:gd name="connsiteY0" fmla="*/ 0 h 3595900"/>
              <a:gd name="connsiteX1" fmla="*/ 12193527 w 12193832"/>
              <a:gd name="connsiteY1" fmla="*/ 3040 h 3595900"/>
              <a:gd name="connsiteX2" fmla="*/ 12193527 w 12193832"/>
              <a:gd name="connsiteY2" fmla="*/ 3068372 h 3595900"/>
              <a:gd name="connsiteX3" fmla="*/ 9262618 w 12193832"/>
              <a:gd name="connsiteY3" fmla="*/ 3064020 h 3595900"/>
              <a:gd name="connsiteX4" fmla="*/ 8870774 w 12193832"/>
              <a:gd name="connsiteY4" fmla="*/ 3595714 h 3595900"/>
              <a:gd name="connsiteX5" fmla="*/ 1527 w 12193832"/>
              <a:gd name="connsiteY5" fmla="*/ 3595900 h 3595900"/>
              <a:gd name="connsiteX6" fmla="*/ 1527 w 12193832"/>
              <a:gd name="connsiteY6" fmla="*/ 0 h 3595900"/>
              <a:gd name="connsiteX0" fmla="*/ 1527 w 12193527"/>
              <a:gd name="connsiteY0" fmla="*/ 0 h 3595900"/>
              <a:gd name="connsiteX1" fmla="*/ 12193527 w 12193527"/>
              <a:gd name="connsiteY1" fmla="*/ 3040 h 3595900"/>
              <a:gd name="connsiteX2" fmla="*/ 11296796 w 12193527"/>
              <a:gd name="connsiteY2" fmla="*/ 3068372 h 3595900"/>
              <a:gd name="connsiteX3" fmla="*/ 9262618 w 12193527"/>
              <a:gd name="connsiteY3" fmla="*/ 3064020 h 3595900"/>
              <a:gd name="connsiteX4" fmla="*/ 8870774 w 12193527"/>
              <a:gd name="connsiteY4" fmla="*/ 3595714 h 3595900"/>
              <a:gd name="connsiteX5" fmla="*/ 1527 w 12193527"/>
              <a:gd name="connsiteY5" fmla="*/ 3595900 h 3595900"/>
              <a:gd name="connsiteX6" fmla="*/ 1527 w 12193527"/>
              <a:gd name="connsiteY6" fmla="*/ 0 h 3595900"/>
              <a:gd name="connsiteX0" fmla="*/ 1527 w 11301213"/>
              <a:gd name="connsiteY0" fmla="*/ 0 h 3595900"/>
              <a:gd name="connsiteX1" fmla="*/ 11301213 w 11301213"/>
              <a:gd name="connsiteY1" fmla="*/ 3040 h 3595900"/>
              <a:gd name="connsiteX2" fmla="*/ 11296796 w 11301213"/>
              <a:gd name="connsiteY2" fmla="*/ 3068372 h 3595900"/>
              <a:gd name="connsiteX3" fmla="*/ 9262618 w 11301213"/>
              <a:gd name="connsiteY3" fmla="*/ 3064020 h 3595900"/>
              <a:gd name="connsiteX4" fmla="*/ 8870774 w 11301213"/>
              <a:gd name="connsiteY4" fmla="*/ 3595714 h 3595900"/>
              <a:gd name="connsiteX5" fmla="*/ 1527 w 11301213"/>
              <a:gd name="connsiteY5" fmla="*/ 3595900 h 3595900"/>
              <a:gd name="connsiteX6" fmla="*/ 1527 w 11301213"/>
              <a:gd name="connsiteY6" fmla="*/ 0 h 3595900"/>
              <a:gd name="connsiteX0" fmla="*/ 1011 w 11307572"/>
              <a:gd name="connsiteY0" fmla="*/ 0 h 5376573"/>
              <a:gd name="connsiteX1" fmla="*/ 11307572 w 11307572"/>
              <a:gd name="connsiteY1" fmla="*/ 1783713 h 5376573"/>
              <a:gd name="connsiteX2" fmla="*/ 11303155 w 11307572"/>
              <a:gd name="connsiteY2" fmla="*/ 4849045 h 5376573"/>
              <a:gd name="connsiteX3" fmla="*/ 9268977 w 11307572"/>
              <a:gd name="connsiteY3" fmla="*/ 4844693 h 5376573"/>
              <a:gd name="connsiteX4" fmla="*/ 8877133 w 11307572"/>
              <a:gd name="connsiteY4" fmla="*/ 5376387 h 5376573"/>
              <a:gd name="connsiteX5" fmla="*/ 7886 w 11307572"/>
              <a:gd name="connsiteY5" fmla="*/ 5376573 h 5376573"/>
              <a:gd name="connsiteX6" fmla="*/ 1011 w 11307572"/>
              <a:gd name="connsiteY6" fmla="*/ 0 h 5376573"/>
              <a:gd name="connsiteX0" fmla="*/ 1011 w 11307572"/>
              <a:gd name="connsiteY0" fmla="*/ 10711 h 5387284"/>
              <a:gd name="connsiteX1" fmla="*/ 11307572 w 11307572"/>
              <a:gd name="connsiteY1" fmla="*/ 0 h 5387284"/>
              <a:gd name="connsiteX2" fmla="*/ 11303155 w 11307572"/>
              <a:gd name="connsiteY2" fmla="*/ 4859756 h 5387284"/>
              <a:gd name="connsiteX3" fmla="*/ 9268977 w 11307572"/>
              <a:gd name="connsiteY3" fmla="*/ 4855404 h 5387284"/>
              <a:gd name="connsiteX4" fmla="*/ 8877133 w 11307572"/>
              <a:gd name="connsiteY4" fmla="*/ 5387098 h 5387284"/>
              <a:gd name="connsiteX5" fmla="*/ 7886 w 11307572"/>
              <a:gd name="connsiteY5" fmla="*/ 5387284 h 5387284"/>
              <a:gd name="connsiteX6" fmla="*/ 1011 w 11307572"/>
              <a:gd name="connsiteY6" fmla="*/ 10711 h 5387284"/>
              <a:gd name="connsiteX0" fmla="*/ 1011 w 11307572"/>
              <a:gd name="connsiteY0" fmla="*/ 416064 h 5387284"/>
              <a:gd name="connsiteX1" fmla="*/ 11307572 w 11307572"/>
              <a:gd name="connsiteY1" fmla="*/ 0 h 5387284"/>
              <a:gd name="connsiteX2" fmla="*/ 11303155 w 11307572"/>
              <a:gd name="connsiteY2" fmla="*/ 4859756 h 5387284"/>
              <a:gd name="connsiteX3" fmla="*/ 9268977 w 11307572"/>
              <a:gd name="connsiteY3" fmla="*/ 4855404 h 5387284"/>
              <a:gd name="connsiteX4" fmla="*/ 8877133 w 11307572"/>
              <a:gd name="connsiteY4" fmla="*/ 5387098 h 5387284"/>
              <a:gd name="connsiteX5" fmla="*/ 7886 w 11307572"/>
              <a:gd name="connsiteY5" fmla="*/ 5387284 h 5387284"/>
              <a:gd name="connsiteX6" fmla="*/ 1011 w 11307572"/>
              <a:gd name="connsiteY6" fmla="*/ 416064 h 5387284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268977 w 11312920"/>
              <a:gd name="connsiteY3" fmla="*/ 4443657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364227 w 11312920"/>
              <a:gd name="connsiteY3" fmla="*/ 4448420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364227 w 11312920"/>
              <a:gd name="connsiteY3" fmla="*/ 4448420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404420 w 11312920"/>
              <a:gd name="connsiteY3" fmla="*/ 4453445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404420 w 11312920"/>
              <a:gd name="connsiteY3" fmla="*/ 4453445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2 w 11311921"/>
              <a:gd name="connsiteY0" fmla="*/ 4317 h 4975387"/>
              <a:gd name="connsiteX1" fmla="*/ 11311921 w 11311921"/>
              <a:gd name="connsiteY1" fmla="*/ 0 h 4975387"/>
              <a:gd name="connsiteX2" fmla="*/ 11302156 w 11311921"/>
              <a:gd name="connsiteY2" fmla="*/ 4448009 h 4975387"/>
              <a:gd name="connsiteX3" fmla="*/ 9403421 w 11311921"/>
              <a:gd name="connsiteY3" fmla="*/ 4453445 h 4975387"/>
              <a:gd name="connsiteX4" fmla="*/ 8876134 w 11311921"/>
              <a:gd name="connsiteY4" fmla="*/ 4975351 h 4975387"/>
              <a:gd name="connsiteX5" fmla="*/ 1795176 w 11311921"/>
              <a:gd name="connsiteY5" fmla="*/ 4553061 h 4975387"/>
              <a:gd name="connsiteX6" fmla="*/ 12 w 11311921"/>
              <a:gd name="connsiteY6" fmla="*/ 4317 h 4975387"/>
              <a:gd name="connsiteX0" fmla="*/ 21 w 11311930"/>
              <a:gd name="connsiteY0" fmla="*/ 4317 h 4975537"/>
              <a:gd name="connsiteX1" fmla="*/ 11311930 w 11311930"/>
              <a:gd name="connsiteY1" fmla="*/ 0 h 4975537"/>
              <a:gd name="connsiteX2" fmla="*/ 11302165 w 11311930"/>
              <a:gd name="connsiteY2" fmla="*/ 4448009 h 4975537"/>
              <a:gd name="connsiteX3" fmla="*/ 9403430 w 11311930"/>
              <a:gd name="connsiteY3" fmla="*/ 4453445 h 4975537"/>
              <a:gd name="connsiteX4" fmla="*/ 8876143 w 11311930"/>
              <a:gd name="connsiteY4" fmla="*/ 4975351 h 4975537"/>
              <a:gd name="connsiteX5" fmla="*/ 950233 w 11311930"/>
              <a:gd name="connsiteY5" fmla="*/ 4975537 h 4975537"/>
              <a:gd name="connsiteX6" fmla="*/ 21 w 11311930"/>
              <a:gd name="connsiteY6" fmla="*/ 4317 h 4975537"/>
              <a:gd name="connsiteX0" fmla="*/ 542922 w 10361697"/>
              <a:gd name="connsiteY0" fmla="*/ 218449 h 4975537"/>
              <a:gd name="connsiteX1" fmla="*/ 10361697 w 10361697"/>
              <a:gd name="connsiteY1" fmla="*/ 0 h 4975537"/>
              <a:gd name="connsiteX2" fmla="*/ 10351932 w 10361697"/>
              <a:gd name="connsiteY2" fmla="*/ 4448009 h 4975537"/>
              <a:gd name="connsiteX3" fmla="*/ 8453197 w 10361697"/>
              <a:gd name="connsiteY3" fmla="*/ 4453445 h 4975537"/>
              <a:gd name="connsiteX4" fmla="*/ 7925910 w 10361697"/>
              <a:gd name="connsiteY4" fmla="*/ 4975351 h 4975537"/>
              <a:gd name="connsiteX5" fmla="*/ 0 w 10361697"/>
              <a:gd name="connsiteY5" fmla="*/ 4975537 h 4975537"/>
              <a:gd name="connsiteX6" fmla="*/ 542922 w 10361697"/>
              <a:gd name="connsiteY6" fmla="*/ 218449 h 4975537"/>
              <a:gd name="connsiteX0" fmla="*/ 1412 w 10364197"/>
              <a:gd name="connsiteY0" fmla="*/ 21680 h 4975537"/>
              <a:gd name="connsiteX1" fmla="*/ 10364197 w 10364197"/>
              <a:gd name="connsiteY1" fmla="*/ 0 h 4975537"/>
              <a:gd name="connsiteX2" fmla="*/ 10354432 w 10364197"/>
              <a:gd name="connsiteY2" fmla="*/ 4448009 h 4975537"/>
              <a:gd name="connsiteX3" fmla="*/ 8455697 w 10364197"/>
              <a:gd name="connsiteY3" fmla="*/ 4453445 h 4975537"/>
              <a:gd name="connsiteX4" fmla="*/ 7928410 w 10364197"/>
              <a:gd name="connsiteY4" fmla="*/ 4975351 h 4975537"/>
              <a:gd name="connsiteX5" fmla="*/ 2500 w 10364197"/>
              <a:gd name="connsiteY5" fmla="*/ 4975537 h 4975537"/>
              <a:gd name="connsiteX6" fmla="*/ 1412 w 10364197"/>
              <a:gd name="connsiteY6" fmla="*/ 21680 h 4975537"/>
              <a:gd name="connsiteX0" fmla="*/ 1412 w 11197575"/>
              <a:gd name="connsiteY0" fmla="*/ 0 h 4953857"/>
              <a:gd name="connsiteX1" fmla="*/ 11197575 w 11197575"/>
              <a:gd name="connsiteY1" fmla="*/ 94067 h 4953857"/>
              <a:gd name="connsiteX2" fmla="*/ 10354432 w 11197575"/>
              <a:gd name="connsiteY2" fmla="*/ 4426329 h 4953857"/>
              <a:gd name="connsiteX3" fmla="*/ 8455697 w 11197575"/>
              <a:gd name="connsiteY3" fmla="*/ 4431765 h 4953857"/>
              <a:gd name="connsiteX4" fmla="*/ 7928410 w 11197575"/>
              <a:gd name="connsiteY4" fmla="*/ 4953671 h 4953857"/>
              <a:gd name="connsiteX5" fmla="*/ 2500 w 11197575"/>
              <a:gd name="connsiteY5" fmla="*/ 4953857 h 4953857"/>
              <a:gd name="connsiteX6" fmla="*/ 1412 w 11197575"/>
              <a:gd name="connsiteY6" fmla="*/ 0 h 4953857"/>
              <a:gd name="connsiteX0" fmla="*/ 1412 w 11307535"/>
              <a:gd name="connsiteY0" fmla="*/ 4317 h 4958174"/>
              <a:gd name="connsiteX1" fmla="*/ 11307535 w 11307535"/>
              <a:gd name="connsiteY1" fmla="*/ 0 h 4958174"/>
              <a:gd name="connsiteX2" fmla="*/ 10354432 w 11307535"/>
              <a:gd name="connsiteY2" fmla="*/ 4430646 h 4958174"/>
              <a:gd name="connsiteX3" fmla="*/ 8455697 w 11307535"/>
              <a:gd name="connsiteY3" fmla="*/ 4436082 h 4958174"/>
              <a:gd name="connsiteX4" fmla="*/ 7928410 w 11307535"/>
              <a:gd name="connsiteY4" fmla="*/ 4957988 h 4958174"/>
              <a:gd name="connsiteX5" fmla="*/ 2500 w 11307535"/>
              <a:gd name="connsiteY5" fmla="*/ 4958174 h 4958174"/>
              <a:gd name="connsiteX6" fmla="*/ 1412 w 11307535"/>
              <a:gd name="connsiteY6" fmla="*/ 4317 h 4958174"/>
              <a:gd name="connsiteX0" fmla="*/ 1412 w 11309525"/>
              <a:gd name="connsiteY0" fmla="*/ 4317 h 4958174"/>
              <a:gd name="connsiteX1" fmla="*/ 11307535 w 11309525"/>
              <a:gd name="connsiteY1" fmla="*/ 0 h 4958174"/>
              <a:gd name="connsiteX2" fmla="*/ 11309343 w 11309525"/>
              <a:gd name="connsiteY2" fmla="*/ 4430646 h 4958174"/>
              <a:gd name="connsiteX3" fmla="*/ 8455697 w 11309525"/>
              <a:gd name="connsiteY3" fmla="*/ 4436082 h 4958174"/>
              <a:gd name="connsiteX4" fmla="*/ 7928410 w 11309525"/>
              <a:gd name="connsiteY4" fmla="*/ 4957988 h 4958174"/>
              <a:gd name="connsiteX5" fmla="*/ 2500 w 11309525"/>
              <a:gd name="connsiteY5" fmla="*/ 4958174 h 4958174"/>
              <a:gd name="connsiteX6" fmla="*/ 1412 w 11309525"/>
              <a:gd name="connsiteY6" fmla="*/ 4317 h 4958174"/>
              <a:gd name="connsiteX0" fmla="*/ 1412 w 11309525"/>
              <a:gd name="connsiteY0" fmla="*/ 0 h 4958908"/>
              <a:gd name="connsiteX1" fmla="*/ 11307535 w 11309525"/>
              <a:gd name="connsiteY1" fmla="*/ 734 h 4958908"/>
              <a:gd name="connsiteX2" fmla="*/ 11309343 w 11309525"/>
              <a:gd name="connsiteY2" fmla="*/ 4431380 h 4958908"/>
              <a:gd name="connsiteX3" fmla="*/ 8455697 w 11309525"/>
              <a:gd name="connsiteY3" fmla="*/ 4436816 h 4958908"/>
              <a:gd name="connsiteX4" fmla="*/ 7928410 w 11309525"/>
              <a:gd name="connsiteY4" fmla="*/ 4958722 h 4958908"/>
              <a:gd name="connsiteX5" fmla="*/ 2500 w 11309525"/>
              <a:gd name="connsiteY5" fmla="*/ 4958908 h 4958908"/>
              <a:gd name="connsiteX6" fmla="*/ 1412 w 11309525"/>
              <a:gd name="connsiteY6" fmla="*/ 0 h 495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9525" h="4958908">
                <a:moveTo>
                  <a:pt x="1412" y="0"/>
                </a:moveTo>
                <a:lnTo>
                  <a:pt x="11307535" y="734"/>
                </a:lnTo>
                <a:cubicBezTo>
                  <a:pt x="11306477" y="482063"/>
                  <a:pt x="11310401" y="3950051"/>
                  <a:pt x="11309343" y="4431380"/>
                </a:cubicBezTo>
                <a:lnTo>
                  <a:pt x="8455697" y="4436816"/>
                </a:lnTo>
                <a:cubicBezTo>
                  <a:pt x="8459012" y="4436265"/>
                  <a:pt x="7935771" y="4963823"/>
                  <a:pt x="7928410" y="4958722"/>
                </a:cubicBezTo>
                <a:lnTo>
                  <a:pt x="2500" y="4958908"/>
                </a:lnTo>
                <a:cubicBezTo>
                  <a:pt x="7792" y="3817425"/>
                  <a:pt x="-3880" y="1141483"/>
                  <a:pt x="14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CAEF23-B30B-D392-A0B2-85653528C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80606" y="428376"/>
            <a:ext cx="9369200" cy="49589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AA1702-E666-92F9-5842-2FD9C18EC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63236"/>
          <a:stretch/>
        </p:blipFill>
        <p:spPr>
          <a:xfrm>
            <a:off x="445054" y="5907452"/>
            <a:ext cx="881722" cy="521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4D1C0D-D429-53FD-2C97-68F3D07A3E17}"/>
              </a:ext>
            </a:extLst>
          </p:cNvPr>
          <p:cNvSpPr txBox="1"/>
          <p:nvPr userDrawn="1"/>
        </p:nvSpPr>
        <p:spPr>
          <a:xfrm>
            <a:off x="882079" y="2770871"/>
            <a:ext cx="85347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ru-RU" sz="2800" b="0" i="0" spc="3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КАК РОССИЙСКИЕ ЖЕЛЕЗНЫЕ ДОРОГИ ОБЪЕДИНЯЮТ БОЛЬШУЮ СТРАНУ</a:t>
            </a:r>
          </a:p>
          <a:p>
            <a:pPr algn="l">
              <a:lnSpc>
                <a:spcPct val="100000"/>
              </a:lnSpc>
            </a:pPr>
            <a:r>
              <a:rPr lang="en-US" sz="2000" b="0" i="0" kern="1200" spc="350" baseline="0" dirty="0">
                <a:solidFill>
                  <a:schemeClr val="bg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HOW RUSSIAN RAILWAYS UNITE</a:t>
            </a:r>
            <a:r>
              <a:rPr lang="ru-RU" sz="2000" b="0" i="0" kern="1200" spc="350" baseline="0" dirty="0">
                <a:solidFill>
                  <a:schemeClr val="bg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/>
            </a:r>
            <a:br>
              <a:rPr lang="ru-RU" sz="2000" b="0" i="0" kern="1200" spc="350" baseline="0" dirty="0">
                <a:solidFill>
                  <a:schemeClr val="bg1"/>
                </a:solidFill>
                <a:latin typeface="RussianRail G Pro Medium" panose="02000503040000020004" pitchFamily="2" charset="0"/>
                <a:ea typeface="+mn-ea"/>
                <a:cs typeface="+mn-cs"/>
              </a:rPr>
            </a:br>
            <a:r>
              <a:rPr lang="en-US" sz="2000" b="0" i="0" kern="1200" spc="350" baseline="0" dirty="0">
                <a:solidFill>
                  <a:schemeClr val="bg1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A LARGE COUNTRY</a:t>
            </a:r>
            <a:endParaRPr lang="ru-RU" sz="2000" b="0" i="0" kern="1200" spc="350" baseline="0" dirty="0">
              <a:solidFill>
                <a:schemeClr val="bg1"/>
              </a:solidFill>
              <a:latin typeface="RussianRail G Pro Medium" panose="02000503040000020004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683B38-5143-2EEC-726D-FB5A91FCE7C4}"/>
              </a:ext>
            </a:extLst>
          </p:cNvPr>
          <p:cNvSpPr txBox="1"/>
          <p:nvPr userDrawn="1"/>
        </p:nvSpPr>
        <p:spPr>
          <a:xfrm>
            <a:off x="882079" y="1321241"/>
            <a:ext cx="10342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88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86 000 КМ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4FC2CD5-5035-18D1-CD7A-B7603382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44379" y="5311271"/>
            <a:ext cx="3158499" cy="10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689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xmlns="" id="{CE9D6AF5-02D3-2ED2-2C5A-74561224F5D9}"/>
              </a:ext>
            </a:extLst>
          </p:cNvPr>
          <p:cNvSpPr/>
          <p:nvPr userDrawn="1"/>
        </p:nvSpPr>
        <p:spPr>
          <a:xfrm flipV="1">
            <a:off x="442193" y="1464685"/>
            <a:ext cx="11309525" cy="4958908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15875 w 12192305"/>
              <a:gd name="connsiteY0" fmla="*/ 168410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15875 w 12192305"/>
              <a:gd name="connsiteY6" fmla="*/ 168410 h 3592860"/>
              <a:gd name="connsiteX0" fmla="*/ 1527 w 12193832"/>
              <a:gd name="connsiteY0" fmla="*/ 0 h 3595900"/>
              <a:gd name="connsiteX1" fmla="*/ 12193527 w 12193832"/>
              <a:gd name="connsiteY1" fmla="*/ 3040 h 3595900"/>
              <a:gd name="connsiteX2" fmla="*/ 12193527 w 12193832"/>
              <a:gd name="connsiteY2" fmla="*/ 3068372 h 3595900"/>
              <a:gd name="connsiteX3" fmla="*/ 9262618 w 12193832"/>
              <a:gd name="connsiteY3" fmla="*/ 3064020 h 3595900"/>
              <a:gd name="connsiteX4" fmla="*/ 8870774 w 12193832"/>
              <a:gd name="connsiteY4" fmla="*/ 3595714 h 3595900"/>
              <a:gd name="connsiteX5" fmla="*/ 1527 w 12193832"/>
              <a:gd name="connsiteY5" fmla="*/ 3595900 h 3595900"/>
              <a:gd name="connsiteX6" fmla="*/ 1527 w 12193832"/>
              <a:gd name="connsiteY6" fmla="*/ 0 h 3595900"/>
              <a:gd name="connsiteX0" fmla="*/ 1527 w 12193527"/>
              <a:gd name="connsiteY0" fmla="*/ 0 h 3595900"/>
              <a:gd name="connsiteX1" fmla="*/ 12193527 w 12193527"/>
              <a:gd name="connsiteY1" fmla="*/ 3040 h 3595900"/>
              <a:gd name="connsiteX2" fmla="*/ 11296796 w 12193527"/>
              <a:gd name="connsiteY2" fmla="*/ 3068372 h 3595900"/>
              <a:gd name="connsiteX3" fmla="*/ 9262618 w 12193527"/>
              <a:gd name="connsiteY3" fmla="*/ 3064020 h 3595900"/>
              <a:gd name="connsiteX4" fmla="*/ 8870774 w 12193527"/>
              <a:gd name="connsiteY4" fmla="*/ 3595714 h 3595900"/>
              <a:gd name="connsiteX5" fmla="*/ 1527 w 12193527"/>
              <a:gd name="connsiteY5" fmla="*/ 3595900 h 3595900"/>
              <a:gd name="connsiteX6" fmla="*/ 1527 w 12193527"/>
              <a:gd name="connsiteY6" fmla="*/ 0 h 3595900"/>
              <a:gd name="connsiteX0" fmla="*/ 1527 w 11301213"/>
              <a:gd name="connsiteY0" fmla="*/ 0 h 3595900"/>
              <a:gd name="connsiteX1" fmla="*/ 11301213 w 11301213"/>
              <a:gd name="connsiteY1" fmla="*/ 3040 h 3595900"/>
              <a:gd name="connsiteX2" fmla="*/ 11296796 w 11301213"/>
              <a:gd name="connsiteY2" fmla="*/ 3068372 h 3595900"/>
              <a:gd name="connsiteX3" fmla="*/ 9262618 w 11301213"/>
              <a:gd name="connsiteY3" fmla="*/ 3064020 h 3595900"/>
              <a:gd name="connsiteX4" fmla="*/ 8870774 w 11301213"/>
              <a:gd name="connsiteY4" fmla="*/ 3595714 h 3595900"/>
              <a:gd name="connsiteX5" fmla="*/ 1527 w 11301213"/>
              <a:gd name="connsiteY5" fmla="*/ 3595900 h 3595900"/>
              <a:gd name="connsiteX6" fmla="*/ 1527 w 11301213"/>
              <a:gd name="connsiteY6" fmla="*/ 0 h 3595900"/>
              <a:gd name="connsiteX0" fmla="*/ 1011 w 11307572"/>
              <a:gd name="connsiteY0" fmla="*/ 0 h 5376573"/>
              <a:gd name="connsiteX1" fmla="*/ 11307572 w 11307572"/>
              <a:gd name="connsiteY1" fmla="*/ 1783713 h 5376573"/>
              <a:gd name="connsiteX2" fmla="*/ 11303155 w 11307572"/>
              <a:gd name="connsiteY2" fmla="*/ 4849045 h 5376573"/>
              <a:gd name="connsiteX3" fmla="*/ 9268977 w 11307572"/>
              <a:gd name="connsiteY3" fmla="*/ 4844693 h 5376573"/>
              <a:gd name="connsiteX4" fmla="*/ 8877133 w 11307572"/>
              <a:gd name="connsiteY4" fmla="*/ 5376387 h 5376573"/>
              <a:gd name="connsiteX5" fmla="*/ 7886 w 11307572"/>
              <a:gd name="connsiteY5" fmla="*/ 5376573 h 5376573"/>
              <a:gd name="connsiteX6" fmla="*/ 1011 w 11307572"/>
              <a:gd name="connsiteY6" fmla="*/ 0 h 5376573"/>
              <a:gd name="connsiteX0" fmla="*/ 1011 w 11307572"/>
              <a:gd name="connsiteY0" fmla="*/ 10711 h 5387284"/>
              <a:gd name="connsiteX1" fmla="*/ 11307572 w 11307572"/>
              <a:gd name="connsiteY1" fmla="*/ 0 h 5387284"/>
              <a:gd name="connsiteX2" fmla="*/ 11303155 w 11307572"/>
              <a:gd name="connsiteY2" fmla="*/ 4859756 h 5387284"/>
              <a:gd name="connsiteX3" fmla="*/ 9268977 w 11307572"/>
              <a:gd name="connsiteY3" fmla="*/ 4855404 h 5387284"/>
              <a:gd name="connsiteX4" fmla="*/ 8877133 w 11307572"/>
              <a:gd name="connsiteY4" fmla="*/ 5387098 h 5387284"/>
              <a:gd name="connsiteX5" fmla="*/ 7886 w 11307572"/>
              <a:gd name="connsiteY5" fmla="*/ 5387284 h 5387284"/>
              <a:gd name="connsiteX6" fmla="*/ 1011 w 11307572"/>
              <a:gd name="connsiteY6" fmla="*/ 10711 h 5387284"/>
              <a:gd name="connsiteX0" fmla="*/ 1011 w 11307572"/>
              <a:gd name="connsiteY0" fmla="*/ 416064 h 5387284"/>
              <a:gd name="connsiteX1" fmla="*/ 11307572 w 11307572"/>
              <a:gd name="connsiteY1" fmla="*/ 0 h 5387284"/>
              <a:gd name="connsiteX2" fmla="*/ 11303155 w 11307572"/>
              <a:gd name="connsiteY2" fmla="*/ 4859756 h 5387284"/>
              <a:gd name="connsiteX3" fmla="*/ 9268977 w 11307572"/>
              <a:gd name="connsiteY3" fmla="*/ 4855404 h 5387284"/>
              <a:gd name="connsiteX4" fmla="*/ 8877133 w 11307572"/>
              <a:gd name="connsiteY4" fmla="*/ 5387098 h 5387284"/>
              <a:gd name="connsiteX5" fmla="*/ 7886 w 11307572"/>
              <a:gd name="connsiteY5" fmla="*/ 5387284 h 5387284"/>
              <a:gd name="connsiteX6" fmla="*/ 1011 w 11307572"/>
              <a:gd name="connsiteY6" fmla="*/ 416064 h 5387284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268977 w 11312920"/>
              <a:gd name="connsiteY3" fmla="*/ 4443657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364227 w 11312920"/>
              <a:gd name="connsiteY3" fmla="*/ 4448420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364227 w 11312920"/>
              <a:gd name="connsiteY3" fmla="*/ 4448420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404420 w 11312920"/>
              <a:gd name="connsiteY3" fmla="*/ 4453445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011 w 11312920"/>
              <a:gd name="connsiteY0" fmla="*/ 4317 h 4975537"/>
              <a:gd name="connsiteX1" fmla="*/ 11312920 w 11312920"/>
              <a:gd name="connsiteY1" fmla="*/ 0 h 4975537"/>
              <a:gd name="connsiteX2" fmla="*/ 11303155 w 11312920"/>
              <a:gd name="connsiteY2" fmla="*/ 4448009 h 4975537"/>
              <a:gd name="connsiteX3" fmla="*/ 9404420 w 11312920"/>
              <a:gd name="connsiteY3" fmla="*/ 4453445 h 4975537"/>
              <a:gd name="connsiteX4" fmla="*/ 8877133 w 11312920"/>
              <a:gd name="connsiteY4" fmla="*/ 4975351 h 4975537"/>
              <a:gd name="connsiteX5" fmla="*/ 7886 w 11312920"/>
              <a:gd name="connsiteY5" fmla="*/ 4975537 h 4975537"/>
              <a:gd name="connsiteX6" fmla="*/ 1011 w 11312920"/>
              <a:gd name="connsiteY6" fmla="*/ 4317 h 4975537"/>
              <a:gd name="connsiteX0" fmla="*/ 12 w 11311921"/>
              <a:gd name="connsiteY0" fmla="*/ 4317 h 4975387"/>
              <a:gd name="connsiteX1" fmla="*/ 11311921 w 11311921"/>
              <a:gd name="connsiteY1" fmla="*/ 0 h 4975387"/>
              <a:gd name="connsiteX2" fmla="*/ 11302156 w 11311921"/>
              <a:gd name="connsiteY2" fmla="*/ 4448009 h 4975387"/>
              <a:gd name="connsiteX3" fmla="*/ 9403421 w 11311921"/>
              <a:gd name="connsiteY3" fmla="*/ 4453445 h 4975387"/>
              <a:gd name="connsiteX4" fmla="*/ 8876134 w 11311921"/>
              <a:gd name="connsiteY4" fmla="*/ 4975351 h 4975387"/>
              <a:gd name="connsiteX5" fmla="*/ 1795176 w 11311921"/>
              <a:gd name="connsiteY5" fmla="*/ 4553061 h 4975387"/>
              <a:gd name="connsiteX6" fmla="*/ 12 w 11311921"/>
              <a:gd name="connsiteY6" fmla="*/ 4317 h 4975387"/>
              <a:gd name="connsiteX0" fmla="*/ 21 w 11311930"/>
              <a:gd name="connsiteY0" fmla="*/ 4317 h 4975537"/>
              <a:gd name="connsiteX1" fmla="*/ 11311930 w 11311930"/>
              <a:gd name="connsiteY1" fmla="*/ 0 h 4975537"/>
              <a:gd name="connsiteX2" fmla="*/ 11302165 w 11311930"/>
              <a:gd name="connsiteY2" fmla="*/ 4448009 h 4975537"/>
              <a:gd name="connsiteX3" fmla="*/ 9403430 w 11311930"/>
              <a:gd name="connsiteY3" fmla="*/ 4453445 h 4975537"/>
              <a:gd name="connsiteX4" fmla="*/ 8876143 w 11311930"/>
              <a:gd name="connsiteY4" fmla="*/ 4975351 h 4975537"/>
              <a:gd name="connsiteX5" fmla="*/ 950233 w 11311930"/>
              <a:gd name="connsiteY5" fmla="*/ 4975537 h 4975537"/>
              <a:gd name="connsiteX6" fmla="*/ 21 w 11311930"/>
              <a:gd name="connsiteY6" fmla="*/ 4317 h 4975537"/>
              <a:gd name="connsiteX0" fmla="*/ 542922 w 10361697"/>
              <a:gd name="connsiteY0" fmla="*/ 218449 h 4975537"/>
              <a:gd name="connsiteX1" fmla="*/ 10361697 w 10361697"/>
              <a:gd name="connsiteY1" fmla="*/ 0 h 4975537"/>
              <a:gd name="connsiteX2" fmla="*/ 10351932 w 10361697"/>
              <a:gd name="connsiteY2" fmla="*/ 4448009 h 4975537"/>
              <a:gd name="connsiteX3" fmla="*/ 8453197 w 10361697"/>
              <a:gd name="connsiteY3" fmla="*/ 4453445 h 4975537"/>
              <a:gd name="connsiteX4" fmla="*/ 7925910 w 10361697"/>
              <a:gd name="connsiteY4" fmla="*/ 4975351 h 4975537"/>
              <a:gd name="connsiteX5" fmla="*/ 0 w 10361697"/>
              <a:gd name="connsiteY5" fmla="*/ 4975537 h 4975537"/>
              <a:gd name="connsiteX6" fmla="*/ 542922 w 10361697"/>
              <a:gd name="connsiteY6" fmla="*/ 218449 h 4975537"/>
              <a:gd name="connsiteX0" fmla="*/ 1412 w 10364197"/>
              <a:gd name="connsiteY0" fmla="*/ 21680 h 4975537"/>
              <a:gd name="connsiteX1" fmla="*/ 10364197 w 10364197"/>
              <a:gd name="connsiteY1" fmla="*/ 0 h 4975537"/>
              <a:gd name="connsiteX2" fmla="*/ 10354432 w 10364197"/>
              <a:gd name="connsiteY2" fmla="*/ 4448009 h 4975537"/>
              <a:gd name="connsiteX3" fmla="*/ 8455697 w 10364197"/>
              <a:gd name="connsiteY3" fmla="*/ 4453445 h 4975537"/>
              <a:gd name="connsiteX4" fmla="*/ 7928410 w 10364197"/>
              <a:gd name="connsiteY4" fmla="*/ 4975351 h 4975537"/>
              <a:gd name="connsiteX5" fmla="*/ 2500 w 10364197"/>
              <a:gd name="connsiteY5" fmla="*/ 4975537 h 4975537"/>
              <a:gd name="connsiteX6" fmla="*/ 1412 w 10364197"/>
              <a:gd name="connsiteY6" fmla="*/ 21680 h 4975537"/>
              <a:gd name="connsiteX0" fmla="*/ 1412 w 11197575"/>
              <a:gd name="connsiteY0" fmla="*/ 0 h 4953857"/>
              <a:gd name="connsiteX1" fmla="*/ 11197575 w 11197575"/>
              <a:gd name="connsiteY1" fmla="*/ 94067 h 4953857"/>
              <a:gd name="connsiteX2" fmla="*/ 10354432 w 11197575"/>
              <a:gd name="connsiteY2" fmla="*/ 4426329 h 4953857"/>
              <a:gd name="connsiteX3" fmla="*/ 8455697 w 11197575"/>
              <a:gd name="connsiteY3" fmla="*/ 4431765 h 4953857"/>
              <a:gd name="connsiteX4" fmla="*/ 7928410 w 11197575"/>
              <a:gd name="connsiteY4" fmla="*/ 4953671 h 4953857"/>
              <a:gd name="connsiteX5" fmla="*/ 2500 w 11197575"/>
              <a:gd name="connsiteY5" fmla="*/ 4953857 h 4953857"/>
              <a:gd name="connsiteX6" fmla="*/ 1412 w 11197575"/>
              <a:gd name="connsiteY6" fmla="*/ 0 h 4953857"/>
              <a:gd name="connsiteX0" fmla="*/ 1412 w 11307535"/>
              <a:gd name="connsiteY0" fmla="*/ 4317 h 4958174"/>
              <a:gd name="connsiteX1" fmla="*/ 11307535 w 11307535"/>
              <a:gd name="connsiteY1" fmla="*/ 0 h 4958174"/>
              <a:gd name="connsiteX2" fmla="*/ 10354432 w 11307535"/>
              <a:gd name="connsiteY2" fmla="*/ 4430646 h 4958174"/>
              <a:gd name="connsiteX3" fmla="*/ 8455697 w 11307535"/>
              <a:gd name="connsiteY3" fmla="*/ 4436082 h 4958174"/>
              <a:gd name="connsiteX4" fmla="*/ 7928410 w 11307535"/>
              <a:gd name="connsiteY4" fmla="*/ 4957988 h 4958174"/>
              <a:gd name="connsiteX5" fmla="*/ 2500 w 11307535"/>
              <a:gd name="connsiteY5" fmla="*/ 4958174 h 4958174"/>
              <a:gd name="connsiteX6" fmla="*/ 1412 w 11307535"/>
              <a:gd name="connsiteY6" fmla="*/ 4317 h 4958174"/>
              <a:gd name="connsiteX0" fmla="*/ 1412 w 11309525"/>
              <a:gd name="connsiteY0" fmla="*/ 4317 h 4958174"/>
              <a:gd name="connsiteX1" fmla="*/ 11307535 w 11309525"/>
              <a:gd name="connsiteY1" fmla="*/ 0 h 4958174"/>
              <a:gd name="connsiteX2" fmla="*/ 11309343 w 11309525"/>
              <a:gd name="connsiteY2" fmla="*/ 4430646 h 4958174"/>
              <a:gd name="connsiteX3" fmla="*/ 8455697 w 11309525"/>
              <a:gd name="connsiteY3" fmla="*/ 4436082 h 4958174"/>
              <a:gd name="connsiteX4" fmla="*/ 7928410 w 11309525"/>
              <a:gd name="connsiteY4" fmla="*/ 4957988 h 4958174"/>
              <a:gd name="connsiteX5" fmla="*/ 2500 w 11309525"/>
              <a:gd name="connsiteY5" fmla="*/ 4958174 h 4958174"/>
              <a:gd name="connsiteX6" fmla="*/ 1412 w 11309525"/>
              <a:gd name="connsiteY6" fmla="*/ 4317 h 4958174"/>
              <a:gd name="connsiteX0" fmla="*/ 1412 w 11309525"/>
              <a:gd name="connsiteY0" fmla="*/ 0 h 4958908"/>
              <a:gd name="connsiteX1" fmla="*/ 11307535 w 11309525"/>
              <a:gd name="connsiteY1" fmla="*/ 734 h 4958908"/>
              <a:gd name="connsiteX2" fmla="*/ 11309343 w 11309525"/>
              <a:gd name="connsiteY2" fmla="*/ 4431380 h 4958908"/>
              <a:gd name="connsiteX3" fmla="*/ 8455697 w 11309525"/>
              <a:gd name="connsiteY3" fmla="*/ 4436816 h 4958908"/>
              <a:gd name="connsiteX4" fmla="*/ 7928410 w 11309525"/>
              <a:gd name="connsiteY4" fmla="*/ 4958722 h 4958908"/>
              <a:gd name="connsiteX5" fmla="*/ 2500 w 11309525"/>
              <a:gd name="connsiteY5" fmla="*/ 4958908 h 4958908"/>
              <a:gd name="connsiteX6" fmla="*/ 1412 w 11309525"/>
              <a:gd name="connsiteY6" fmla="*/ 0 h 495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9525" h="4958908">
                <a:moveTo>
                  <a:pt x="1412" y="0"/>
                </a:moveTo>
                <a:lnTo>
                  <a:pt x="11307535" y="734"/>
                </a:lnTo>
                <a:cubicBezTo>
                  <a:pt x="11306477" y="482063"/>
                  <a:pt x="11310401" y="3950051"/>
                  <a:pt x="11309343" y="4431380"/>
                </a:cubicBezTo>
                <a:lnTo>
                  <a:pt x="8455697" y="4436816"/>
                </a:lnTo>
                <a:cubicBezTo>
                  <a:pt x="8459012" y="4436265"/>
                  <a:pt x="7935771" y="4963823"/>
                  <a:pt x="7928410" y="4958722"/>
                </a:cubicBezTo>
                <a:lnTo>
                  <a:pt x="2500" y="4958908"/>
                </a:lnTo>
                <a:cubicBezTo>
                  <a:pt x="7792" y="3817425"/>
                  <a:pt x="-3880" y="1141483"/>
                  <a:pt x="14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AA1702-E666-92F9-5842-2FD9C18ECF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5054" y="434407"/>
            <a:ext cx="2398356" cy="521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AB4DA81-15E1-D156-87FD-D0F3A3DF25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43697" y="434407"/>
            <a:ext cx="2398357" cy="68906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C2DFB199-AA20-3775-414B-341C2D2CD94A}"/>
              </a:ext>
            </a:extLst>
          </p:cNvPr>
          <p:cNvGrpSpPr/>
          <p:nvPr userDrawn="1"/>
        </p:nvGrpSpPr>
        <p:grpSpPr>
          <a:xfrm>
            <a:off x="882078" y="1905297"/>
            <a:ext cx="10121202" cy="2553685"/>
            <a:chOff x="882078" y="1704788"/>
            <a:chExt cx="10121202" cy="25536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04D1C0D-D429-53FD-2C97-68F3D07A3E17}"/>
                </a:ext>
              </a:extLst>
            </p:cNvPr>
            <p:cNvSpPr txBox="1"/>
            <p:nvPr userDrawn="1"/>
          </p:nvSpPr>
          <p:spPr>
            <a:xfrm>
              <a:off x="882078" y="3119700"/>
              <a:ext cx="1012120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ru-RU" sz="3400" b="0" i="0" spc="50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РОССИЙСКИЕ ЖЕЛЕЗНЫЕ ДОРОГИ – ДЕЛАЕМ ДЛЯ СТРАНЫ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1F46EE4-AD5F-6781-9C0B-5E4A66E7C4A1}"/>
                </a:ext>
              </a:extLst>
            </p:cNvPr>
            <p:cNvSpPr txBox="1"/>
            <p:nvPr userDrawn="1"/>
          </p:nvSpPr>
          <p:spPr>
            <a:xfrm>
              <a:off x="882079" y="1704788"/>
              <a:ext cx="9158214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Aft>
                  <a:spcPts val="600"/>
                </a:spcAft>
              </a:pPr>
              <a:r>
                <a:rPr lang="ru-RU" sz="2400" b="0" i="0" spc="300" baseline="0" dirty="0">
                  <a:solidFill>
                    <a:schemeClr val="bg1"/>
                  </a:solidFill>
                  <a:latin typeface="FSRAILWAY Book" panose="020B0503040504020204" pitchFamily="34" charset="0"/>
                </a:rPr>
                <a:t>Лекция генерального директора</a:t>
              </a:r>
              <a:r>
                <a:rPr lang="en-US" sz="2400" b="0" i="0" spc="300" baseline="0" dirty="0">
                  <a:solidFill>
                    <a:schemeClr val="bg1"/>
                  </a:solidFill>
                  <a:latin typeface="FSRAILWAY Book" panose="020B0503040504020204" pitchFamily="34" charset="0"/>
                </a:rPr>
                <a:t> –</a:t>
              </a:r>
              <a:br>
                <a:rPr lang="en-US" sz="2400" b="0" i="0" spc="300" baseline="0" dirty="0">
                  <a:solidFill>
                    <a:schemeClr val="bg1"/>
                  </a:solidFill>
                  <a:latin typeface="FSRAILWAY Book" panose="020B0503040504020204" pitchFamily="34" charset="0"/>
                </a:rPr>
              </a:br>
              <a:r>
                <a:rPr lang="ru-RU" sz="2400" b="0" i="0" spc="300" baseline="0" dirty="0">
                  <a:solidFill>
                    <a:schemeClr val="bg1"/>
                  </a:solidFill>
                  <a:latin typeface="FSRAILWAY Book" panose="020B0503040504020204" pitchFamily="34" charset="0"/>
                </a:rPr>
                <a:t>председателя правления ОАО «РЖД»</a:t>
              </a:r>
              <a:endParaRPr lang="en-US" sz="2400" b="0" i="0" spc="300" baseline="0" dirty="0">
                <a:solidFill>
                  <a:schemeClr val="bg1"/>
                </a:solidFill>
                <a:latin typeface="FSRAILWAY Book" panose="020B0503040504020204" pitchFamily="34" charset="0"/>
              </a:endParaRPr>
            </a:p>
            <a:p>
              <a:pPr algn="l">
                <a:lnSpc>
                  <a:spcPct val="100000"/>
                </a:lnSpc>
                <a:spcAft>
                  <a:spcPts val="600"/>
                </a:spcAft>
              </a:pPr>
              <a:r>
                <a:rPr lang="ru-RU" sz="2400" b="0" i="0" spc="30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О.В. БЕЛОЗЁРОВА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69861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2D11153E-586D-882E-030A-8847D50ED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381" y="535813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000" kern="1200" spc="15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2B1A30B-E869-0562-950F-CD44B8F988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381" y="2403746"/>
            <a:ext cx="9144000" cy="3918439"/>
          </a:xfrm>
        </p:spPr>
        <p:txBody>
          <a:bodyPr/>
          <a:lstStyle>
            <a:lvl1pPr marL="0" indent="0">
              <a:buNone/>
              <a:defRPr sz="2400" b="0" i="0" spc="100" baseline="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FSRAILWAY Book" panose="020B0503040504020204" pitchFamily="34" charset="0"/>
              </a:defRPr>
            </a:lvl2pPr>
            <a:lvl3pPr marL="914400" indent="0">
              <a:buNone/>
              <a:defRPr sz="1600" b="0" i="0" spc="200" baseline="0">
                <a:solidFill>
                  <a:schemeClr val="bg1"/>
                </a:solidFill>
                <a:latin typeface="RussianRail G Pro Medium" panose="02000503040000020004" pitchFamily="2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RussianRail G Pro" panose="02000503040000020004" pitchFamily="2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6354B54-0F32-CC67-3794-548AFB5F4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8577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3A8286B-62EA-E7DD-AA15-FCAED0CDC605}"/>
              </a:ext>
            </a:extLst>
          </p:cNvPr>
          <p:cNvSpPr/>
          <p:nvPr userDrawn="1"/>
        </p:nvSpPr>
        <p:spPr>
          <a:xfrm>
            <a:off x="-4967" y="-2978"/>
            <a:ext cx="12200794" cy="1900308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231913 w 12192305"/>
              <a:gd name="connsiteY0" fmla="*/ 1795528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231913 w 12192305"/>
              <a:gd name="connsiteY6" fmla="*/ 1795528 h 3592860"/>
              <a:gd name="connsiteX0" fmla="*/ 6626 w 12192305"/>
              <a:gd name="connsiteY0" fmla="*/ 907632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6626 w 12192305"/>
              <a:gd name="connsiteY6" fmla="*/ 907632 h 3592860"/>
              <a:gd name="connsiteX0" fmla="*/ 6626 w 12192001"/>
              <a:gd name="connsiteY0" fmla="*/ 0 h 2685228"/>
              <a:gd name="connsiteX1" fmla="*/ 11476383 w 12192001"/>
              <a:gd name="connsiteY1" fmla="*/ 828403 h 2685228"/>
              <a:gd name="connsiteX2" fmla="*/ 12192000 w 12192001"/>
              <a:gd name="connsiteY2" fmla="*/ 2157700 h 2685228"/>
              <a:gd name="connsiteX3" fmla="*/ 9261091 w 12192001"/>
              <a:gd name="connsiteY3" fmla="*/ 2153348 h 2685228"/>
              <a:gd name="connsiteX4" fmla="*/ 8869247 w 12192001"/>
              <a:gd name="connsiteY4" fmla="*/ 2685042 h 2685228"/>
              <a:gd name="connsiteX5" fmla="*/ 0 w 12192001"/>
              <a:gd name="connsiteY5" fmla="*/ 2685228 h 2685228"/>
              <a:gd name="connsiteX6" fmla="*/ 6626 w 12192001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886924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3879803 w 12198626"/>
              <a:gd name="connsiteY4" fmla="*/ 2605529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596326 w 12198626"/>
              <a:gd name="connsiteY3" fmla="*/ 2106966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934257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5608173 w 17800173"/>
              <a:gd name="connsiteY0" fmla="*/ 0 h 2685228"/>
              <a:gd name="connsiteX1" fmla="*/ 17800173 w 17800173"/>
              <a:gd name="connsiteY1" fmla="*/ 142 h 2685228"/>
              <a:gd name="connsiteX2" fmla="*/ 17793547 w 17800173"/>
              <a:gd name="connsiteY2" fmla="*/ 2157700 h 2685228"/>
              <a:gd name="connsiteX3" fmla="*/ 10535804 w 17800173"/>
              <a:gd name="connsiteY3" fmla="*/ 2153348 h 2685228"/>
              <a:gd name="connsiteX4" fmla="*/ 10117454 w 17800173"/>
              <a:gd name="connsiteY4" fmla="*/ 2685042 h 2685228"/>
              <a:gd name="connsiteX5" fmla="*/ 0 w 17800173"/>
              <a:gd name="connsiteY5" fmla="*/ 2685228 h 2685228"/>
              <a:gd name="connsiteX6" fmla="*/ 5608173 w 17800173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7794315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49679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195621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2195630"/>
              <a:gd name="connsiteY0" fmla="*/ 0 h 2685228"/>
              <a:gd name="connsiteX1" fmla="*/ 12105992 w 12195630"/>
              <a:gd name="connsiteY1" fmla="*/ 192647 h 2685228"/>
              <a:gd name="connsiteX2" fmla="*/ 12195621 w 12195630"/>
              <a:gd name="connsiteY2" fmla="*/ 2157700 h 2685228"/>
              <a:gd name="connsiteX3" fmla="*/ 10536572 w 12195630"/>
              <a:gd name="connsiteY3" fmla="*/ 2153348 h 2685228"/>
              <a:gd name="connsiteX4" fmla="*/ 10118222 w 12195630"/>
              <a:gd name="connsiteY4" fmla="*/ 2685042 h 2685228"/>
              <a:gd name="connsiteX5" fmla="*/ 768 w 12195630"/>
              <a:gd name="connsiteY5" fmla="*/ 2685228 h 2685228"/>
              <a:gd name="connsiteX6" fmla="*/ 621 w 12195630"/>
              <a:gd name="connsiteY6" fmla="*/ 0 h 2685228"/>
              <a:gd name="connsiteX0" fmla="*/ 621 w 12202245"/>
              <a:gd name="connsiteY0" fmla="*/ 0 h 2685228"/>
              <a:gd name="connsiteX1" fmla="*/ 12202245 w 12202245"/>
              <a:gd name="connsiteY1" fmla="*/ 8163 h 2685228"/>
              <a:gd name="connsiteX2" fmla="*/ 12195621 w 12202245"/>
              <a:gd name="connsiteY2" fmla="*/ 2157700 h 2685228"/>
              <a:gd name="connsiteX3" fmla="*/ 10536572 w 12202245"/>
              <a:gd name="connsiteY3" fmla="*/ 2153348 h 2685228"/>
              <a:gd name="connsiteX4" fmla="*/ 10118222 w 12202245"/>
              <a:gd name="connsiteY4" fmla="*/ 2685042 h 2685228"/>
              <a:gd name="connsiteX5" fmla="*/ 768 w 12202245"/>
              <a:gd name="connsiteY5" fmla="*/ 2685228 h 2685228"/>
              <a:gd name="connsiteX6" fmla="*/ 621 w 12202245"/>
              <a:gd name="connsiteY6" fmla="*/ 0 h 2685228"/>
              <a:gd name="connsiteX0" fmla="*/ 621 w 12195627"/>
              <a:gd name="connsiteY0" fmla="*/ 0 h 2685228"/>
              <a:gd name="connsiteX1" fmla="*/ 12065396 w 12195627"/>
              <a:gd name="connsiteY1" fmla="*/ 250759 h 2685228"/>
              <a:gd name="connsiteX2" fmla="*/ 12195621 w 12195627"/>
              <a:gd name="connsiteY2" fmla="*/ 2157700 h 2685228"/>
              <a:gd name="connsiteX3" fmla="*/ 10536572 w 12195627"/>
              <a:gd name="connsiteY3" fmla="*/ 2153348 h 2685228"/>
              <a:gd name="connsiteX4" fmla="*/ 10118222 w 12195627"/>
              <a:gd name="connsiteY4" fmla="*/ 2685042 h 2685228"/>
              <a:gd name="connsiteX5" fmla="*/ 768 w 12195627"/>
              <a:gd name="connsiteY5" fmla="*/ 2685228 h 2685228"/>
              <a:gd name="connsiteX6" fmla="*/ 621 w 12195627"/>
              <a:gd name="connsiteY6" fmla="*/ 0 h 2685228"/>
              <a:gd name="connsiteX0" fmla="*/ 621 w 12196025"/>
              <a:gd name="connsiteY0" fmla="*/ 10498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10498 h 2695726"/>
              <a:gd name="connsiteX0" fmla="*/ 154378 w 12195257"/>
              <a:gd name="connsiteY0" fmla="*/ 1407660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54378 w 12195257"/>
              <a:gd name="connsiteY6" fmla="*/ 1407660 h 2695726"/>
              <a:gd name="connsiteX0" fmla="*/ 621 w 12196025"/>
              <a:gd name="connsiteY0" fmla="*/ 815315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815315 h 2695726"/>
              <a:gd name="connsiteX0" fmla="*/ 135062 w 12195257"/>
              <a:gd name="connsiteY0" fmla="*/ 956963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35062 w 12195257"/>
              <a:gd name="connsiteY6" fmla="*/ 956963 h 2695726"/>
              <a:gd name="connsiteX0" fmla="*/ 193 w 12208474"/>
              <a:gd name="connsiteY0" fmla="*/ 789560 h 2695726"/>
              <a:gd name="connsiteX1" fmla="*/ 12208474 w 12208474"/>
              <a:gd name="connsiteY1" fmla="*/ 0 h 2695726"/>
              <a:gd name="connsiteX2" fmla="*/ 12208070 w 12208474"/>
              <a:gd name="connsiteY2" fmla="*/ 2168198 h 2695726"/>
              <a:gd name="connsiteX3" fmla="*/ 10549021 w 12208474"/>
              <a:gd name="connsiteY3" fmla="*/ 2163846 h 2695726"/>
              <a:gd name="connsiteX4" fmla="*/ 10130671 w 12208474"/>
              <a:gd name="connsiteY4" fmla="*/ 2695540 h 2695726"/>
              <a:gd name="connsiteX5" fmla="*/ 13217 w 12208474"/>
              <a:gd name="connsiteY5" fmla="*/ 2695726 h 2695726"/>
              <a:gd name="connsiteX6" fmla="*/ 193 w 12208474"/>
              <a:gd name="connsiteY6" fmla="*/ 789560 h 2695726"/>
              <a:gd name="connsiteX0" fmla="*/ 321779 w 12195257"/>
              <a:gd name="connsiteY0" fmla="*/ 976278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321779 w 12195257"/>
              <a:gd name="connsiteY6" fmla="*/ 976278 h 2695726"/>
              <a:gd name="connsiteX0" fmla="*/ 693 w 12195505"/>
              <a:gd name="connsiteY0" fmla="*/ 804135 h 2695726"/>
              <a:gd name="connsiteX1" fmla="*/ 12195505 w 12195505"/>
              <a:gd name="connsiteY1" fmla="*/ 0 h 2695726"/>
              <a:gd name="connsiteX2" fmla="*/ 12195101 w 12195505"/>
              <a:gd name="connsiteY2" fmla="*/ 2168198 h 2695726"/>
              <a:gd name="connsiteX3" fmla="*/ 10536052 w 12195505"/>
              <a:gd name="connsiteY3" fmla="*/ 2163846 h 2695726"/>
              <a:gd name="connsiteX4" fmla="*/ 10117702 w 12195505"/>
              <a:gd name="connsiteY4" fmla="*/ 2695540 h 2695726"/>
              <a:gd name="connsiteX5" fmla="*/ 248 w 12195505"/>
              <a:gd name="connsiteY5" fmla="*/ 2695726 h 2695726"/>
              <a:gd name="connsiteX6" fmla="*/ 693 w 12195505"/>
              <a:gd name="connsiteY6" fmla="*/ 804135 h 2695726"/>
              <a:gd name="connsiteX0" fmla="*/ 693 w 12195236"/>
              <a:gd name="connsiteY0" fmla="*/ 8451 h 1900042"/>
              <a:gd name="connsiteX1" fmla="*/ 12191680 w 12195236"/>
              <a:gd name="connsiteY1" fmla="*/ 0 h 1900042"/>
              <a:gd name="connsiteX2" fmla="*/ 12195101 w 12195236"/>
              <a:gd name="connsiteY2" fmla="*/ 1372514 h 1900042"/>
              <a:gd name="connsiteX3" fmla="*/ 10536052 w 12195236"/>
              <a:gd name="connsiteY3" fmla="*/ 1368162 h 1900042"/>
              <a:gd name="connsiteX4" fmla="*/ 10117702 w 12195236"/>
              <a:gd name="connsiteY4" fmla="*/ 1899856 h 1900042"/>
              <a:gd name="connsiteX5" fmla="*/ 248 w 12195236"/>
              <a:gd name="connsiteY5" fmla="*/ 1900042 h 1900042"/>
              <a:gd name="connsiteX6" fmla="*/ 693 w 12195236"/>
              <a:gd name="connsiteY6" fmla="*/ 8451 h 1900042"/>
              <a:gd name="connsiteX0" fmla="*/ 693 w 12195110"/>
              <a:gd name="connsiteY0" fmla="*/ 0 h 1891591"/>
              <a:gd name="connsiteX1" fmla="*/ 12107522 w 12195110"/>
              <a:gd name="connsiteY1" fmla="*/ 106311 h 1891591"/>
              <a:gd name="connsiteX2" fmla="*/ 12195101 w 12195110"/>
              <a:gd name="connsiteY2" fmla="*/ 1364063 h 1891591"/>
              <a:gd name="connsiteX3" fmla="*/ 10536052 w 12195110"/>
              <a:gd name="connsiteY3" fmla="*/ 1359711 h 1891591"/>
              <a:gd name="connsiteX4" fmla="*/ 10117702 w 12195110"/>
              <a:gd name="connsiteY4" fmla="*/ 1891405 h 1891591"/>
              <a:gd name="connsiteX5" fmla="*/ 248 w 12195110"/>
              <a:gd name="connsiteY5" fmla="*/ 1891591 h 1891591"/>
              <a:gd name="connsiteX6" fmla="*/ 693 w 12195110"/>
              <a:gd name="connsiteY6" fmla="*/ 0 h 1891591"/>
              <a:gd name="connsiteX0" fmla="*/ 693 w 12199331"/>
              <a:gd name="connsiteY0" fmla="*/ 8451 h 1900042"/>
              <a:gd name="connsiteX1" fmla="*/ 12199331 w 12199331"/>
              <a:gd name="connsiteY1" fmla="*/ 0 h 1900042"/>
              <a:gd name="connsiteX2" fmla="*/ 12195101 w 12199331"/>
              <a:gd name="connsiteY2" fmla="*/ 1372514 h 1900042"/>
              <a:gd name="connsiteX3" fmla="*/ 10536052 w 12199331"/>
              <a:gd name="connsiteY3" fmla="*/ 1368162 h 1900042"/>
              <a:gd name="connsiteX4" fmla="*/ 10117702 w 12199331"/>
              <a:gd name="connsiteY4" fmla="*/ 1899856 h 1900042"/>
              <a:gd name="connsiteX5" fmla="*/ 248 w 12199331"/>
              <a:gd name="connsiteY5" fmla="*/ 1900042 h 1900042"/>
              <a:gd name="connsiteX6" fmla="*/ 693 w 12199331"/>
              <a:gd name="connsiteY6" fmla="*/ 8451 h 1900042"/>
              <a:gd name="connsiteX0" fmla="*/ 11921 w 12199083"/>
              <a:gd name="connsiteY0" fmla="*/ 46704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11921 w 12199083"/>
              <a:gd name="connsiteY6" fmla="*/ 46704 h 1900042"/>
              <a:gd name="connsiteX0" fmla="*/ 4270 w 12199083"/>
              <a:gd name="connsiteY0" fmla="*/ 4625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4270 w 12199083"/>
              <a:gd name="connsiteY6" fmla="*/ 4625 h 190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083" h="1900042">
                <a:moveTo>
                  <a:pt x="4270" y="4625"/>
                </a:moveTo>
                <a:lnTo>
                  <a:pt x="12199083" y="0"/>
                </a:lnTo>
                <a:cubicBezTo>
                  <a:pt x="12198025" y="481329"/>
                  <a:pt x="12195911" y="891185"/>
                  <a:pt x="12194853" y="1372514"/>
                </a:cubicBezTo>
                <a:lnTo>
                  <a:pt x="10535804" y="1368162"/>
                </a:lnTo>
                <a:cubicBezTo>
                  <a:pt x="10539119" y="1367611"/>
                  <a:pt x="10516387" y="1377419"/>
                  <a:pt x="10117454" y="1899856"/>
                </a:cubicBezTo>
                <a:lnTo>
                  <a:pt x="0" y="1900042"/>
                </a:lnTo>
                <a:cubicBezTo>
                  <a:pt x="2209" y="1004966"/>
                  <a:pt x="2061" y="899701"/>
                  <a:pt x="4270" y="46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xmlns="" id="{0A020974-32BE-00D6-1792-DD101C9A4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381" y="535813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64881DC-1129-0077-4A34-1D7B63679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017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Обы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4827C4B-05FA-3072-61CA-B1FCD6E2F1E9}"/>
              </a:ext>
            </a:extLst>
          </p:cNvPr>
          <p:cNvSpPr/>
          <p:nvPr userDrawn="1"/>
        </p:nvSpPr>
        <p:spPr>
          <a:xfrm>
            <a:off x="147431" y="156541"/>
            <a:ext cx="11897139" cy="6544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68836" y="2413001"/>
            <a:ext cx="10548451" cy="3571874"/>
          </a:xfrm>
        </p:spPr>
        <p:txBody>
          <a:bodyPr>
            <a:normAutofit/>
          </a:bodyPr>
          <a:lstStyle>
            <a:lvl1pPr marL="0" indent="0">
              <a:buNone/>
              <a:defRPr sz="14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FSRAILWAY Book" panose="020B0503040504020204" pitchFamily="34" charset="0"/>
                <a:ea typeface="Verdana"/>
                <a:cs typeface="Verdana"/>
              </a:defRPr>
            </a:lvl1pPr>
            <a:lvl2pPr>
              <a:defRPr b="0" i="0">
                <a:latin typeface="FSRAILWAY Book"/>
              </a:defRPr>
            </a:lvl2pPr>
            <a:lvl3pPr>
              <a:defRPr b="0" i="0">
                <a:latin typeface="FSRAILWAY Book"/>
              </a:defRPr>
            </a:lvl3pPr>
            <a:lvl4pPr>
              <a:defRPr b="0" i="0">
                <a:latin typeface="FSRAILWAY Book"/>
              </a:defRPr>
            </a:lvl4pPr>
            <a:lvl5pPr>
              <a:defRPr b="0" i="0">
                <a:latin typeface="FSRAILWAY Book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68837" y="1675515"/>
            <a:ext cx="10548451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>
                <a:ln cap="sq">
                  <a:noFill/>
                  <a:miter lim="800000"/>
                </a:ln>
                <a:solidFill>
                  <a:schemeClr val="tx1"/>
                </a:solidFill>
                <a:latin typeface="RussianRail G Pro" panose="02000503040000020004" pitchFamily="2" charset="0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  <a:endParaRPr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 bwMode="auto"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spc="150">
                <a:ln w="15875" cap="sq">
                  <a:noFill/>
                  <a:miter lim="800000"/>
                </a:ln>
                <a:solidFill>
                  <a:schemeClr val="tx1"/>
                </a:solidFill>
                <a:latin typeface="RussianRail G Pro" panose="02000503040000020004" pitchFamily="2" charset="0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  <a:endParaRPr dirty="0"/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1594695" y="6410812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DA108527-CBD8-B740-9ACE-3CC216988FBA}" type="slidenum">
              <a:rPr lang="ru-RU" sz="12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pPr>
                <a:defRPr/>
              </a:pPr>
              <a:t>‹#›</a:t>
            </a:fld>
            <a:endParaRPr lang="ru-RU" sz="120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90C2FE-B029-0BAA-AA35-401CB2299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01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ы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4827C4B-05FA-3072-61CA-B1FCD6E2F1E9}"/>
              </a:ext>
            </a:extLst>
          </p:cNvPr>
          <p:cNvSpPr/>
          <p:nvPr userDrawn="1"/>
        </p:nvSpPr>
        <p:spPr>
          <a:xfrm>
            <a:off x="147431" y="156541"/>
            <a:ext cx="11897139" cy="6544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68836" y="2413001"/>
            <a:ext cx="10548451" cy="3571874"/>
          </a:xfrm>
        </p:spPr>
        <p:txBody>
          <a:bodyPr>
            <a:normAutofit/>
          </a:bodyPr>
          <a:lstStyle>
            <a:lvl1pPr marL="0" indent="0">
              <a:buNone/>
              <a:defRPr sz="14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FSRAILWAY Book" panose="020B0503040504020204" pitchFamily="34" charset="0"/>
                <a:ea typeface="Verdana"/>
                <a:cs typeface="Verdana"/>
              </a:defRPr>
            </a:lvl1pPr>
            <a:lvl2pPr>
              <a:defRPr b="0" i="0">
                <a:latin typeface="FSRAILWAY Book"/>
              </a:defRPr>
            </a:lvl2pPr>
            <a:lvl3pPr>
              <a:defRPr b="0" i="0">
                <a:latin typeface="FSRAILWAY Book"/>
              </a:defRPr>
            </a:lvl3pPr>
            <a:lvl4pPr>
              <a:defRPr b="0" i="0">
                <a:latin typeface="FSRAILWAY Book"/>
              </a:defRPr>
            </a:lvl4pPr>
            <a:lvl5pPr>
              <a:defRPr b="0" i="0">
                <a:latin typeface="FSRAILWAY Book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68837" y="1675515"/>
            <a:ext cx="10548451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>
                <a:ln cap="sq">
                  <a:noFill/>
                  <a:miter lim="800000"/>
                </a:ln>
                <a:solidFill>
                  <a:schemeClr val="tx1"/>
                </a:solidFill>
                <a:latin typeface="RussianRail G Pro" panose="02000503040000020004" pitchFamily="2" charset="0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  <a:endParaRPr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 bwMode="auto"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spc="150">
                <a:ln w="15875" cap="sq">
                  <a:noFill/>
                  <a:miter lim="800000"/>
                </a:ln>
                <a:solidFill>
                  <a:schemeClr val="tx1"/>
                </a:solidFill>
                <a:latin typeface="RussianRail G Pro" panose="02000503040000020004" pitchFamily="2" charset="0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  <a:endParaRPr dirty="0"/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1594695" y="6410812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DA108527-CBD8-B740-9ACE-3CC216988FBA}" type="slidenum">
              <a:rPr lang="ru-RU" sz="12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pPr>
                <a:defRPr/>
              </a:pPr>
              <a:t>‹#›</a:t>
            </a:fld>
            <a:endParaRPr lang="ru-RU" sz="120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90C2FE-B029-0BAA-AA35-401CB2299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793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Обы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4827C4B-05FA-3072-61CA-B1FCD6E2F1E9}"/>
              </a:ext>
            </a:extLst>
          </p:cNvPr>
          <p:cNvSpPr/>
          <p:nvPr userDrawn="1"/>
        </p:nvSpPr>
        <p:spPr>
          <a:xfrm>
            <a:off x="147431" y="156541"/>
            <a:ext cx="11897139" cy="6544918"/>
          </a:xfrm>
          <a:prstGeom prst="rect">
            <a:avLst/>
          </a:prstGeom>
          <a:solidFill>
            <a:srgbClr val="0F2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xmlns="" id="{CFA83DE2-BAEF-529A-7008-8F9028DFBA29}"/>
              </a:ext>
            </a:extLst>
          </p:cNvPr>
          <p:cNvSpPr/>
          <p:nvPr userDrawn="1"/>
        </p:nvSpPr>
        <p:spPr>
          <a:xfrm>
            <a:off x="3299411" y="147679"/>
            <a:ext cx="8753179" cy="6559900"/>
          </a:xfrm>
          <a:custGeom>
            <a:avLst/>
            <a:gdLst>
              <a:gd name="connsiteX0" fmla="*/ 0 w 5483102"/>
              <a:gd name="connsiteY0" fmla="*/ 0 h 1408835"/>
              <a:gd name="connsiteX1" fmla="*/ 5483102 w 5483102"/>
              <a:gd name="connsiteY1" fmla="*/ 0 h 1408835"/>
              <a:gd name="connsiteX2" fmla="*/ 5483102 w 5483102"/>
              <a:gd name="connsiteY2" fmla="*/ 1408835 h 1408835"/>
              <a:gd name="connsiteX3" fmla="*/ 0 w 5483102"/>
              <a:gd name="connsiteY3" fmla="*/ 1408835 h 1408835"/>
              <a:gd name="connsiteX4" fmla="*/ 0 w 5483102"/>
              <a:gd name="connsiteY4" fmla="*/ 0 h 1408835"/>
              <a:gd name="connsiteX0" fmla="*/ 0 w 5483102"/>
              <a:gd name="connsiteY0" fmla="*/ 0 h 1408835"/>
              <a:gd name="connsiteX1" fmla="*/ 5483102 w 5483102"/>
              <a:gd name="connsiteY1" fmla="*/ 0 h 1408835"/>
              <a:gd name="connsiteX2" fmla="*/ 5483102 w 5483102"/>
              <a:gd name="connsiteY2" fmla="*/ 1408835 h 1408835"/>
              <a:gd name="connsiteX3" fmla="*/ 1235412 w 5483102"/>
              <a:gd name="connsiteY3" fmla="*/ 1005137 h 1408835"/>
              <a:gd name="connsiteX4" fmla="*/ 0 w 5483102"/>
              <a:gd name="connsiteY4" fmla="*/ 0 h 1408835"/>
              <a:gd name="connsiteX0" fmla="*/ 0 w 5483102"/>
              <a:gd name="connsiteY0" fmla="*/ 0 h 1408835"/>
              <a:gd name="connsiteX1" fmla="*/ 5483102 w 5483102"/>
              <a:gd name="connsiteY1" fmla="*/ 0 h 1408835"/>
              <a:gd name="connsiteX2" fmla="*/ 5483102 w 5483102"/>
              <a:gd name="connsiteY2" fmla="*/ 1408835 h 1408835"/>
              <a:gd name="connsiteX3" fmla="*/ 797668 w 5483102"/>
              <a:gd name="connsiteY3" fmla="*/ 1408835 h 1408835"/>
              <a:gd name="connsiteX4" fmla="*/ 0 w 5483102"/>
              <a:gd name="connsiteY4" fmla="*/ 0 h 1408835"/>
              <a:gd name="connsiteX0" fmla="*/ 0 w 5483102"/>
              <a:gd name="connsiteY0" fmla="*/ 0 h 1408835"/>
              <a:gd name="connsiteX1" fmla="*/ 1658968 w 5483102"/>
              <a:gd name="connsiteY1" fmla="*/ 4686 h 1408835"/>
              <a:gd name="connsiteX2" fmla="*/ 5483102 w 5483102"/>
              <a:gd name="connsiteY2" fmla="*/ 1408835 h 1408835"/>
              <a:gd name="connsiteX3" fmla="*/ 797668 w 5483102"/>
              <a:gd name="connsiteY3" fmla="*/ 1408835 h 1408835"/>
              <a:gd name="connsiteX4" fmla="*/ 0 w 5483102"/>
              <a:gd name="connsiteY4" fmla="*/ 0 h 1408835"/>
              <a:gd name="connsiteX0" fmla="*/ 0 w 4100603"/>
              <a:gd name="connsiteY0" fmla="*/ 0 h 1408835"/>
              <a:gd name="connsiteX1" fmla="*/ 1658968 w 4100603"/>
              <a:gd name="connsiteY1" fmla="*/ 4686 h 1408835"/>
              <a:gd name="connsiteX2" fmla="*/ 4100603 w 4100603"/>
              <a:gd name="connsiteY2" fmla="*/ 1338538 h 1408835"/>
              <a:gd name="connsiteX3" fmla="*/ 797668 w 4100603"/>
              <a:gd name="connsiteY3" fmla="*/ 1408835 h 1408835"/>
              <a:gd name="connsiteX4" fmla="*/ 0 w 4100603"/>
              <a:gd name="connsiteY4" fmla="*/ 0 h 1408835"/>
              <a:gd name="connsiteX0" fmla="*/ 0 w 1682401"/>
              <a:gd name="connsiteY0" fmla="*/ 0 h 1422894"/>
              <a:gd name="connsiteX1" fmla="*/ 1658968 w 1682401"/>
              <a:gd name="connsiteY1" fmla="*/ 4686 h 1422894"/>
              <a:gd name="connsiteX2" fmla="*/ 1682401 w 1682401"/>
              <a:gd name="connsiteY2" fmla="*/ 1422894 h 1422894"/>
              <a:gd name="connsiteX3" fmla="*/ 797668 w 1682401"/>
              <a:gd name="connsiteY3" fmla="*/ 1408835 h 1422894"/>
              <a:gd name="connsiteX4" fmla="*/ 0 w 1682401"/>
              <a:gd name="connsiteY4" fmla="*/ 0 h 1422894"/>
              <a:gd name="connsiteX0" fmla="*/ 0 w 1658968"/>
              <a:gd name="connsiteY0" fmla="*/ 0 h 1409180"/>
              <a:gd name="connsiteX1" fmla="*/ 1658968 w 1658968"/>
              <a:gd name="connsiteY1" fmla="*/ 4686 h 1409180"/>
              <a:gd name="connsiteX2" fmla="*/ 1656587 w 1658968"/>
              <a:gd name="connsiteY2" fmla="*/ 1409180 h 1409180"/>
              <a:gd name="connsiteX3" fmla="*/ 797668 w 1658968"/>
              <a:gd name="connsiteY3" fmla="*/ 1408835 h 1409180"/>
              <a:gd name="connsiteX4" fmla="*/ 0 w 1658968"/>
              <a:gd name="connsiteY4" fmla="*/ 0 h 1409180"/>
              <a:gd name="connsiteX0" fmla="*/ 0 w 1657355"/>
              <a:gd name="connsiteY0" fmla="*/ 13868 h 1423048"/>
              <a:gd name="connsiteX1" fmla="*/ 1657355 w 1657355"/>
              <a:gd name="connsiteY1" fmla="*/ 0 h 1423048"/>
              <a:gd name="connsiteX2" fmla="*/ 1656587 w 1657355"/>
              <a:gd name="connsiteY2" fmla="*/ 1423048 h 1423048"/>
              <a:gd name="connsiteX3" fmla="*/ 797668 w 1657355"/>
              <a:gd name="connsiteY3" fmla="*/ 1422703 h 1423048"/>
              <a:gd name="connsiteX4" fmla="*/ 0 w 1657355"/>
              <a:gd name="connsiteY4" fmla="*/ 13868 h 1423048"/>
              <a:gd name="connsiteX0" fmla="*/ 0 w 1656748"/>
              <a:gd name="connsiteY0" fmla="*/ 0 h 1409180"/>
              <a:gd name="connsiteX1" fmla="*/ 1655742 w 1656748"/>
              <a:gd name="connsiteY1" fmla="*/ 652 h 1409180"/>
              <a:gd name="connsiteX2" fmla="*/ 1656587 w 1656748"/>
              <a:gd name="connsiteY2" fmla="*/ 1409180 h 1409180"/>
              <a:gd name="connsiteX3" fmla="*/ 797668 w 1656748"/>
              <a:gd name="connsiteY3" fmla="*/ 1408835 h 1409180"/>
              <a:gd name="connsiteX4" fmla="*/ 0 w 1656748"/>
              <a:gd name="connsiteY4" fmla="*/ 0 h 1409180"/>
              <a:gd name="connsiteX0" fmla="*/ 0 w 1656748"/>
              <a:gd name="connsiteY0" fmla="*/ 0 h 1409180"/>
              <a:gd name="connsiteX1" fmla="*/ 1655742 w 1656748"/>
              <a:gd name="connsiteY1" fmla="*/ 652 h 1409180"/>
              <a:gd name="connsiteX2" fmla="*/ 1656587 w 1656748"/>
              <a:gd name="connsiteY2" fmla="*/ 1409180 h 1409180"/>
              <a:gd name="connsiteX3" fmla="*/ 1045623 w 1656748"/>
              <a:gd name="connsiteY3" fmla="*/ 1406278 h 1409180"/>
              <a:gd name="connsiteX4" fmla="*/ 0 w 1656748"/>
              <a:gd name="connsiteY4" fmla="*/ 0 h 1409180"/>
              <a:gd name="connsiteX0" fmla="*/ 0 w 1656748"/>
              <a:gd name="connsiteY0" fmla="*/ 0 h 1411392"/>
              <a:gd name="connsiteX1" fmla="*/ 1655742 w 1656748"/>
              <a:gd name="connsiteY1" fmla="*/ 652 h 1411392"/>
              <a:gd name="connsiteX2" fmla="*/ 1656587 w 1656748"/>
              <a:gd name="connsiteY2" fmla="*/ 1409180 h 1411392"/>
              <a:gd name="connsiteX3" fmla="*/ 1045623 w 1656748"/>
              <a:gd name="connsiteY3" fmla="*/ 1411392 h 1411392"/>
              <a:gd name="connsiteX4" fmla="*/ 0 w 1656748"/>
              <a:gd name="connsiteY4" fmla="*/ 0 h 1411392"/>
              <a:gd name="connsiteX0" fmla="*/ 0 w 1880691"/>
              <a:gd name="connsiteY0" fmla="*/ 0 h 1411392"/>
              <a:gd name="connsiteX1" fmla="*/ 1880691 w 1880691"/>
              <a:gd name="connsiteY1" fmla="*/ 652 h 1411392"/>
              <a:gd name="connsiteX2" fmla="*/ 1656587 w 1880691"/>
              <a:gd name="connsiteY2" fmla="*/ 1409180 h 1411392"/>
              <a:gd name="connsiteX3" fmla="*/ 1045623 w 1880691"/>
              <a:gd name="connsiteY3" fmla="*/ 1411392 h 1411392"/>
              <a:gd name="connsiteX4" fmla="*/ 0 w 1880691"/>
              <a:gd name="connsiteY4" fmla="*/ 0 h 1411392"/>
              <a:gd name="connsiteX0" fmla="*/ 0 w 1884177"/>
              <a:gd name="connsiteY0" fmla="*/ 0 h 1411392"/>
              <a:gd name="connsiteX1" fmla="*/ 1880691 w 1884177"/>
              <a:gd name="connsiteY1" fmla="*/ 652 h 1411392"/>
              <a:gd name="connsiteX2" fmla="*/ 1884092 w 1884177"/>
              <a:gd name="connsiteY2" fmla="*/ 1406623 h 1411392"/>
              <a:gd name="connsiteX3" fmla="*/ 1045623 w 1884177"/>
              <a:gd name="connsiteY3" fmla="*/ 1411392 h 1411392"/>
              <a:gd name="connsiteX4" fmla="*/ 0 w 1884177"/>
              <a:gd name="connsiteY4" fmla="*/ 0 h 1411392"/>
              <a:gd name="connsiteX0" fmla="*/ 0 w 1884177"/>
              <a:gd name="connsiteY0" fmla="*/ 0 h 1409286"/>
              <a:gd name="connsiteX1" fmla="*/ 1880691 w 1884177"/>
              <a:gd name="connsiteY1" fmla="*/ 652 h 1409286"/>
              <a:gd name="connsiteX2" fmla="*/ 1884092 w 1884177"/>
              <a:gd name="connsiteY2" fmla="*/ 1406623 h 1409286"/>
              <a:gd name="connsiteX3" fmla="*/ 1045623 w 1884177"/>
              <a:gd name="connsiteY3" fmla="*/ 1409286 h 1409286"/>
              <a:gd name="connsiteX4" fmla="*/ 0 w 1884177"/>
              <a:gd name="connsiteY4" fmla="*/ 0 h 1409286"/>
              <a:gd name="connsiteX0" fmla="*/ 0 w 1884177"/>
              <a:gd name="connsiteY0" fmla="*/ 0 h 1406623"/>
              <a:gd name="connsiteX1" fmla="*/ 1880691 w 1884177"/>
              <a:gd name="connsiteY1" fmla="*/ 652 h 1406623"/>
              <a:gd name="connsiteX2" fmla="*/ 1884092 w 1884177"/>
              <a:gd name="connsiteY2" fmla="*/ 1406623 h 1406623"/>
              <a:gd name="connsiteX3" fmla="*/ 1043896 w 1884177"/>
              <a:gd name="connsiteY3" fmla="*/ 1404123 h 1406623"/>
              <a:gd name="connsiteX4" fmla="*/ 0 w 1884177"/>
              <a:gd name="connsiteY4" fmla="*/ 0 h 1406623"/>
              <a:gd name="connsiteX0" fmla="*/ 0 w 1884177"/>
              <a:gd name="connsiteY0" fmla="*/ 0 h 1407565"/>
              <a:gd name="connsiteX1" fmla="*/ 1880691 w 1884177"/>
              <a:gd name="connsiteY1" fmla="*/ 652 h 1407565"/>
              <a:gd name="connsiteX2" fmla="*/ 1884092 w 1884177"/>
              <a:gd name="connsiteY2" fmla="*/ 1406623 h 1407565"/>
              <a:gd name="connsiteX3" fmla="*/ 1050803 w 1884177"/>
              <a:gd name="connsiteY3" fmla="*/ 1407565 h 1407565"/>
              <a:gd name="connsiteX4" fmla="*/ 0 w 1884177"/>
              <a:gd name="connsiteY4" fmla="*/ 0 h 140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4177" h="1407565">
                <a:moveTo>
                  <a:pt x="0" y="0"/>
                </a:moveTo>
                <a:lnTo>
                  <a:pt x="1880691" y="652"/>
                </a:lnTo>
                <a:cubicBezTo>
                  <a:pt x="1879897" y="468817"/>
                  <a:pt x="1884886" y="938458"/>
                  <a:pt x="1884092" y="1406623"/>
                </a:cubicBezTo>
                <a:lnTo>
                  <a:pt x="1050803" y="14075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13CFF">
                  <a:alpha val="0"/>
                </a:srgbClr>
              </a:gs>
              <a:gs pos="100000">
                <a:srgbClr val="413CF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1594695" y="6410812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DA108527-CBD8-B740-9ACE-3CC216988FBA}" type="slidenum">
              <a:rPr lang="ru-RU" sz="12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pPr>
                <a:defRPr/>
              </a:pPr>
              <a:t>‹#›</a:t>
            </a:fld>
            <a:endParaRPr lang="ru-RU" sz="1200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90C2FE-B029-0BAA-AA35-401CB2299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63578CFC-C452-9A09-B974-87456FE80E07}"/>
              </a:ext>
            </a:extLst>
          </p:cNvPr>
          <p:cNvGrpSpPr/>
          <p:nvPr userDrawn="1"/>
        </p:nvGrpSpPr>
        <p:grpSpPr>
          <a:xfrm>
            <a:off x="3859617" y="147679"/>
            <a:ext cx="3336399" cy="1403100"/>
            <a:chOff x="4691486" y="152569"/>
            <a:chExt cx="2918701" cy="1227440"/>
          </a:xfrm>
          <a:solidFill>
            <a:srgbClr val="0AB773"/>
          </a:solidFill>
        </p:grpSpPr>
        <p:sp>
          <p:nvSpPr>
            <p:cNvPr id="15" name="Прямоугольник 2">
              <a:extLst>
                <a:ext uri="{FF2B5EF4-FFF2-40B4-BE49-F238E27FC236}">
                  <a16:creationId xmlns:a16="http://schemas.microsoft.com/office/drawing/2014/main" xmlns="" id="{38DC6411-A81A-66B1-783A-5434E689C3C1}"/>
                </a:ext>
              </a:extLst>
            </p:cNvPr>
            <p:cNvSpPr/>
            <p:nvPr userDrawn="1"/>
          </p:nvSpPr>
          <p:spPr bwMode="auto">
            <a:xfrm flipH="1">
              <a:off x="4691486" y="153635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 extrusionOk="0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chemeClr val="bg1">
                    <a:lumMod val="85000"/>
                  </a:schemeClr>
                </a:solidFill>
                <a:latin typeface="Verdana"/>
                <a:ea typeface="Verdana"/>
                <a:cs typeface="Verdana"/>
              </a:endParaRPr>
            </a:p>
          </p:txBody>
        </p:sp>
        <p:sp>
          <p:nvSpPr>
            <p:cNvPr id="16" name="Прямоугольник 2">
              <a:extLst>
                <a:ext uri="{FF2B5EF4-FFF2-40B4-BE49-F238E27FC236}">
                  <a16:creationId xmlns:a16="http://schemas.microsoft.com/office/drawing/2014/main" xmlns="" id="{DC29BF85-DA14-E2CB-6E7D-85A664E435E0}"/>
                </a:ext>
              </a:extLst>
            </p:cNvPr>
            <p:cNvSpPr/>
            <p:nvPr userDrawn="1"/>
          </p:nvSpPr>
          <p:spPr bwMode="auto">
            <a:xfrm flipH="1">
              <a:off x="5389987" y="153635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 extrusionOk="0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>
                    <a:lumMod val="85000"/>
                  </a:schemeClr>
                </a:solidFill>
                <a:latin typeface="Verdana"/>
                <a:ea typeface="Verdana"/>
                <a:cs typeface="Verdana"/>
              </a:endParaRPr>
            </a:p>
          </p:txBody>
        </p:sp>
        <p:sp>
          <p:nvSpPr>
            <p:cNvPr id="17" name="Прямоугольник 2">
              <a:extLst>
                <a:ext uri="{FF2B5EF4-FFF2-40B4-BE49-F238E27FC236}">
                  <a16:creationId xmlns:a16="http://schemas.microsoft.com/office/drawing/2014/main" xmlns="" id="{DFB5DFA2-220E-3F8E-93CA-F6DDC1A5757E}"/>
                </a:ext>
              </a:extLst>
            </p:cNvPr>
            <p:cNvSpPr/>
            <p:nvPr userDrawn="1"/>
          </p:nvSpPr>
          <p:spPr bwMode="auto">
            <a:xfrm flipH="1">
              <a:off x="6009112" y="153635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 extrusionOk="0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>
                    <a:lumMod val="85000"/>
                  </a:schemeClr>
                </a:solidFill>
                <a:latin typeface="Verdana"/>
                <a:ea typeface="Verdana"/>
                <a:cs typeface="Verdana"/>
              </a:endParaRPr>
            </a:p>
          </p:txBody>
        </p:sp>
        <p:sp>
          <p:nvSpPr>
            <p:cNvPr id="18" name="Прямоугольник 2">
              <a:extLst>
                <a:ext uri="{FF2B5EF4-FFF2-40B4-BE49-F238E27FC236}">
                  <a16:creationId xmlns:a16="http://schemas.microsoft.com/office/drawing/2014/main" xmlns="" id="{78115686-2675-3989-2B4A-95B0BA8A7433}"/>
                </a:ext>
              </a:extLst>
            </p:cNvPr>
            <p:cNvSpPr/>
            <p:nvPr userDrawn="1"/>
          </p:nvSpPr>
          <p:spPr bwMode="auto">
            <a:xfrm flipH="1">
              <a:off x="6602836" y="152569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 extrusionOk="0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>
                    <a:lumMod val="85000"/>
                  </a:schemeClr>
                </a:solidFill>
                <a:latin typeface="Verdana"/>
                <a:ea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733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2ED98-467C-2C34-779D-122E2337139B}"/>
              </a:ext>
            </a:extLst>
          </p:cNvPr>
          <p:cNvSpPr/>
          <p:nvPr userDrawn="1"/>
        </p:nvSpPr>
        <p:spPr bwMode="auto">
          <a:xfrm>
            <a:off x="147430" y="154553"/>
            <a:ext cx="11897139" cy="6544918"/>
          </a:xfrm>
          <a:prstGeom prst="rect">
            <a:avLst/>
          </a:prstGeom>
          <a:solidFill>
            <a:srgbClr val="0F2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4B086D-C47D-9814-929E-CA78654CBF06}"/>
              </a:ext>
            </a:extLst>
          </p:cNvPr>
          <p:cNvSpPr/>
          <p:nvPr userDrawn="1"/>
        </p:nvSpPr>
        <p:spPr bwMode="auto">
          <a:xfrm rot="10800000">
            <a:off x="147431" y="154553"/>
            <a:ext cx="11897139" cy="6546906"/>
          </a:xfrm>
          <a:prstGeom prst="rect">
            <a:avLst/>
          </a:prstGeom>
          <a:gradFill flip="none" rotWithShape="1">
            <a:gsLst>
              <a:gs pos="100000">
                <a:srgbClr val="413CFF"/>
              </a:gs>
              <a:gs pos="0">
                <a:srgbClr val="413C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954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2ED98-467C-2C34-779D-122E2337139B}"/>
              </a:ext>
            </a:extLst>
          </p:cNvPr>
          <p:cNvSpPr/>
          <p:nvPr userDrawn="1"/>
        </p:nvSpPr>
        <p:spPr bwMode="auto">
          <a:xfrm>
            <a:off x="147430" y="154553"/>
            <a:ext cx="11897139" cy="6544918"/>
          </a:xfrm>
          <a:prstGeom prst="rect">
            <a:avLst/>
          </a:prstGeom>
          <a:solidFill>
            <a:srgbClr val="0F2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4B086D-C47D-9814-929E-CA78654CBF06}"/>
              </a:ext>
            </a:extLst>
          </p:cNvPr>
          <p:cNvSpPr/>
          <p:nvPr userDrawn="1"/>
        </p:nvSpPr>
        <p:spPr bwMode="auto">
          <a:xfrm rot="10800000">
            <a:off x="147431" y="154553"/>
            <a:ext cx="11897139" cy="6546906"/>
          </a:xfrm>
          <a:prstGeom prst="rect">
            <a:avLst/>
          </a:prstGeom>
          <a:solidFill>
            <a:srgbClr val="0F2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290D68-7A1E-4B8C-50D2-4722D2261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 bwMode="auto">
          <a:xfrm>
            <a:off x="10875523" y="449256"/>
            <a:ext cx="871423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124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2ED98-467C-2C34-779D-122E2337139B}"/>
              </a:ext>
            </a:extLst>
          </p:cNvPr>
          <p:cNvSpPr/>
          <p:nvPr userDrawn="1"/>
        </p:nvSpPr>
        <p:spPr bwMode="auto">
          <a:xfrm>
            <a:off x="147430" y="154553"/>
            <a:ext cx="11897139" cy="6544918"/>
          </a:xfrm>
          <a:prstGeom prst="rect">
            <a:avLst/>
          </a:prstGeom>
          <a:solidFill>
            <a:srgbClr val="0F2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4B086D-C47D-9814-929E-CA78654CBF06}"/>
              </a:ext>
            </a:extLst>
          </p:cNvPr>
          <p:cNvSpPr/>
          <p:nvPr userDrawn="1"/>
        </p:nvSpPr>
        <p:spPr bwMode="auto">
          <a:xfrm rot="10800000">
            <a:off x="147431" y="154553"/>
            <a:ext cx="11897139" cy="6546906"/>
          </a:xfrm>
          <a:prstGeom prst="rect">
            <a:avLst/>
          </a:prstGeom>
          <a:gradFill flip="none" rotWithShape="1">
            <a:gsLst>
              <a:gs pos="0">
                <a:srgbClr val="0F2386"/>
              </a:gs>
              <a:gs pos="96000">
                <a:srgbClr val="06104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290D68-7A1E-4B8C-50D2-4722D2261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 bwMode="auto">
          <a:xfrm>
            <a:off x="10875523" y="449256"/>
            <a:ext cx="871423" cy="5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44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311B9E-D301-0AE6-FD49-44720BB72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AD943E2-883A-C2DB-2BB4-55E05399ED43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09882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2ED98-467C-2C34-779D-122E2337139B}"/>
              </a:ext>
            </a:extLst>
          </p:cNvPr>
          <p:cNvSpPr/>
          <p:nvPr userDrawn="1"/>
        </p:nvSpPr>
        <p:spPr bwMode="auto">
          <a:xfrm>
            <a:off x="147430" y="154553"/>
            <a:ext cx="11897139" cy="65449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07563C9-CC43-72EB-532F-403ABC03EF97}"/>
              </a:ext>
            </a:extLst>
          </p:cNvPr>
          <p:cNvSpPr/>
          <p:nvPr userDrawn="1"/>
        </p:nvSpPr>
        <p:spPr bwMode="auto">
          <a:xfrm>
            <a:off x="147431" y="154553"/>
            <a:ext cx="11897139" cy="654690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851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528A6-F5EC-76BD-42E1-B19B7EAC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0A913F-ECC5-E980-6FE0-BC474FEDF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7E684F-D24F-DB21-D75B-42433EC4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8C35C3-C989-1AAB-B39C-650832C0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DFA9C8-71E0-7A9A-20D4-09EAB10D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801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12C291-DC10-5ABA-6E25-3433D195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7FDDB9-14AA-A9A4-8643-69EF41DB1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447947-6F35-B889-8881-5D916C3A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238F1F-C21C-E5D0-9FCE-A0919CF8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5A8E93-E049-82B3-E824-A4FF4B7E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497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1348B5-C292-5FD1-F622-6B656147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F17AF6-5B76-AA2E-F724-C475CD4DC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014F63-35CA-1C1F-7969-AC2665118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C4AC39-5AD6-4698-A420-6BF8BFD1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C0020F2-CEBA-2A10-8BBF-E2103C6B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345265-8AC9-B8F2-74C1-DADB9660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2561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9C4CA1-2259-F465-38B5-E544D155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635F22C-B995-33A9-650E-8E468FDC3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C2F3E62-88C0-80B2-0E9C-6AD1ACD89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552580F-21A9-E78B-DD8E-029A67E96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4D78CC9-B890-15A6-9443-BA316A844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1D332D9-CC1B-5993-AF18-4B1FEEA2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ED0B32-4ACD-711D-D5B0-778565A6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32EA6BD-8C22-A2D2-BF6B-86F0A525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075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804A58-4610-0093-61BA-E39D020F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01E6C9A-2C46-1F68-01B1-DEC34DC3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596727E-DA47-9AEC-6B38-6A3805C6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ED07B8-E387-A1DD-98D5-6308BD34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734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9516AAC-8F32-2ACA-26B3-2B5A7A27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8041DCB-AFCF-8D07-6389-D5298028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3E39E3-035D-D9A0-A698-5B76AE36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0932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D5CED7-D8C3-AFB6-2C75-A8A4B160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FB60B6-D921-E1D1-3C4C-A8AB2A923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8740B47-7012-118A-26AB-008BED2D5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AFB94E-2A21-FF13-5C29-12DECF44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ED6351-62AC-E6EF-0ED5-69DB4F16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DB12AD-B26B-C480-FAEB-AB7BA7E1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498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3E3950-DACC-642F-59DE-959DD798D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A50007A-83A2-D508-55D7-53D93F093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1C7223-2FA4-3169-0DAD-36CFEBF9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3ACB36-B197-12C0-AAC1-E05B3021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37D3F43-9DC3-4679-1DB1-CB3049DA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72E64F-4B77-B5F0-953E-799D639F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20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4811A8-7719-71C6-5C85-25105A5E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A7B3B99-EC5C-8AAF-B52E-5020827B1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0789082-42B2-DA5A-DA04-134A1055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D2144F3-E0EA-36C9-C7C6-21ADEE61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952B35-A291-8419-6FC7-E75999F2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88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EB92A0D6-4224-5B98-4250-F22A3104F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5740" y="0"/>
            <a:ext cx="12206690" cy="68658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311B9E-D301-0AE6-FD49-44720BB72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AD943E2-883A-C2DB-2BB4-55E05399ED43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EE2D9F2-579E-93A2-3CA3-A9593E3E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7527" y="1159778"/>
            <a:ext cx="10196946" cy="5148043"/>
          </a:xfrm>
          <a:prstGeom prst="rect">
            <a:avLst/>
          </a:prstGeom>
        </p:spPr>
      </p:pic>
      <p:sp>
        <p:nvSpPr>
          <p:cNvPr id="13" name="Прямоугольник с двумя учесеченными противолежащими углами 12">
            <a:extLst>
              <a:ext uri="{FF2B5EF4-FFF2-40B4-BE49-F238E27FC236}">
                <a16:creationId xmlns:a16="http://schemas.microsoft.com/office/drawing/2014/main" xmlns="" id="{D8A98BBB-2065-F310-CF63-439090DDE114}"/>
              </a:ext>
            </a:extLst>
          </p:cNvPr>
          <p:cNvSpPr/>
          <p:nvPr userDrawn="1"/>
        </p:nvSpPr>
        <p:spPr>
          <a:xfrm>
            <a:off x="1472712" y="1696916"/>
            <a:ext cx="2439149" cy="2399076"/>
          </a:xfrm>
          <a:prstGeom prst="snip2DiagRect">
            <a:avLst>
              <a:gd name="adj1" fmla="val 0"/>
              <a:gd name="adj2" fmla="val 1276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14">
            <a:extLst>
              <a:ext uri="{FF2B5EF4-FFF2-40B4-BE49-F238E27FC236}">
                <a16:creationId xmlns:a16="http://schemas.microsoft.com/office/drawing/2014/main" xmlns="" id="{47D753DD-9947-6F6C-EBA8-23655054063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72192" y="1692801"/>
            <a:ext cx="2441440" cy="2403712"/>
          </a:xfrm>
          <a:prstGeom prst="snip2DiagRect">
            <a:avLst>
              <a:gd name="adj1" fmla="val 0"/>
              <a:gd name="adj2" fmla="val 12595"/>
            </a:avLst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FSRAILWAY Book" panose="020B0503040504020204" pitchFamily="34" charset="0"/>
              </a:defRPr>
            </a:lvl1pPr>
          </a:lstStyle>
          <a:p>
            <a:r>
              <a:rPr lang="ru-RU" dirty="0"/>
              <a:t>ФОТО</a:t>
            </a:r>
            <a:br>
              <a:rPr lang="ru-RU" dirty="0"/>
            </a:br>
            <a:r>
              <a:rPr lang="ru-RU" dirty="0"/>
              <a:t>СПИКЕРА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901163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6B08D90-0637-08E2-41F6-83989CF119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5E654BB-0FAE-CFAA-1AE7-579BDC9DB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E5EE14-6FBB-4FDA-E381-20FFDA00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595093-4729-915F-F3CC-CC5964CD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B1E9FF-454B-FB21-1E69-5E846AA1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060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ирменная рамка №3 (сверх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9B06F283-9B9E-D59D-E305-597E718E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44" y="2878281"/>
            <a:ext cx="10560169" cy="353839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xmlns="" id="{65699D10-9028-8BE8-BC33-F0C6CFFA6D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2223471"/>
            <a:ext cx="6190763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n cap="sq">
                  <a:solidFill>
                    <a:schemeClr val="tx1"/>
                  </a:solidFill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КОРОТКОЕ ДОПОЛНЕНИЕ К ЗАГОЛОВКУ</a:t>
            </a:r>
          </a:p>
        </p:txBody>
      </p:sp>
      <p:sp>
        <p:nvSpPr>
          <p:cNvPr id="3" name="Заголовок 7">
            <a:extLst>
              <a:ext uri="{FF2B5EF4-FFF2-40B4-BE49-F238E27FC236}">
                <a16:creationId xmlns:a16="http://schemas.microsoft.com/office/drawing/2014/main" xmlns="" id="{5E65BC66-0B59-5089-D323-FC0A65A6C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ln w="15875"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0C228D-B81E-7DAA-5421-7E19C62BCC74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7945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>
          <p15:clr>
            <a:srgbClr val="A4A3A4"/>
          </p15:clr>
        </p15:guide>
        <p15:guide id="2" pos="279">
          <p15:clr>
            <a:srgbClr val="A4A3A4"/>
          </p15:clr>
        </p15:guide>
        <p15:guide id="3" pos="551">
          <p15:clr>
            <a:srgbClr val="A4A3A4"/>
          </p15:clr>
        </p15:guide>
        <p15:guide id="4" pos="1096">
          <p15:clr>
            <a:srgbClr val="A4A3A4"/>
          </p15:clr>
        </p15:guide>
        <p15:guide id="5" pos="1640">
          <p15:clr>
            <a:srgbClr val="A4A3A4"/>
          </p15:clr>
        </p15:guide>
        <p15:guide id="6" pos="2184">
          <p15:clr>
            <a:srgbClr val="A4A3A4"/>
          </p15:clr>
        </p15:guide>
        <p15:guide id="7" pos="2729">
          <p15:clr>
            <a:srgbClr val="A4A3A4"/>
          </p15:clr>
        </p15:guide>
        <p15:guide id="8" pos="3296">
          <p15:clr>
            <a:srgbClr val="A4A3A4"/>
          </p15:clr>
        </p15:guide>
        <p15:guide id="9" pos="3840">
          <p15:clr>
            <a:srgbClr val="A4A3A4"/>
          </p15:clr>
        </p15:guide>
        <p15:guide id="10" pos="4384">
          <p15:clr>
            <a:srgbClr val="A4A3A4"/>
          </p15:clr>
        </p15:guide>
        <p15:guide id="11" pos="4929">
          <p15:clr>
            <a:srgbClr val="A4A3A4"/>
          </p15:clr>
        </p15:guide>
        <p15:guide id="12" pos="5473">
          <p15:clr>
            <a:srgbClr val="A4A3A4"/>
          </p15:clr>
        </p15:guide>
        <p15:guide id="13" pos="6040">
          <p15:clr>
            <a:srgbClr val="A4A3A4"/>
          </p15:clr>
        </p15:guide>
        <p15:guide id="14" pos="6584">
          <p15:clr>
            <a:srgbClr val="A4A3A4"/>
          </p15:clr>
        </p15:guide>
        <p15:guide id="15" pos="7129">
          <p15:clr>
            <a:srgbClr val="A4A3A4"/>
          </p15:clr>
        </p15:guide>
        <p15:guide id="16" pos="7401">
          <p15:clr>
            <a:srgbClr val="A4A3A4"/>
          </p15:clr>
        </p15:guide>
        <p15:guide id="18" orient="horz" pos="550">
          <p15:clr>
            <a:srgbClr val="A4A3A4"/>
          </p15:clr>
        </p15:guide>
        <p15:guide id="19" orient="horz" pos="3770">
          <p15:clr>
            <a:srgbClr val="A4A3A4"/>
          </p15:clr>
        </p15:guide>
        <p15:guide id="20" orient="horz" pos="4042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F70B7EE-FD4F-2FAB-0B20-35A6C634F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445184"/>
            <a:ext cx="11311200" cy="4958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5EAE2C7-6799-0E78-2F4B-2ED6F50F1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CEA9D3-891D-E136-2A51-AB57970653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429290">
            <a:off x="-2388139" y="3534735"/>
            <a:ext cx="8645396" cy="1134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4D1C0D-D429-53FD-2C97-68F3D07A3E17}"/>
              </a:ext>
            </a:extLst>
          </p:cNvPr>
          <p:cNvSpPr txBox="1"/>
          <p:nvPr userDrawn="1"/>
        </p:nvSpPr>
        <p:spPr>
          <a:xfrm>
            <a:off x="882079" y="1216479"/>
            <a:ext cx="9158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РЖД</a:t>
            </a:r>
            <a:b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СЕГОДНЯ</a:t>
            </a:r>
            <a:b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7200" b="0" i="0" kern="1200" spc="550" baseline="0" dirty="0">
                <a:solidFill>
                  <a:srgbClr val="4456B5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И</a:t>
            </a:r>
            <a:r>
              <a:rPr lang="ru-RU" sz="72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 </a:t>
            </a:r>
            <a:r>
              <a:rPr lang="ru-RU" sz="7200" b="0" i="0" kern="1200" spc="550" baseline="0" dirty="0">
                <a:solidFill>
                  <a:srgbClr val="4456B5"/>
                </a:solidFill>
                <a:latin typeface="RussianRail G Pro Medium" panose="02000503040000020004" pitchFamily="2" charset="0"/>
                <a:ea typeface="+mn-ea"/>
                <a:cs typeface="+mn-cs"/>
              </a:rPr>
              <a:t>ЗАВТРА</a:t>
            </a:r>
          </a:p>
        </p:txBody>
      </p:sp>
    </p:spTree>
    <p:extLst>
      <p:ext uri="{BB962C8B-B14F-4D97-AF65-F5344CB8AC3E}">
        <p14:creationId xmlns:p14="http://schemas.microsoft.com/office/powerpoint/2010/main" xmlns="" val="396489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E63AAECD-E523-2B11-A974-8E6BCA131B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98" y="445185"/>
            <a:ext cx="11311201" cy="49589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5EAE2C7-6799-0E78-2F4B-2ED6F50F1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sp>
        <p:nvSpPr>
          <p:cNvPr id="3" name="Трапеция 2">
            <a:extLst>
              <a:ext uri="{FF2B5EF4-FFF2-40B4-BE49-F238E27FC236}">
                <a16:creationId xmlns:a16="http://schemas.microsoft.com/office/drawing/2014/main" xmlns="" id="{CB8115CE-40C3-71DF-A4D6-2B2AA37A610D}"/>
              </a:ext>
            </a:extLst>
          </p:cNvPr>
          <p:cNvSpPr/>
          <p:nvPr userDrawn="1"/>
        </p:nvSpPr>
        <p:spPr>
          <a:xfrm>
            <a:off x="8380071" y="4815068"/>
            <a:ext cx="4120587" cy="589025"/>
          </a:xfrm>
          <a:prstGeom prst="trapezoid">
            <a:avLst>
              <a:gd name="adj" fmla="val 70196"/>
            </a:avLst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св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55FE0E7A-472C-D1CF-3FFA-FD56AF84A4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16727362">
            <a:off x="-782551" y="-1666748"/>
            <a:ext cx="7049617" cy="6241307"/>
          </a:xfrm>
          <a:prstGeom prst="rect">
            <a:avLst/>
          </a:prstGeom>
        </p:spPr>
      </p:pic>
      <p:sp>
        <p:nvSpPr>
          <p:cNvPr id="8" name="Трапеция 7">
            <a:extLst>
              <a:ext uri="{FF2B5EF4-FFF2-40B4-BE49-F238E27FC236}">
                <a16:creationId xmlns:a16="http://schemas.microsoft.com/office/drawing/2014/main" xmlns="" id="{A1773E84-F60B-E8C3-3792-A64BA0DD4EC3}"/>
              </a:ext>
            </a:extLst>
          </p:cNvPr>
          <p:cNvSpPr/>
          <p:nvPr userDrawn="1"/>
        </p:nvSpPr>
        <p:spPr>
          <a:xfrm rot="5400000">
            <a:off x="-4771320" y="1756336"/>
            <a:ext cx="9828835" cy="589025"/>
          </a:xfrm>
          <a:prstGeom prst="trapezoid">
            <a:avLst>
              <a:gd name="adj" fmla="val 70196"/>
            </a:avLst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9030D9-1833-46DB-EFAF-A3AD73878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 amt="50000"/>
          </a:blip>
          <a:srcRect/>
          <a:stretch/>
        </p:blipFill>
        <p:spPr>
          <a:xfrm>
            <a:off x="1598181" y="445183"/>
            <a:ext cx="10117218" cy="4942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4D1C0D-D429-53FD-2C97-68F3D07A3E17}"/>
              </a:ext>
            </a:extLst>
          </p:cNvPr>
          <p:cNvSpPr txBox="1"/>
          <p:nvPr userDrawn="1"/>
        </p:nvSpPr>
        <p:spPr>
          <a:xfrm>
            <a:off x="882078" y="1036448"/>
            <a:ext cx="10464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8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РЖД </a:t>
            </a:r>
            <a:br>
              <a:rPr lang="ru-RU" sz="8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8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СЕГОДНЯ </a:t>
            </a:r>
            <a:br>
              <a:rPr lang="ru-RU" sz="80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</a:br>
            <a:r>
              <a:rPr lang="ru-RU" sz="8000" b="0" i="0" spc="550" baseline="0" dirty="0">
                <a:solidFill>
                  <a:srgbClr val="D2DAF3"/>
                </a:solidFill>
                <a:latin typeface="RussianRail G Pro Medium" panose="02000503040000020004" pitchFamily="2" charset="0"/>
              </a:rPr>
              <a:t>И ЗАВТРА</a:t>
            </a:r>
            <a:endParaRPr lang="ru-RU" sz="8000" b="0" i="0" kern="1200" spc="550" baseline="0" dirty="0">
              <a:solidFill>
                <a:srgbClr val="D2DAF3"/>
              </a:solidFill>
              <a:latin typeface="RussianRail G Pro Medium" panose="02000503040000020004" pitchFamily="2" charset="0"/>
              <a:ea typeface="+mn-ea"/>
              <a:cs typeface="+mn-cs"/>
            </a:endParaRPr>
          </a:p>
        </p:txBody>
      </p:sp>
      <p:sp>
        <p:nvSpPr>
          <p:cNvPr id="5" name="Трапеция 4">
            <a:extLst>
              <a:ext uri="{FF2B5EF4-FFF2-40B4-BE49-F238E27FC236}">
                <a16:creationId xmlns:a16="http://schemas.microsoft.com/office/drawing/2014/main" xmlns="" id="{63C4CC6A-E6B6-4603-F71C-1CE3B88493E7}"/>
              </a:ext>
            </a:extLst>
          </p:cNvPr>
          <p:cNvSpPr/>
          <p:nvPr userDrawn="1"/>
        </p:nvSpPr>
        <p:spPr>
          <a:xfrm>
            <a:off x="1153713" y="-143842"/>
            <a:ext cx="11038287" cy="589025"/>
          </a:xfrm>
          <a:prstGeom prst="trapezoid">
            <a:avLst>
              <a:gd name="adj" fmla="val 70196"/>
            </a:avLst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794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FA74AEB-5F9D-556C-A25A-1431B7FA2F5F}"/>
              </a:ext>
            </a:extLst>
          </p:cNvPr>
          <p:cNvSpPr>
            <a:spLocks noChangeAspect="1"/>
          </p:cNvSpPr>
          <p:nvPr userDrawn="1"/>
        </p:nvSpPr>
        <p:spPr>
          <a:xfrm>
            <a:off x="444000" y="445184"/>
            <a:ext cx="11307600" cy="495720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F22BA0-098F-AA33-827E-A9F6CB2596C4}"/>
              </a:ext>
            </a:extLst>
          </p:cNvPr>
          <p:cNvSpPr/>
          <p:nvPr userDrawn="1"/>
        </p:nvSpPr>
        <p:spPr>
          <a:xfrm rot="10800000" flipH="1">
            <a:off x="444001" y="445184"/>
            <a:ext cx="11307600" cy="4957200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100000">
                <a:srgbClr val="4B66C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19ECE5BE-1DC7-8D31-9BF2-3699BC739901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29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FA74AEB-5F9D-556C-A25A-1431B7FA2F5F}"/>
              </a:ext>
            </a:extLst>
          </p:cNvPr>
          <p:cNvSpPr>
            <a:spLocks noChangeAspect="1"/>
          </p:cNvSpPr>
          <p:nvPr userDrawn="1"/>
        </p:nvSpPr>
        <p:spPr>
          <a:xfrm>
            <a:off x="444000" y="445184"/>
            <a:ext cx="11307600" cy="4957200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19ECE5BE-1DC7-8D31-9BF2-3699BC739901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9591611-CAD7-DA44-9AAB-5B5A73BB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07503" y="909575"/>
            <a:ext cx="6740496" cy="44928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F22BA0-098F-AA33-827E-A9F6CB2596C4}"/>
              </a:ext>
            </a:extLst>
          </p:cNvPr>
          <p:cNvSpPr/>
          <p:nvPr userDrawn="1"/>
        </p:nvSpPr>
        <p:spPr>
          <a:xfrm rot="10800000" flipH="1">
            <a:off x="444001" y="445184"/>
            <a:ext cx="11303998" cy="4957200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100000">
                <a:srgbClr val="4B66CA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7D8B85A-AD63-F91D-5FEA-A5FE9A719C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424010">
            <a:off x="2936606" y="2961378"/>
            <a:ext cx="3681273" cy="1076544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4508B25-4FC7-0C1B-7FB2-5E4BC403295C}"/>
              </a:ext>
            </a:extLst>
          </p:cNvPr>
          <p:cNvGrpSpPr/>
          <p:nvPr userDrawn="1"/>
        </p:nvGrpSpPr>
        <p:grpSpPr>
          <a:xfrm>
            <a:off x="882079" y="1757915"/>
            <a:ext cx="9158214" cy="2308324"/>
            <a:chOff x="882079" y="1399906"/>
            <a:chExt cx="9158214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00E647D-DAE0-7FEC-FDE1-51438F8DA2FF}"/>
                </a:ext>
              </a:extLst>
            </p:cNvPr>
            <p:cNvSpPr txBox="1"/>
            <p:nvPr userDrawn="1"/>
          </p:nvSpPr>
          <p:spPr>
            <a:xfrm>
              <a:off x="882079" y="1399906"/>
              <a:ext cx="915821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РЖД</a:t>
              </a:r>
            </a:p>
            <a:p>
              <a:pPr algn="l">
                <a:lnSpc>
                  <a:spcPct val="100000"/>
                </a:lnSpc>
              </a:pPr>
              <a:r>
                <a:rPr lang="ru-RU" sz="7200" b="0" i="0" spc="550" baseline="0" dirty="0">
                  <a:solidFill>
                    <a:schemeClr val="bg1"/>
                  </a:solidFill>
                  <a:latin typeface="RussianRail G Pro Medium" panose="02000503040000020004" pitchFamily="2" charset="0"/>
                </a:rPr>
                <a:t>ЭТО </a:t>
              </a:r>
              <a:r>
                <a:rPr lang="ru-RU" sz="7200" b="0" i="0" spc="550" baseline="0" dirty="0">
                  <a:solidFill>
                    <a:srgbClr val="4455B5"/>
                  </a:solidFill>
                  <a:latin typeface="RussianRail G Pro Medium" panose="02000503040000020004" pitchFamily="2" charset="0"/>
                </a:rPr>
                <a:t>ЛЮДИ</a:t>
              </a:r>
              <a:endParaRPr lang="en-US" sz="7200" b="0" i="0" spc="550" baseline="0" dirty="0">
                <a:solidFill>
                  <a:srgbClr val="4455B5"/>
                </a:solidFill>
                <a:latin typeface="RussianRail G Pro Medium" panose="02000503040000020004" pitchFamily="2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15444219-7EAF-6F92-47E2-91E73365F0F1}"/>
                </a:ext>
              </a:extLst>
            </p:cNvPr>
            <p:cNvSpPr/>
            <p:nvPr userDrawn="1"/>
          </p:nvSpPr>
          <p:spPr>
            <a:xfrm>
              <a:off x="3596200" y="1939653"/>
              <a:ext cx="1048557" cy="130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726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ебо, на открытом воздухе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A368DBC-3059-6F75-D88D-325772664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40401" y="445182"/>
            <a:ext cx="11307598" cy="4957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6BC068E-ED25-D5AF-C97B-0518E4DE6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0400" y="5904691"/>
            <a:ext cx="2408408" cy="5240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F22BA0-098F-AA33-827E-A9F6CB2596C4}"/>
              </a:ext>
            </a:extLst>
          </p:cNvPr>
          <p:cNvSpPr/>
          <p:nvPr userDrawn="1"/>
        </p:nvSpPr>
        <p:spPr>
          <a:xfrm rot="10800000" flipH="1">
            <a:off x="444001" y="445184"/>
            <a:ext cx="11303998" cy="4957200"/>
          </a:xfrm>
          <a:prstGeom prst="rect">
            <a:avLst/>
          </a:prstGeom>
          <a:gradFill flip="none" rotWithShape="1">
            <a:gsLst>
              <a:gs pos="0">
                <a:srgbClr val="4B66CA">
                  <a:alpha val="20000"/>
                </a:srgbClr>
              </a:gs>
              <a:gs pos="100000">
                <a:srgbClr val="4B66CA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0E647D-DAE0-7FEC-FDE1-51438F8DA2FF}"/>
              </a:ext>
            </a:extLst>
          </p:cNvPr>
          <p:cNvSpPr txBox="1"/>
          <p:nvPr userDrawn="1"/>
        </p:nvSpPr>
        <p:spPr>
          <a:xfrm>
            <a:off x="937010" y="2879952"/>
            <a:ext cx="10563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5400" b="0" i="0" spc="550" baseline="0" dirty="0">
                <a:solidFill>
                  <a:schemeClr val="bg1"/>
                </a:solidFill>
                <a:latin typeface="RussianRail G Pro Medium" panose="02000503040000020004" pitchFamily="2" charset="0"/>
              </a:rPr>
              <a:t>ЖДЕМ В КОМАНДЕ </a:t>
            </a:r>
            <a:r>
              <a:rPr lang="ru-RU" sz="5400" b="0" i="0" spc="550" baseline="0" dirty="0">
                <a:solidFill>
                  <a:srgbClr val="D2DAF3"/>
                </a:solidFill>
                <a:latin typeface="RussianRail G Pro Medium" panose="02000503040000020004" pitchFamily="2" charset="0"/>
              </a:rPr>
              <a:t>ЖЕЛЕЗНОДОРОЖНИКОВ</a:t>
            </a:r>
            <a:endParaRPr lang="en-US" sz="5400" b="0" i="0" spc="550" baseline="0" dirty="0">
              <a:solidFill>
                <a:srgbClr val="D2DAF3"/>
              </a:solidFill>
              <a:latin typeface="RussianRail G Pro Medium" panose="02000503040000020004" pitchFamily="2" charset="0"/>
            </a:endParaRP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19ECE5BE-1DC7-8D31-9BF2-3699BC739901}"/>
              </a:ext>
            </a:extLst>
          </p:cNvPr>
          <p:cNvSpPr/>
          <p:nvPr userDrawn="1"/>
        </p:nvSpPr>
        <p:spPr>
          <a:xfrm>
            <a:off x="8227767" y="4799574"/>
            <a:ext cx="3734915" cy="768106"/>
          </a:xfrm>
          <a:custGeom>
            <a:avLst/>
            <a:gdLst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4344515 w 4907214"/>
              <a:gd name="connsiteY3" fmla="*/ 757946 h 757946"/>
              <a:gd name="connsiteX4" fmla="*/ 0 w 4907214"/>
              <a:gd name="connsiteY4" fmla="*/ 757946 h 757946"/>
              <a:gd name="connsiteX0" fmla="*/ 0 w 4907214"/>
              <a:gd name="connsiteY0" fmla="*/ 757946 h 757946"/>
              <a:gd name="connsiteX1" fmla="*/ 562699 w 4907214"/>
              <a:gd name="connsiteY1" fmla="*/ 0 h 757946"/>
              <a:gd name="connsiteX2" fmla="*/ 4907214 w 4907214"/>
              <a:gd name="connsiteY2" fmla="*/ 0 h 757946"/>
              <a:gd name="connsiteX3" fmla="*/ 3734915 w 4907214"/>
              <a:gd name="connsiteY3" fmla="*/ 757946 h 757946"/>
              <a:gd name="connsiteX4" fmla="*/ 0 w 4907214"/>
              <a:gd name="connsiteY4" fmla="*/ 757946 h 757946"/>
              <a:gd name="connsiteX0" fmla="*/ 0 w 3734915"/>
              <a:gd name="connsiteY0" fmla="*/ 768106 h 768106"/>
              <a:gd name="connsiteX1" fmla="*/ 562699 w 3734915"/>
              <a:gd name="connsiteY1" fmla="*/ 10160 h 768106"/>
              <a:gd name="connsiteX2" fmla="*/ 3728654 w 3734915"/>
              <a:gd name="connsiteY2" fmla="*/ 0 h 768106"/>
              <a:gd name="connsiteX3" fmla="*/ 3734915 w 3734915"/>
              <a:gd name="connsiteY3" fmla="*/ 768106 h 768106"/>
              <a:gd name="connsiteX4" fmla="*/ 0 w 3734915"/>
              <a:gd name="connsiteY4" fmla="*/ 768106 h 7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915" h="768106">
                <a:moveTo>
                  <a:pt x="0" y="768106"/>
                </a:moveTo>
                <a:lnTo>
                  <a:pt x="562699" y="10160"/>
                </a:lnTo>
                <a:lnTo>
                  <a:pt x="3728654" y="0"/>
                </a:lnTo>
                <a:lnTo>
                  <a:pt x="3734915" y="768106"/>
                </a:lnTo>
                <a:lnTo>
                  <a:pt x="0" y="768106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76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FC0258-FAA2-CFD4-2B9C-37E86F2B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04FCB0C-E3F1-FC05-27F2-EE1EAE4DC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076948-1A24-1C59-45D3-8A0AC28E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849E-5794-FF4B-86AF-F49AFE85D328}" type="datetime1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4BE734-0612-009A-8CFA-8ED94B0BE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E9BD17-1D64-4536-069B-E44E1632F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AA894-2D46-F64A-8351-414ADCB56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50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721" r:id="rId3"/>
    <p:sldLayoutId id="2147483716" r:id="rId4"/>
    <p:sldLayoutId id="2147483722" r:id="rId5"/>
    <p:sldLayoutId id="2147483824" r:id="rId6"/>
    <p:sldLayoutId id="2147483709" r:id="rId7"/>
    <p:sldLayoutId id="2147483717" r:id="rId8"/>
    <p:sldLayoutId id="2147483796" r:id="rId9"/>
    <p:sldLayoutId id="2147483728" r:id="rId10"/>
    <p:sldLayoutId id="2147483738" r:id="rId11"/>
    <p:sldLayoutId id="2147483723" r:id="rId12"/>
    <p:sldLayoutId id="2147483714" r:id="rId13"/>
    <p:sldLayoutId id="214748371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E07944-7B16-D32D-BDA3-633604C8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822146-3A6C-A81A-98E1-209FCAE32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745B00-2590-EBD5-7D2F-3F6FEAC9D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DDAFF-2F5B-7A4D-9F28-E535CA429578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6CDCAE-5052-2A60-7FBE-418483B2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91FC86-7AD7-2CB3-7090-157FDC15E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F6F0-D454-4549-8FF2-182C66939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81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816" r:id="rId4"/>
    <p:sldLayoutId id="214748381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E07944-7B16-D32D-BDA3-633604C8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822146-3A6C-A81A-98E1-209FCAE32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745B00-2590-EBD5-7D2F-3F6FEAC9D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DDAFF-2F5B-7A4D-9F28-E535CA429578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6CDCAE-5052-2A60-7FBE-418483B2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91FC86-7AD7-2CB3-7090-157FDC15E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F6F0-D454-4549-8FF2-182C66939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702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81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64ACD3-3E13-6E46-C36C-D419980A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4459B6-A797-A5D3-BCC1-FB84ECCB9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6DFD1F-37C5-65F2-E44B-EFEC31AD5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0D1DE-58EF-F042-8CAC-6063C6732CF2}" type="datetimeFigureOut">
              <a:rPr lang="ru-RU" smtClean="0"/>
              <a:pPr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191A6E-ABFF-FE6C-B6AD-C8F56D420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E63EA1-B434-3528-B6F9-F4717C75F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3A81C5-4C4A-644B-A610-C83918B079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92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2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microsoft.com/office/2007/relationships/hdphoto" Target="../media/hdphoto21.wdp"/><Relationship Id="rId10" Type="http://schemas.openxmlformats.org/officeDocument/2006/relationships/image" Target="../media/image48.emf"/><Relationship Id="rId4" Type="http://schemas.openxmlformats.org/officeDocument/2006/relationships/image" Target="../media/image45.png"/><Relationship Id="rId9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3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24.wdp"/><Relationship Id="rId4" Type="http://schemas.openxmlformats.org/officeDocument/2006/relationships/image" Target="../media/image20.emf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63.png"/><Relationship Id="rId5" Type="http://schemas.microsoft.com/office/2007/relationships/hdphoto" Target="../media/hdphoto27.wdp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0.emf"/><Relationship Id="rId4" Type="http://schemas.openxmlformats.org/officeDocument/2006/relationships/image" Target="../media/image65.emf"/><Relationship Id="rId9" Type="http://schemas.openxmlformats.org/officeDocument/2006/relationships/image" Target="../media/image6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6" Type="http://schemas.openxmlformats.org/officeDocument/2006/relationships/image" Target="../media/image106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" Type="http://schemas.openxmlformats.org/officeDocument/2006/relationships/image" Target="../media/image107.jpe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4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9.wdp"/><Relationship Id="rId7" Type="http://schemas.openxmlformats.org/officeDocument/2006/relationships/image" Target="../media/image1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5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156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61.jpeg"/><Relationship Id="rId4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e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бъект 7">
            <a:extLst>
              <a:ext uri="{FF2B5EF4-FFF2-40B4-BE49-F238E27FC236}">
                <a16:creationId xmlns:a16="http://schemas.microsoft.com/office/drawing/2014/main" xmlns="" id="{A380899F-A67B-C5A0-79D5-37FD9C0A9B24}"/>
              </a:ext>
            </a:extLst>
          </p:cNvPr>
          <p:cNvSpPr txBox="1">
            <a:spLocks/>
          </p:cNvSpPr>
          <p:nvPr/>
        </p:nvSpPr>
        <p:spPr>
          <a:xfrm>
            <a:off x="4963886" y="2141830"/>
            <a:ext cx="6020086" cy="1336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>
              <a:lnSpc>
                <a:spcPct val="100000"/>
              </a:lnSpc>
              <a:buNone/>
            </a:pPr>
            <a:r>
              <a:rPr lang="ru-RU" sz="2400" b="1" spc="100" dirty="0" smtClean="0">
                <a:solidFill>
                  <a:srgbClr val="4253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Дальневосточный территориальный центр фирменного транспортного обслуживания</a:t>
            </a:r>
            <a:endParaRPr lang="ru-RU" sz="2400" b="1" spc="100" dirty="0">
              <a:solidFill>
                <a:srgbClr val="4253B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492" y="1633311"/>
            <a:ext cx="3006951" cy="3006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229711" y="6290499"/>
            <a:ext cx="9421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Всероссийский конкурс лучших практик трудоустройства молодежи - 2025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7049" y="4201148"/>
            <a:ext cx="654719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1"/>
              </a:spcBef>
              <a:tabLst>
                <a:tab pos="0" algn="l"/>
              </a:tabLst>
            </a:pPr>
            <a:r>
              <a:rPr lang="ru-RU" sz="2400" b="1" spc="-1" dirty="0">
                <a:latin typeface="Century Gothic" charset="0"/>
                <a:ea typeface="Century Gothic" charset="0"/>
                <a:cs typeface="Century Gothic" charset="0"/>
              </a:rPr>
              <a:t>Номинация</a:t>
            </a:r>
            <a:r>
              <a:rPr lang="ru-RU" sz="2400" b="1" spc="-1" dirty="0" smtClean="0"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ru-RU" sz="2400" dirty="0" smtClean="0"/>
              <a:t>«Регион - магнит: лучшие практики привлечения молодежной аудитории"</a:t>
            </a:r>
            <a:r>
              <a:rPr lang="ru-RU" sz="2400" b="1" spc="-1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ru-RU" sz="2400" b="1" spc="-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Bef>
                <a:spcPts val="1001"/>
              </a:spcBef>
              <a:tabLst>
                <a:tab pos="0" algn="l"/>
              </a:tabLst>
            </a:pPr>
            <a:endParaRPr lang="ru-RU" sz="2400" b="1" spc="-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744" y="5938551"/>
            <a:ext cx="2069805" cy="12277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29956325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57E5C-B827-2B48-6B18-A574A378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E35F78-0456-16F1-7D50-228BF522BF35}"/>
              </a:ext>
            </a:extLst>
          </p:cNvPr>
          <p:cNvSpPr txBox="1"/>
          <p:nvPr/>
        </p:nvSpPr>
        <p:spPr>
          <a:xfrm>
            <a:off x="12327467" y="-1636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6012" y="2753833"/>
            <a:ext cx="2860157" cy="2977116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4111954" y="1384395"/>
            <a:ext cx="403540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600" dirty="0">
                <a:latin typeface="RussianRail G Pro" panose="02000503040000020004" pitchFamily="50" charset="-52"/>
              </a:rPr>
              <a:t>ЦФТО </a:t>
            </a:r>
            <a:r>
              <a:rPr lang="en-US" sz="3600" dirty="0">
                <a:latin typeface="RussianRail G Pro" panose="02000503040000020004" pitchFamily="50" charset="-52"/>
              </a:rPr>
              <a:t>community</a:t>
            </a:r>
            <a:r>
              <a:rPr lang="ru-RU" sz="3600" dirty="0">
                <a:latin typeface="RussianRail G Pro" panose="02000503040000020004" pitchFamily="50" charset="-52"/>
              </a:rPr>
              <a:t> </a:t>
            </a:r>
            <a:endParaRPr lang="ru-RU" sz="36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329172" y="2043304"/>
            <a:ext cx="3735639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latin typeface="RussianRail G Pro" panose="02000503040000020004" pitchFamily="50" charset="-52"/>
              </a:rPr>
              <a:t>Чат-бот «Добро </a:t>
            </a:r>
          </a:p>
          <a:p>
            <a:pPr algn="ctr"/>
            <a:r>
              <a:rPr lang="ru-RU" sz="2400" dirty="0" smtClean="0">
                <a:latin typeface="RussianRail G Pro" panose="02000503040000020004" pitchFamily="50" charset="-52"/>
              </a:rPr>
              <a:t>пожаловать в ДТЦФТО!»</a:t>
            </a:r>
            <a:endParaRPr lang="ru-RU" sz="24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442" y="2922845"/>
            <a:ext cx="2541181" cy="2847426"/>
          </a:xfrm>
          <a:prstGeom prst="rect">
            <a:avLst/>
          </a:prstGeom>
        </p:spPr>
      </p:pic>
      <p:sp>
        <p:nvSpPr>
          <p:cNvPr id="39938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93063" y="2025584"/>
            <a:ext cx="411349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 smtClean="0">
                <a:latin typeface="RussianRail G Pro" panose="02000503040000020004" pitchFamily="50" charset="-52"/>
              </a:rPr>
              <a:t>Telegram-</a:t>
            </a:r>
            <a:r>
              <a:rPr lang="ru-RU" sz="2400" dirty="0" smtClean="0">
                <a:latin typeface="RussianRail G Pro" panose="02000503040000020004" pitchFamily="50" charset="-52"/>
              </a:rPr>
              <a:t>канал «ДТЦФТО»</a:t>
            </a:r>
            <a:endParaRPr lang="ru-RU" sz="24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67553" y="2955851"/>
            <a:ext cx="2371061" cy="28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878680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1EF999-9A95-6777-DBAA-AB9466A1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78258B3D-EA22-9BE9-BB3A-3122826669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1266"/>
            <a:ext cx="12191999" cy="68579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0148558-F634-E2AF-EC80-824D575E2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xmlns="" id="{152D77F8-FA76-1363-0550-8EF46C0F6914}"/>
              </a:ext>
            </a:extLst>
          </p:cNvPr>
          <p:cNvSpPr txBox="1">
            <a:spLocks/>
          </p:cNvSpPr>
          <p:nvPr/>
        </p:nvSpPr>
        <p:spPr>
          <a:xfrm>
            <a:off x="1783238" y="124292"/>
            <a:ext cx="899797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lita One"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ilita One"/>
              </a:rPr>
              <a:t>КАДРОВЫЙ РЕЗЕРВ И КАРЬЕРНОЕ КОНСУЛЬТИРОВАНИЕ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ilita One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433829" y="992320"/>
            <a:ext cx="9837222" cy="1812771"/>
            <a:chOff x="726206" y="1024297"/>
            <a:chExt cx="9837222" cy="181277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F009B5D-83A3-4606-969A-D8B01CED2B0F}"/>
                </a:ext>
              </a:extLst>
            </p:cNvPr>
            <p:cNvSpPr txBox="1"/>
            <p:nvPr/>
          </p:nvSpPr>
          <p:spPr>
            <a:xfrm>
              <a:off x="726206" y="1024297"/>
              <a:ext cx="9837222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2000" dirty="0" smtClean="0">
                  <a:latin typeface="RussianRail G Pro" panose="02000503040000020004" pitchFamily="50" charset="-52"/>
                </a:rPr>
                <a:t>Любой работник Дальневосточного ТЦФТО может получить индивидуальную </a:t>
              </a:r>
              <a:r>
                <a:rPr lang="ru-RU" sz="2000" dirty="0">
                  <a:latin typeface="RussianRail G Pro" panose="02000503040000020004" pitchFamily="50" charset="-52"/>
                </a:rPr>
                <a:t>консультацию в рамках карьерного консультирования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2DF852D-B6F2-4FD9-92B5-780483A1918B}"/>
                </a:ext>
              </a:extLst>
            </p:cNvPr>
            <p:cNvSpPr txBox="1"/>
            <p:nvPr/>
          </p:nvSpPr>
          <p:spPr>
            <a:xfrm>
              <a:off x="726207" y="1821405"/>
              <a:ext cx="91673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  <a:latin typeface="FSRAILWAY Book" panose="020B0503040504020204" pitchFamily="34" charset="0"/>
                </a:rPr>
                <a:t>В целях повышения вовлеченности сотрудников в саморазвитие </a:t>
              </a:r>
              <a:r>
                <a:rPr lang="ru-RU" sz="2000" dirty="0" smtClean="0">
                  <a:solidFill>
                    <a:schemeClr val="bg1"/>
                  </a:solidFill>
                  <a:latin typeface="FSRAILWAY Book" panose="020B0503040504020204" pitchFamily="34" charset="0"/>
                </a:rPr>
                <a:t>ежеквартально проводятся</a:t>
              </a:r>
              <a:r>
                <a:rPr lang="ru-RU" sz="2000" dirty="0">
                  <a:solidFill>
                    <a:schemeClr val="bg1"/>
                  </a:solidFill>
                  <a:latin typeface="FSRAILWAY Book" panose="020B0503040504020204" pitchFamily="34" charset="0"/>
                </a:rPr>
                <a:t/>
              </a:r>
              <a:br>
                <a:rPr lang="ru-RU" sz="2000" dirty="0">
                  <a:solidFill>
                    <a:schemeClr val="bg1"/>
                  </a:solidFill>
                  <a:latin typeface="FSRAILWAY Book" panose="020B0503040504020204" pitchFamily="34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FSRAILWAY Book" panose="020B0503040504020204" pitchFamily="34" charset="0"/>
                </a:rPr>
                <a:t>«Дни карьеры</a:t>
              </a:r>
              <a:r>
                <a:rPr lang="ru-RU" sz="2000" dirty="0" smtClean="0">
                  <a:solidFill>
                    <a:schemeClr val="bg1"/>
                  </a:solidFill>
                  <a:latin typeface="FSRAILWAY Book" panose="020B0503040504020204" pitchFamily="34" charset="0"/>
                </a:rPr>
                <a:t>» по личному запросу</a:t>
              </a:r>
              <a:endParaRPr lang="ru-RU" sz="2000" dirty="0">
                <a:solidFill>
                  <a:schemeClr val="bg1"/>
                </a:solidFill>
                <a:latin typeface="FSRAILWAY Book" panose="020B0503040504020204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33830" y="4589590"/>
            <a:ext cx="6785677" cy="1720662"/>
            <a:chOff x="422255" y="3721120"/>
            <a:chExt cx="6785677" cy="172066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8C8A7DCF-550E-4035-9935-DE495A85D23D}"/>
                </a:ext>
              </a:extLst>
            </p:cNvPr>
            <p:cNvSpPr txBox="1"/>
            <p:nvPr/>
          </p:nvSpPr>
          <p:spPr>
            <a:xfrm>
              <a:off x="422255" y="3721120"/>
              <a:ext cx="6615556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2500"/>
                </a:lnSpc>
                <a:defRPr sz="2000">
                  <a:latin typeface="RussianRail G Pro" panose="02000503040000020004" pitchFamily="50" charset="-52"/>
                </a:defRPr>
              </a:lvl1pPr>
            </a:lstStyle>
            <a:p>
              <a:r>
                <a:rPr lang="ru-RU" dirty="0"/>
                <a:t>Разработана программа адаптации впервые назначенных </a:t>
              </a:r>
              <a:r>
                <a:rPr lang="ru-RU" dirty="0" smtClean="0"/>
                <a:t>на </a:t>
              </a:r>
              <a:r>
                <a:rPr lang="ru-RU" dirty="0"/>
                <a:t>руководящую должность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589F6DC1-78DF-456D-9A8A-F17242AFDFE3}"/>
                </a:ext>
              </a:extLst>
            </p:cNvPr>
            <p:cNvSpPr txBox="1"/>
            <p:nvPr/>
          </p:nvSpPr>
          <p:spPr>
            <a:xfrm>
              <a:off x="422255" y="4518452"/>
              <a:ext cx="67856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50000"/>
                    </a:schemeClr>
                  </a:solidFill>
                  <a:latin typeface="FSRAILWAY Book" panose="020B0503040504020204" pitchFamily="34" charset="0"/>
                </a:defRPr>
              </a:lvl1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Программа состоит из нескольких этапов: встреча </a:t>
              </a:r>
              <a:endParaRPr lang="ru-RU" sz="1800" dirty="0" smtClean="0">
                <a:solidFill>
                  <a:schemeClr val="bg1"/>
                </a:solidFill>
              </a:endParaRPr>
            </a:p>
            <a:p>
              <a:r>
                <a:rPr lang="ru-RU" sz="1800" dirty="0" smtClean="0">
                  <a:solidFill>
                    <a:schemeClr val="bg1"/>
                  </a:solidFill>
                </a:rPr>
                <a:t>с </a:t>
              </a:r>
              <a:r>
                <a:rPr lang="en-US" sz="1800" dirty="0">
                  <a:solidFill>
                    <a:schemeClr val="bg1"/>
                  </a:solidFill>
                </a:rPr>
                <a:t>HR</a:t>
              </a:r>
              <a:r>
                <a:rPr lang="ru-RU" sz="1800" dirty="0">
                  <a:solidFill>
                    <a:schemeClr val="bg1"/>
                  </a:solidFill>
                </a:rPr>
                <a:t>-блоком, закрепление наставника, </a:t>
              </a:r>
              <a:r>
                <a:rPr lang="ru-RU" sz="1800" dirty="0" smtClean="0">
                  <a:solidFill>
                    <a:schemeClr val="bg1"/>
                  </a:solidFill>
                </a:rPr>
                <a:t>направление </a:t>
              </a:r>
              <a:r>
                <a:rPr lang="ru-RU" sz="1800" dirty="0">
                  <a:solidFill>
                    <a:schemeClr val="bg1"/>
                  </a:solidFill>
                </a:rPr>
                <a:t>на обучение в системе дистанционного обучения</a:t>
              </a: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33829" y="2928782"/>
            <a:ext cx="6381641" cy="1688222"/>
            <a:chOff x="726207" y="3130813"/>
            <a:chExt cx="6190277" cy="168822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853B3390-8B85-4973-88DB-F274301B074A}"/>
                </a:ext>
              </a:extLst>
            </p:cNvPr>
            <p:cNvSpPr txBox="1"/>
            <p:nvPr/>
          </p:nvSpPr>
          <p:spPr>
            <a:xfrm>
              <a:off x="726207" y="3130813"/>
              <a:ext cx="5871945" cy="103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ts val="2500"/>
                </a:lnSpc>
                <a:defRPr sz="2000">
                  <a:latin typeface="RussianRail G Pro" panose="02000503040000020004" pitchFamily="50" charset="-52"/>
                </a:defRPr>
              </a:lvl1pPr>
            </a:lstStyle>
            <a:p>
              <a:r>
                <a:rPr lang="ru-RU" dirty="0" smtClean="0"/>
                <a:t>С 2022 года формируется кадровый </a:t>
              </a:r>
              <a:r>
                <a:rPr lang="ru-RU" dirty="0"/>
                <a:t>резерв на позицию «Начальник отдела» АФТО, ТЦФТО, ЦФТО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654CF3E-71E0-421F-BEE3-A5D7B169E527}"/>
                </a:ext>
              </a:extLst>
            </p:cNvPr>
            <p:cNvSpPr txBox="1"/>
            <p:nvPr/>
          </p:nvSpPr>
          <p:spPr>
            <a:xfrm>
              <a:off x="726208" y="4172704"/>
              <a:ext cx="6190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50000"/>
                    </a:schemeClr>
                  </a:solidFill>
                  <a:latin typeface="FSRAILWAY Book" panose="020B0503040504020204" pitchFamily="34" charset="0"/>
                </a:defRPr>
              </a:lvl1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В целях повышения мотивации сотрудников к карьерному развитию</a:t>
              </a: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6984124" y="2932385"/>
            <a:ext cx="5062564" cy="3323343"/>
            <a:chOff x="5078287" y="3206317"/>
            <a:chExt cx="4600551" cy="2932453"/>
          </a:xfrm>
        </p:grpSpPr>
        <p:grpSp>
          <p:nvGrpSpPr>
            <p:cNvPr id="61" name="Группа">
              <a:extLst>
                <a:ext uri="{FF2B5EF4-FFF2-40B4-BE49-F238E27FC236}">
                  <a16:creationId xmlns:a16="http://schemas.microsoft.com/office/drawing/2014/main" xmlns="" id="{CB9EC894-EE74-248F-A39A-822FA51A20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8287" y="3206317"/>
              <a:ext cx="4600551" cy="2932453"/>
              <a:chOff x="0" y="0"/>
              <a:chExt cx="17218911" cy="9918700"/>
            </a:xfrm>
          </p:grpSpPr>
          <p:sp>
            <p:nvSpPr>
              <p:cNvPr id="62" name="Фигура">
                <a:extLst>
                  <a:ext uri="{FF2B5EF4-FFF2-40B4-BE49-F238E27FC236}">
                    <a16:creationId xmlns:a16="http://schemas.microsoft.com/office/drawing/2014/main" xmlns="" id="{D1E09FED-2554-E89E-2B87-302C30B4BCD4}"/>
                  </a:ext>
                </a:extLst>
              </p:cNvPr>
              <p:cNvSpPr/>
              <p:nvPr/>
            </p:nvSpPr>
            <p:spPr>
              <a:xfrm>
                <a:off x="1603458" y="0"/>
                <a:ext cx="14011996" cy="9721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37" y="0"/>
                    </a:moveTo>
                    <a:lnTo>
                      <a:pt x="20463" y="0"/>
                    </a:lnTo>
                    <a:cubicBezTo>
                      <a:pt x="20626" y="0"/>
                      <a:pt x="20749" y="0"/>
                      <a:pt x="20853" y="10"/>
                    </a:cubicBezTo>
                    <a:cubicBezTo>
                      <a:pt x="20957" y="20"/>
                      <a:pt x="21042" y="40"/>
                      <a:pt x="21130" y="80"/>
                    </a:cubicBezTo>
                    <a:cubicBezTo>
                      <a:pt x="21227" y="131"/>
                      <a:pt x="21313" y="211"/>
                      <a:pt x="21383" y="313"/>
                    </a:cubicBezTo>
                    <a:cubicBezTo>
                      <a:pt x="21454" y="414"/>
                      <a:pt x="21509" y="538"/>
                      <a:pt x="21544" y="677"/>
                    </a:cubicBezTo>
                    <a:cubicBezTo>
                      <a:pt x="21572" y="804"/>
                      <a:pt x="21586" y="927"/>
                      <a:pt x="21593" y="1078"/>
                    </a:cubicBezTo>
                    <a:cubicBezTo>
                      <a:pt x="21600" y="1229"/>
                      <a:pt x="21600" y="1408"/>
                      <a:pt x="21600" y="1646"/>
                    </a:cubicBezTo>
                    <a:lnTo>
                      <a:pt x="21600" y="19961"/>
                    </a:lnTo>
                    <a:cubicBezTo>
                      <a:pt x="21600" y="20196"/>
                      <a:pt x="21600" y="20373"/>
                      <a:pt x="21593" y="20523"/>
                    </a:cubicBezTo>
                    <a:cubicBezTo>
                      <a:pt x="21586" y="20673"/>
                      <a:pt x="21572" y="20796"/>
                      <a:pt x="21544" y="20923"/>
                    </a:cubicBezTo>
                    <a:cubicBezTo>
                      <a:pt x="21509" y="21062"/>
                      <a:pt x="21454" y="21186"/>
                      <a:pt x="21383" y="21287"/>
                    </a:cubicBezTo>
                    <a:cubicBezTo>
                      <a:pt x="21313" y="21389"/>
                      <a:pt x="21227" y="21469"/>
                      <a:pt x="21130" y="21520"/>
                    </a:cubicBezTo>
                    <a:cubicBezTo>
                      <a:pt x="21042" y="21560"/>
                      <a:pt x="20957" y="21580"/>
                      <a:pt x="20852" y="21590"/>
                    </a:cubicBezTo>
                    <a:cubicBezTo>
                      <a:pt x="20748" y="21600"/>
                      <a:pt x="20624" y="21600"/>
                      <a:pt x="20458" y="21600"/>
                    </a:cubicBezTo>
                    <a:lnTo>
                      <a:pt x="1137" y="21600"/>
                    </a:lnTo>
                    <a:cubicBezTo>
                      <a:pt x="974" y="21600"/>
                      <a:pt x="851" y="21600"/>
                      <a:pt x="747" y="21590"/>
                    </a:cubicBezTo>
                    <a:cubicBezTo>
                      <a:pt x="643" y="21580"/>
                      <a:pt x="558" y="21560"/>
                      <a:pt x="470" y="21520"/>
                    </a:cubicBezTo>
                    <a:cubicBezTo>
                      <a:pt x="373" y="21469"/>
                      <a:pt x="287" y="21389"/>
                      <a:pt x="217" y="21287"/>
                    </a:cubicBezTo>
                    <a:cubicBezTo>
                      <a:pt x="146" y="21186"/>
                      <a:pt x="91" y="21062"/>
                      <a:pt x="56" y="20923"/>
                    </a:cubicBezTo>
                    <a:cubicBezTo>
                      <a:pt x="28" y="20796"/>
                      <a:pt x="14" y="20673"/>
                      <a:pt x="7" y="20522"/>
                    </a:cubicBezTo>
                    <a:cubicBezTo>
                      <a:pt x="0" y="20371"/>
                      <a:pt x="0" y="20192"/>
                      <a:pt x="0" y="19954"/>
                    </a:cubicBezTo>
                    <a:lnTo>
                      <a:pt x="0" y="1639"/>
                    </a:lnTo>
                    <a:cubicBezTo>
                      <a:pt x="0" y="1404"/>
                      <a:pt x="0" y="1227"/>
                      <a:pt x="7" y="1077"/>
                    </a:cubicBezTo>
                    <a:cubicBezTo>
                      <a:pt x="14" y="927"/>
                      <a:pt x="28" y="804"/>
                      <a:pt x="56" y="677"/>
                    </a:cubicBezTo>
                    <a:cubicBezTo>
                      <a:pt x="91" y="538"/>
                      <a:pt x="146" y="414"/>
                      <a:pt x="217" y="313"/>
                    </a:cubicBezTo>
                    <a:cubicBezTo>
                      <a:pt x="287" y="211"/>
                      <a:pt x="373" y="131"/>
                      <a:pt x="470" y="80"/>
                    </a:cubicBezTo>
                    <a:cubicBezTo>
                      <a:pt x="558" y="40"/>
                      <a:pt x="643" y="20"/>
                      <a:pt x="748" y="10"/>
                    </a:cubicBezTo>
                    <a:cubicBezTo>
                      <a:pt x="852" y="0"/>
                      <a:pt x="976" y="0"/>
                      <a:pt x="1142" y="0"/>
                    </a:cubicBezTo>
                    <a:lnTo>
                      <a:pt x="1137" y="0"/>
                    </a:lnTo>
                    <a:close/>
                  </a:path>
                </a:pathLst>
              </a:custGeom>
              <a:solidFill>
                <a:srgbClr val="C6C7CA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Фигура">
                <a:extLst>
                  <a:ext uri="{FF2B5EF4-FFF2-40B4-BE49-F238E27FC236}">
                    <a16:creationId xmlns:a16="http://schemas.microsoft.com/office/drawing/2014/main" xmlns="" id="{137EA62C-5F74-2539-1440-D96C2D30F089}"/>
                  </a:ext>
                </a:extLst>
              </p:cNvPr>
              <p:cNvSpPr/>
              <p:nvPr/>
            </p:nvSpPr>
            <p:spPr>
              <a:xfrm>
                <a:off x="1681248" y="79374"/>
                <a:ext cx="13856414" cy="955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" y="0"/>
                    </a:moveTo>
                    <a:lnTo>
                      <a:pt x="20637" y="0"/>
                    </a:lnTo>
                    <a:cubicBezTo>
                      <a:pt x="20775" y="0"/>
                      <a:pt x="20879" y="0"/>
                      <a:pt x="20967" y="9"/>
                    </a:cubicBezTo>
                    <a:cubicBezTo>
                      <a:pt x="21055" y="17"/>
                      <a:pt x="21128" y="34"/>
                      <a:pt x="21202" y="68"/>
                    </a:cubicBezTo>
                    <a:cubicBezTo>
                      <a:pt x="21284" y="111"/>
                      <a:pt x="21357" y="179"/>
                      <a:pt x="21416" y="266"/>
                    </a:cubicBezTo>
                    <a:cubicBezTo>
                      <a:pt x="21476" y="353"/>
                      <a:pt x="21523" y="459"/>
                      <a:pt x="21553" y="577"/>
                    </a:cubicBezTo>
                    <a:cubicBezTo>
                      <a:pt x="21576" y="685"/>
                      <a:pt x="21588" y="790"/>
                      <a:pt x="21594" y="918"/>
                    </a:cubicBezTo>
                    <a:cubicBezTo>
                      <a:pt x="21600" y="1047"/>
                      <a:pt x="21600" y="1199"/>
                      <a:pt x="21600" y="1402"/>
                    </a:cubicBezTo>
                    <a:lnTo>
                      <a:pt x="21600" y="20204"/>
                    </a:lnTo>
                    <a:cubicBezTo>
                      <a:pt x="21600" y="20404"/>
                      <a:pt x="21600" y="20555"/>
                      <a:pt x="21594" y="20683"/>
                    </a:cubicBezTo>
                    <a:cubicBezTo>
                      <a:pt x="21588" y="20810"/>
                      <a:pt x="21576" y="20915"/>
                      <a:pt x="21553" y="21023"/>
                    </a:cubicBezTo>
                    <a:cubicBezTo>
                      <a:pt x="21523" y="21141"/>
                      <a:pt x="21476" y="21247"/>
                      <a:pt x="21416" y="21334"/>
                    </a:cubicBezTo>
                    <a:cubicBezTo>
                      <a:pt x="21357" y="21421"/>
                      <a:pt x="21284" y="21489"/>
                      <a:pt x="21202" y="21532"/>
                    </a:cubicBezTo>
                    <a:cubicBezTo>
                      <a:pt x="21128" y="21566"/>
                      <a:pt x="21055" y="21583"/>
                      <a:pt x="20967" y="21591"/>
                    </a:cubicBezTo>
                    <a:cubicBezTo>
                      <a:pt x="20878" y="21600"/>
                      <a:pt x="20773" y="21600"/>
                      <a:pt x="20633" y="21600"/>
                    </a:cubicBezTo>
                    <a:lnTo>
                      <a:pt x="963" y="21600"/>
                    </a:lnTo>
                    <a:cubicBezTo>
                      <a:pt x="825" y="21600"/>
                      <a:pt x="721" y="21600"/>
                      <a:pt x="633" y="21591"/>
                    </a:cubicBezTo>
                    <a:cubicBezTo>
                      <a:pt x="545" y="21583"/>
                      <a:pt x="472" y="21566"/>
                      <a:pt x="398" y="21532"/>
                    </a:cubicBezTo>
                    <a:cubicBezTo>
                      <a:pt x="316" y="21489"/>
                      <a:pt x="243" y="21421"/>
                      <a:pt x="184" y="21334"/>
                    </a:cubicBezTo>
                    <a:cubicBezTo>
                      <a:pt x="124" y="21247"/>
                      <a:pt x="77" y="21141"/>
                      <a:pt x="47" y="21023"/>
                    </a:cubicBezTo>
                    <a:cubicBezTo>
                      <a:pt x="24" y="20915"/>
                      <a:pt x="12" y="20810"/>
                      <a:pt x="6" y="20682"/>
                    </a:cubicBezTo>
                    <a:cubicBezTo>
                      <a:pt x="0" y="20553"/>
                      <a:pt x="0" y="20401"/>
                      <a:pt x="0" y="20198"/>
                    </a:cubicBezTo>
                    <a:lnTo>
                      <a:pt x="0" y="1396"/>
                    </a:lnTo>
                    <a:cubicBezTo>
                      <a:pt x="0" y="1196"/>
                      <a:pt x="0" y="1045"/>
                      <a:pt x="6" y="917"/>
                    </a:cubicBezTo>
                    <a:cubicBezTo>
                      <a:pt x="12" y="790"/>
                      <a:pt x="24" y="685"/>
                      <a:pt x="47" y="577"/>
                    </a:cubicBezTo>
                    <a:cubicBezTo>
                      <a:pt x="77" y="459"/>
                      <a:pt x="124" y="353"/>
                      <a:pt x="184" y="266"/>
                    </a:cubicBezTo>
                    <a:cubicBezTo>
                      <a:pt x="243" y="179"/>
                      <a:pt x="316" y="111"/>
                      <a:pt x="398" y="68"/>
                    </a:cubicBezTo>
                    <a:cubicBezTo>
                      <a:pt x="472" y="34"/>
                      <a:pt x="545" y="17"/>
                      <a:pt x="633" y="9"/>
                    </a:cubicBezTo>
                    <a:cubicBezTo>
                      <a:pt x="722" y="0"/>
                      <a:pt x="827" y="0"/>
                      <a:pt x="967" y="0"/>
                    </a:cubicBez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202021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Прямоугольник">
                <a:extLst>
                  <a:ext uri="{FF2B5EF4-FFF2-40B4-BE49-F238E27FC236}">
                    <a16:creationId xmlns:a16="http://schemas.microsoft.com/office/drawing/2014/main" xmlns="" id="{89446BFA-0BBB-0C21-1806-629D9E9B41A0}"/>
                  </a:ext>
                </a:extLst>
              </p:cNvPr>
              <p:cNvSpPr/>
              <p:nvPr/>
            </p:nvSpPr>
            <p:spPr>
              <a:xfrm>
                <a:off x="3092609" y="9174163"/>
                <a:ext cx="11033693" cy="461962"/>
              </a:xfrm>
              <a:prstGeom prst="rect">
                <a:avLst/>
              </a:prstGeom>
              <a:solidFill>
                <a:srgbClr val="2C2C2E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Фигура">
                <a:extLst>
                  <a:ext uri="{FF2B5EF4-FFF2-40B4-BE49-F238E27FC236}">
                    <a16:creationId xmlns:a16="http://schemas.microsoft.com/office/drawing/2014/main" xmlns="" id="{60BFB46D-099A-3ED6-23FD-36A5BB795C0D}"/>
                  </a:ext>
                </a:extLst>
              </p:cNvPr>
              <p:cNvSpPr/>
              <p:nvPr/>
            </p:nvSpPr>
            <p:spPr>
              <a:xfrm>
                <a:off x="1681248" y="79374"/>
                <a:ext cx="13856412" cy="9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3" y="0"/>
                    </a:moveTo>
                    <a:cubicBezTo>
                      <a:pt x="825" y="0"/>
                      <a:pt x="720" y="0"/>
                      <a:pt x="632" y="9"/>
                    </a:cubicBezTo>
                    <a:cubicBezTo>
                      <a:pt x="544" y="18"/>
                      <a:pt x="472" y="36"/>
                      <a:pt x="398" y="72"/>
                    </a:cubicBezTo>
                    <a:cubicBezTo>
                      <a:pt x="317" y="117"/>
                      <a:pt x="244" y="188"/>
                      <a:pt x="184" y="279"/>
                    </a:cubicBezTo>
                    <a:cubicBezTo>
                      <a:pt x="124" y="370"/>
                      <a:pt x="77" y="481"/>
                      <a:pt x="47" y="605"/>
                    </a:cubicBezTo>
                    <a:cubicBezTo>
                      <a:pt x="24" y="718"/>
                      <a:pt x="12" y="828"/>
                      <a:pt x="6" y="962"/>
                    </a:cubicBezTo>
                    <a:cubicBezTo>
                      <a:pt x="0" y="1097"/>
                      <a:pt x="0" y="1255"/>
                      <a:pt x="0" y="1465"/>
                    </a:cubicBezTo>
                    <a:lnTo>
                      <a:pt x="0" y="18826"/>
                    </a:lnTo>
                    <a:lnTo>
                      <a:pt x="4" y="18826"/>
                    </a:lnTo>
                    <a:lnTo>
                      <a:pt x="4" y="20961"/>
                    </a:lnTo>
                    <a:cubicBezTo>
                      <a:pt x="4" y="21054"/>
                      <a:pt x="4" y="21123"/>
                      <a:pt x="7" y="21182"/>
                    </a:cubicBezTo>
                    <a:cubicBezTo>
                      <a:pt x="9" y="21240"/>
                      <a:pt x="14" y="21288"/>
                      <a:pt x="25" y="21337"/>
                    </a:cubicBezTo>
                    <a:cubicBezTo>
                      <a:pt x="37" y="21391"/>
                      <a:pt x="58" y="21439"/>
                      <a:pt x="84" y="21479"/>
                    </a:cubicBezTo>
                    <a:cubicBezTo>
                      <a:pt x="110" y="21518"/>
                      <a:pt x="141" y="21550"/>
                      <a:pt x="176" y="21569"/>
                    </a:cubicBezTo>
                    <a:cubicBezTo>
                      <a:pt x="209" y="21585"/>
                      <a:pt x="240" y="21592"/>
                      <a:pt x="278" y="21596"/>
                    </a:cubicBezTo>
                    <a:cubicBezTo>
                      <a:pt x="316" y="21600"/>
                      <a:pt x="361" y="21600"/>
                      <a:pt x="421" y="21600"/>
                    </a:cubicBezTo>
                    <a:lnTo>
                      <a:pt x="21177" y="21600"/>
                    </a:lnTo>
                    <a:cubicBezTo>
                      <a:pt x="21238" y="21600"/>
                      <a:pt x="21283" y="21600"/>
                      <a:pt x="21322" y="21596"/>
                    </a:cubicBezTo>
                    <a:cubicBezTo>
                      <a:pt x="21360" y="21592"/>
                      <a:pt x="21391" y="21585"/>
                      <a:pt x="21424" y="21569"/>
                    </a:cubicBezTo>
                    <a:cubicBezTo>
                      <a:pt x="21459" y="21550"/>
                      <a:pt x="21490" y="21518"/>
                      <a:pt x="21516" y="21479"/>
                    </a:cubicBezTo>
                    <a:cubicBezTo>
                      <a:pt x="21542" y="21439"/>
                      <a:pt x="21563" y="21391"/>
                      <a:pt x="21575" y="21337"/>
                    </a:cubicBezTo>
                    <a:cubicBezTo>
                      <a:pt x="21586" y="21288"/>
                      <a:pt x="21591" y="21240"/>
                      <a:pt x="21594" y="21182"/>
                    </a:cubicBezTo>
                    <a:cubicBezTo>
                      <a:pt x="21596" y="21124"/>
                      <a:pt x="21596" y="21055"/>
                      <a:pt x="21596" y="20964"/>
                    </a:cubicBezTo>
                    <a:lnTo>
                      <a:pt x="21596" y="18826"/>
                    </a:lnTo>
                    <a:lnTo>
                      <a:pt x="21600" y="18826"/>
                    </a:lnTo>
                    <a:lnTo>
                      <a:pt x="21600" y="1472"/>
                    </a:lnTo>
                    <a:cubicBezTo>
                      <a:pt x="21600" y="1258"/>
                      <a:pt x="21600" y="1098"/>
                      <a:pt x="21594" y="963"/>
                    </a:cubicBezTo>
                    <a:cubicBezTo>
                      <a:pt x="21588" y="828"/>
                      <a:pt x="21576" y="718"/>
                      <a:pt x="21553" y="605"/>
                    </a:cubicBezTo>
                    <a:cubicBezTo>
                      <a:pt x="21523" y="481"/>
                      <a:pt x="21476" y="370"/>
                      <a:pt x="21416" y="279"/>
                    </a:cubicBezTo>
                    <a:cubicBezTo>
                      <a:pt x="21356" y="188"/>
                      <a:pt x="21283" y="117"/>
                      <a:pt x="21202" y="72"/>
                    </a:cubicBezTo>
                    <a:cubicBezTo>
                      <a:pt x="21128" y="36"/>
                      <a:pt x="21055" y="18"/>
                      <a:pt x="20967" y="9"/>
                    </a:cubicBezTo>
                    <a:cubicBezTo>
                      <a:pt x="20879" y="0"/>
                      <a:pt x="20775" y="0"/>
                      <a:pt x="20637" y="0"/>
                    </a:cubicBez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131313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Кружок">
                <a:extLst>
                  <a:ext uri="{FF2B5EF4-FFF2-40B4-BE49-F238E27FC236}">
                    <a16:creationId xmlns:a16="http://schemas.microsoft.com/office/drawing/2014/main" xmlns="" id="{F92521DE-73AE-BA07-7CF7-4EC27490E50C}"/>
                  </a:ext>
                </a:extLst>
              </p:cNvPr>
              <p:cNvSpPr/>
              <p:nvPr/>
            </p:nvSpPr>
            <p:spPr>
              <a:xfrm>
                <a:off x="8545952" y="304800"/>
                <a:ext cx="127007" cy="127000"/>
              </a:xfrm>
              <a:prstGeom prst="ellipse">
                <a:avLst/>
              </a:prstGeom>
              <a:solidFill>
                <a:srgbClr val="414041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Фигура">
                <a:extLst>
                  <a:ext uri="{FF2B5EF4-FFF2-40B4-BE49-F238E27FC236}">
                    <a16:creationId xmlns:a16="http://schemas.microsoft.com/office/drawing/2014/main" xmlns="" id="{08698178-3814-07FC-CD85-9884D913ECD3}"/>
                  </a:ext>
                </a:extLst>
              </p:cNvPr>
              <p:cNvSpPr/>
              <p:nvPr/>
            </p:nvSpPr>
            <p:spPr>
              <a:xfrm>
                <a:off x="3175" y="9677400"/>
                <a:ext cx="17209386" cy="241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537"/>
                    </a:lnTo>
                    <a:cubicBezTo>
                      <a:pt x="114" y="7998"/>
                      <a:pt x="238" y="12314"/>
                      <a:pt x="369" y="15434"/>
                    </a:cubicBezTo>
                    <a:cubicBezTo>
                      <a:pt x="503" y="18655"/>
                      <a:pt x="643" y="20546"/>
                      <a:pt x="785" y="21036"/>
                    </a:cubicBezTo>
                    <a:lnTo>
                      <a:pt x="10100" y="21530"/>
                    </a:lnTo>
                    <a:lnTo>
                      <a:pt x="10100" y="21600"/>
                    </a:lnTo>
                    <a:lnTo>
                      <a:pt x="10800" y="21565"/>
                    </a:lnTo>
                    <a:lnTo>
                      <a:pt x="11499" y="21600"/>
                    </a:lnTo>
                    <a:lnTo>
                      <a:pt x="11499" y="21530"/>
                    </a:lnTo>
                    <a:lnTo>
                      <a:pt x="20815" y="21036"/>
                    </a:lnTo>
                    <a:cubicBezTo>
                      <a:pt x="20956" y="20546"/>
                      <a:pt x="21097" y="18655"/>
                      <a:pt x="21231" y="15434"/>
                    </a:cubicBezTo>
                    <a:cubicBezTo>
                      <a:pt x="21362" y="12314"/>
                      <a:pt x="21485" y="7998"/>
                      <a:pt x="21600" y="2537"/>
                    </a:cubicBezTo>
                    <a:lnTo>
                      <a:pt x="21600" y="0"/>
                    </a:lnTo>
                    <a:lnTo>
                      <a:pt x="10800" y="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Прямоугольник">
                <a:extLst>
                  <a:ext uri="{FF2B5EF4-FFF2-40B4-BE49-F238E27FC236}">
                    <a16:creationId xmlns:a16="http://schemas.microsoft.com/office/drawing/2014/main" xmlns="" id="{F324FEBD-60D5-26CB-3ECC-D4FCE70BE0F4}"/>
                  </a:ext>
                </a:extLst>
              </p:cNvPr>
              <p:cNvSpPr/>
              <p:nvPr/>
            </p:nvSpPr>
            <p:spPr>
              <a:xfrm>
                <a:off x="0" y="9409113"/>
                <a:ext cx="17218911" cy="293687"/>
              </a:xfrm>
              <a:prstGeom prst="rect">
                <a:avLst/>
              </a:prstGeom>
              <a:solidFill>
                <a:srgbClr val="C6C7CA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Фигура">
                <a:extLst>
                  <a:ext uri="{FF2B5EF4-FFF2-40B4-BE49-F238E27FC236}">
                    <a16:creationId xmlns:a16="http://schemas.microsoft.com/office/drawing/2014/main" xmlns="" id="{D89AB908-BA3B-00EA-BDD0-B35FEB00FF2F}"/>
                  </a:ext>
                </a:extLst>
              </p:cNvPr>
              <p:cNvSpPr/>
              <p:nvPr/>
            </p:nvSpPr>
            <p:spPr>
              <a:xfrm>
                <a:off x="7401306" y="9409113"/>
                <a:ext cx="2414711" cy="184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5" extrusionOk="0">
                    <a:moveTo>
                      <a:pt x="0" y="0"/>
                    </a:moveTo>
                    <a:cubicBezTo>
                      <a:pt x="20" y="1331"/>
                      <a:pt x="25" y="2826"/>
                      <a:pt x="56" y="4135"/>
                    </a:cubicBezTo>
                    <a:cubicBezTo>
                      <a:pt x="255" y="11291"/>
                      <a:pt x="690" y="16923"/>
                      <a:pt x="1237" y="19528"/>
                    </a:cubicBezTo>
                    <a:cubicBezTo>
                      <a:pt x="1737" y="21600"/>
                      <a:pt x="2207" y="21595"/>
                      <a:pt x="3134" y="21595"/>
                    </a:cubicBezTo>
                    <a:lnTo>
                      <a:pt x="18455" y="21595"/>
                    </a:lnTo>
                    <a:cubicBezTo>
                      <a:pt x="19397" y="21595"/>
                      <a:pt x="19867" y="21600"/>
                      <a:pt x="20367" y="19528"/>
                    </a:cubicBezTo>
                    <a:cubicBezTo>
                      <a:pt x="20914" y="16923"/>
                      <a:pt x="21345" y="11291"/>
                      <a:pt x="21544" y="4135"/>
                    </a:cubicBezTo>
                    <a:cubicBezTo>
                      <a:pt x="21576" y="2822"/>
                      <a:pt x="21580" y="1334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9A9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3200">
                    <a:solidFill>
                      <a:schemeClr val="accent1">
                        <a:hueOff val="-12342858"/>
                        <a:satOff val="-30434"/>
                        <a:lumOff val="4509"/>
                      </a:schemeClr>
                    </a:solidFill>
                  </a:defRPr>
                </a:pPr>
                <a:endParaRPr sz="3200" kern="0">
                  <a:solidFill>
                    <a:schemeClr val="accent1">
                      <a:hueOff val="-12342858"/>
                      <a:satOff val="-30434"/>
                      <a:lumOff val="4509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5614044" y="3438703"/>
              <a:ext cx="3529955" cy="2479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110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33B95E-CE6A-2F70-AE21-6F4ABB832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063A0B2B-050A-AB8A-2BD3-4F730DB4CF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73374"/>
            <a:ext cx="12191999" cy="6857999"/>
          </a:xfrm>
          <a:prstGeom prst="rect">
            <a:avLst/>
          </a:prstGeom>
        </p:spPr>
      </p:pic>
      <p:sp>
        <p:nvSpPr>
          <p:cNvPr id="112" name="Прямоугольник с одним усеченным углом 111">
            <a:extLst>
              <a:ext uri="{FF2B5EF4-FFF2-40B4-BE49-F238E27FC236}">
                <a16:creationId xmlns:a16="http://schemas.microsoft.com/office/drawing/2014/main" xmlns="" id="{35357E9B-60E1-3B64-C063-22378285C1A5}"/>
              </a:ext>
            </a:extLst>
          </p:cNvPr>
          <p:cNvSpPr/>
          <p:nvPr/>
        </p:nvSpPr>
        <p:spPr>
          <a:xfrm flipV="1">
            <a:off x="6492992" y="1547573"/>
            <a:ext cx="5434499" cy="2263515"/>
          </a:xfrm>
          <a:prstGeom prst="snip1Rect">
            <a:avLst>
              <a:gd name="adj" fmla="val 1742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xmlns="" id="{7529A956-15C8-49DC-80D1-8C96C2C85796}"/>
              </a:ext>
            </a:extLst>
          </p:cNvPr>
          <p:cNvCxnSpPr>
            <a:cxnSpLocks/>
          </p:cNvCxnSpPr>
          <p:nvPr/>
        </p:nvCxnSpPr>
        <p:spPr>
          <a:xfrm>
            <a:off x="6492992" y="1547573"/>
            <a:ext cx="0" cy="2264400"/>
          </a:xfrm>
          <a:prstGeom prst="line">
            <a:avLst/>
          </a:prstGeom>
          <a:ln w="50800">
            <a:solidFill>
              <a:srgbClr val="B2FE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 с одним усеченным углом 114">
            <a:extLst>
              <a:ext uri="{FF2B5EF4-FFF2-40B4-BE49-F238E27FC236}">
                <a16:creationId xmlns:a16="http://schemas.microsoft.com/office/drawing/2014/main" xmlns="" id="{21C3980D-72DA-FC19-2571-70C02D46429F}"/>
              </a:ext>
            </a:extLst>
          </p:cNvPr>
          <p:cNvSpPr/>
          <p:nvPr/>
        </p:nvSpPr>
        <p:spPr>
          <a:xfrm flipV="1">
            <a:off x="516536" y="4106089"/>
            <a:ext cx="5434499" cy="2263515"/>
          </a:xfrm>
          <a:prstGeom prst="snip1Rect">
            <a:avLst>
              <a:gd name="adj" fmla="val 1742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xmlns="" id="{B4E6DB34-B6A0-AAF6-BE73-6D89241592B5}"/>
              </a:ext>
            </a:extLst>
          </p:cNvPr>
          <p:cNvCxnSpPr>
            <a:cxnSpLocks/>
          </p:cNvCxnSpPr>
          <p:nvPr/>
        </p:nvCxnSpPr>
        <p:spPr>
          <a:xfrm>
            <a:off x="516536" y="4106089"/>
            <a:ext cx="0" cy="2264400"/>
          </a:xfrm>
          <a:prstGeom prst="line">
            <a:avLst/>
          </a:prstGeom>
          <a:ln w="50800">
            <a:solidFill>
              <a:srgbClr val="B2FE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с одним усеченным углом 17">
            <a:extLst>
              <a:ext uri="{FF2B5EF4-FFF2-40B4-BE49-F238E27FC236}">
                <a16:creationId xmlns:a16="http://schemas.microsoft.com/office/drawing/2014/main" xmlns="" id="{46D2F1F4-2C21-811C-644F-72BD030E93EA}"/>
              </a:ext>
            </a:extLst>
          </p:cNvPr>
          <p:cNvSpPr/>
          <p:nvPr/>
        </p:nvSpPr>
        <p:spPr>
          <a:xfrm flipV="1">
            <a:off x="530064" y="1538928"/>
            <a:ext cx="5434499" cy="2263515"/>
          </a:xfrm>
          <a:prstGeom prst="snip1Rect">
            <a:avLst>
              <a:gd name="adj" fmla="val 1742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F365E7A6-2B26-832F-3F72-47E452563FC0}"/>
              </a:ext>
            </a:extLst>
          </p:cNvPr>
          <p:cNvCxnSpPr>
            <a:cxnSpLocks/>
          </p:cNvCxnSpPr>
          <p:nvPr/>
        </p:nvCxnSpPr>
        <p:spPr>
          <a:xfrm>
            <a:off x="530064" y="1538928"/>
            <a:ext cx="0" cy="2264400"/>
          </a:xfrm>
          <a:prstGeom prst="line">
            <a:avLst/>
          </a:prstGeom>
          <a:ln w="50800">
            <a:solidFill>
              <a:srgbClr val="B2FE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23D6E83F-BD66-375D-F5C1-86A6EC8DA8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8607" y="2209708"/>
            <a:ext cx="4781550" cy="565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spc="200" dirty="0">
                <a:ln cap="sq">
                  <a:noFill/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трудоустройстве в компанию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CE8C02-CB17-B10C-AB8E-7B29C47FC90A}"/>
              </a:ext>
            </a:extLst>
          </p:cNvPr>
          <p:cNvSpPr txBox="1"/>
          <p:nvPr/>
        </p:nvSpPr>
        <p:spPr>
          <a:xfrm>
            <a:off x="817038" y="1706227"/>
            <a:ext cx="572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1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</a:t>
            </a:r>
            <a:r>
              <a:rPr lang="ru-RU" b="1" spc="13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НАСТ</a:t>
            </a:r>
            <a:r>
              <a:rPr lang="ru-RU" b="1" spc="1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b="1" spc="13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ВНИЧЕСТВА </a:t>
            </a:r>
            <a:r>
              <a:rPr lang="ru-RU" sz="1400" b="1" spc="13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b="1" spc="13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spc="130" noProof="0" dirty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обменивайся опытом с экспертами отрасли </a:t>
            </a:r>
            <a:endParaRPr kumimoji="0" lang="ru-RU" sz="1400" u="none" strike="noStrike" kern="1200" cap="none" spc="130" normalizeH="0" baseline="0" noProof="0" dirty="0">
              <a:ln>
                <a:noFill/>
              </a:ln>
              <a:solidFill>
                <a:srgbClr val="4A65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5ADE9FE1-4883-B609-605A-424D76036C4B}"/>
              </a:ext>
            </a:extLst>
          </p:cNvPr>
          <p:cNvSpPr txBox="1">
            <a:spLocks/>
          </p:cNvSpPr>
          <p:nvPr/>
        </p:nvSpPr>
        <p:spPr>
          <a:xfrm>
            <a:off x="6827312" y="1666005"/>
            <a:ext cx="4436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pc="130">
                <a:solidFill>
                  <a:schemeClr val="bg1"/>
                </a:solidFill>
                <a:latin typeface="RussianRail G Pro Medium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1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ДИСТАНЦИОННОГО ОБУЧЕНИЯ</a:t>
            </a:r>
            <a:endParaRPr lang="ru-RU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13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изучай, что интересно, </a:t>
            </a:r>
            <a:br>
              <a:rPr kumimoji="0" lang="ru-RU" sz="1400" u="none" strike="noStrike" kern="1200" cap="none" spc="13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отрыва от работы </a:t>
            </a:r>
            <a:endParaRPr kumimoji="0" lang="ru-RU" sz="1400" u="none" strike="noStrike" kern="1200" cap="none" spc="130" normalizeH="0" baseline="0" noProof="0" dirty="0">
              <a:ln>
                <a:noFill/>
              </a:ln>
              <a:solidFill>
                <a:srgbClr val="4A65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па 122">
            <a:extLst>
              <a:ext uri="{FF2B5EF4-FFF2-40B4-BE49-F238E27FC236}">
                <a16:creationId xmlns:a16="http://schemas.microsoft.com/office/drawing/2014/main" xmlns="" id="{78881B41-45E7-3AD7-C501-A69C3578705F}"/>
              </a:ext>
            </a:extLst>
          </p:cNvPr>
          <p:cNvGrpSpPr/>
          <p:nvPr/>
        </p:nvGrpSpPr>
        <p:grpSpPr>
          <a:xfrm>
            <a:off x="6830895" y="2859162"/>
            <a:ext cx="4433323" cy="680545"/>
            <a:chOff x="6584992" y="4917520"/>
            <a:chExt cx="4433323" cy="68054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BE4F072-6FD7-8745-46CC-234684DF0530}"/>
                </a:ext>
              </a:extLst>
            </p:cNvPr>
            <p:cNvSpPr txBox="1"/>
            <p:nvPr/>
          </p:nvSpPr>
          <p:spPr>
            <a:xfrm>
              <a:off x="6584992" y="4917520"/>
              <a:ext cx="183599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u="none" strike="noStrike" kern="1200" cap="none" spc="400" normalizeH="0" baseline="0" noProof="0" dirty="0">
                  <a:ln>
                    <a:noFill/>
                  </a:ln>
                  <a:solidFill>
                    <a:srgbClr val="4A65C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ru-RU" sz="3400" u="none" strike="noStrike" kern="1200" cap="none" spc="-300" normalizeH="0" baseline="0" noProof="0" dirty="0">
                  <a:ln>
                    <a:noFill/>
                  </a:ln>
                  <a:solidFill>
                    <a:srgbClr val="4A65C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3400" dirty="0">
                  <a:solidFill>
                    <a:srgbClr val="4A65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r>
                <a:rPr kumimoji="0" lang="ru-RU" sz="3400" u="none" strike="noStrike" kern="1200" cap="none" spc="0" normalizeH="0" baseline="0" noProof="0" dirty="0">
                  <a:ln>
                    <a:noFill/>
                  </a:ln>
                  <a:solidFill>
                    <a:srgbClr val="4A65C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  <a:r>
                <a:rPr kumimoji="0" lang="ru-RU" sz="2800" u="none" strike="noStrike" kern="1200" cap="none" spc="0" normalizeH="0" baseline="0" noProof="0" dirty="0">
                  <a:ln>
                    <a:noFill/>
                  </a:ln>
                  <a:solidFill>
                    <a:srgbClr val="4A65C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  <a:endParaRPr kumimoji="0" lang="ru-RU" sz="2600" u="none" strike="noStrike" kern="1200" cap="none" spc="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49E87A6A-F042-57A2-3210-0E2D39355613}"/>
                </a:ext>
              </a:extLst>
            </p:cNvPr>
            <p:cNvSpPr txBox="1"/>
            <p:nvPr/>
          </p:nvSpPr>
          <p:spPr>
            <a:xfrm>
              <a:off x="8306831" y="5062534"/>
              <a:ext cx="2711484" cy="5355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ru-RU"/>
              </a:defPPr>
              <a:lvl1pPr indent="0" defTabSz="914377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spc="200" baseline="0">
                  <a:ln cap="sq">
                    <a:noFill/>
                    <a:miter lim="800000"/>
                  </a:ln>
                  <a:solidFill>
                    <a:srgbClr val="B2FE0C"/>
                  </a:solidFill>
                  <a:latin typeface="RussianRail G Pro" panose="02000503040000020004" pitchFamily="2" charset="0"/>
                </a:defRPr>
              </a:lvl1pPr>
              <a:lvl2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bg1"/>
                  </a:solidFill>
                  <a:latin typeface="FSRAILWAY Book" panose="020B0503040504020204" pitchFamily="34" charset="0"/>
                </a:defRPr>
              </a:lvl2pPr>
              <a:lvl3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spc="200" baseline="0">
                  <a:solidFill>
                    <a:schemeClr val="bg1"/>
                  </a:solidFill>
                  <a:latin typeface="RussianRail G Pro Medium" panose="02000503040000020004" pitchFamily="2" charset="0"/>
                </a:defRPr>
              </a:lvl3pPr>
              <a:lvl4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bg1"/>
                  </a:solidFill>
                  <a:latin typeface="RussianRail G Pro" panose="02000503040000020004" pitchFamily="2" charset="0"/>
                </a:defRPr>
              </a:lvl4pPr>
              <a:lvl5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5pPr>
              <a:lvl6pPr marL="2514537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726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8914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10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образовательных</a:t>
              </a:r>
              <a:br>
                <a:rPr lang="ru-RU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курсов</a:t>
              </a: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xmlns="" id="{7DC01CAC-A2AA-DBF7-BFE4-408805AB2A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22759" y="3040990"/>
            <a:ext cx="476250" cy="455612"/>
            <a:chOff x="3326" y="1881"/>
            <a:chExt cx="300" cy="287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xmlns="" id="{F1A1116C-988B-44B8-9629-9F3C4C804E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26" y="1881"/>
              <a:ext cx="30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A8AB65E4-5CAA-8BBB-1897-F2E41BED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007"/>
              <a:ext cx="224" cy="163"/>
            </a:xfrm>
            <a:custGeom>
              <a:avLst/>
              <a:gdLst>
                <a:gd name="T0" fmla="*/ 2426 w 2426"/>
                <a:gd name="T1" fmla="*/ 92 h 1770"/>
                <a:gd name="T2" fmla="*/ 2333 w 2426"/>
                <a:gd name="T3" fmla="*/ 0 h 1770"/>
                <a:gd name="T4" fmla="*/ 1844 w 2426"/>
                <a:gd name="T5" fmla="*/ 0 h 1770"/>
                <a:gd name="T6" fmla="*/ 1810 w 2426"/>
                <a:gd name="T7" fmla="*/ 518 h 1770"/>
                <a:gd name="T8" fmla="*/ 1531 w 2426"/>
                <a:gd name="T9" fmla="*/ 633 h 1770"/>
                <a:gd name="T10" fmla="*/ 1252 w 2426"/>
                <a:gd name="T11" fmla="*/ 518 h 1770"/>
                <a:gd name="T12" fmla="*/ 1019 w 2426"/>
                <a:gd name="T13" fmla="*/ 284 h 1770"/>
                <a:gd name="T14" fmla="*/ 406 w 2426"/>
                <a:gd name="T15" fmla="*/ 284 h 1770"/>
                <a:gd name="T16" fmla="*/ 333 w 2426"/>
                <a:gd name="T17" fmla="*/ 345 h 1770"/>
                <a:gd name="T18" fmla="*/ 99 w 2426"/>
                <a:gd name="T19" fmla="*/ 541 h 1770"/>
                <a:gd name="T20" fmla="*/ 73 w 2426"/>
                <a:gd name="T21" fmla="*/ 834 h 1770"/>
                <a:gd name="T22" fmla="*/ 366 w 2426"/>
                <a:gd name="T23" fmla="*/ 860 h 1770"/>
                <a:gd name="T24" fmla="*/ 340 w 2426"/>
                <a:gd name="T25" fmla="*/ 1152 h 1770"/>
                <a:gd name="T26" fmla="*/ 633 w 2426"/>
                <a:gd name="T27" fmla="*/ 1178 h 1770"/>
                <a:gd name="T28" fmla="*/ 608 w 2426"/>
                <a:gd name="T29" fmla="*/ 1471 h 1770"/>
                <a:gd name="T30" fmla="*/ 900 w 2426"/>
                <a:gd name="T31" fmla="*/ 1496 h 1770"/>
                <a:gd name="T32" fmla="*/ 1064 w 2426"/>
                <a:gd name="T33" fmla="*/ 1359 h 1770"/>
                <a:gd name="T34" fmla="*/ 1042 w 2426"/>
                <a:gd name="T35" fmla="*/ 1378 h 1770"/>
                <a:gd name="T36" fmla="*/ 1016 w 2426"/>
                <a:gd name="T37" fmla="*/ 1670 h 1770"/>
                <a:gd name="T38" fmla="*/ 1309 w 2426"/>
                <a:gd name="T39" fmla="*/ 1696 h 1770"/>
                <a:gd name="T40" fmla="*/ 1936 w 2426"/>
                <a:gd name="T41" fmla="*/ 1170 h 1770"/>
                <a:gd name="T42" fmla="*/ 2333 w 2426"/>
                <a:gd name="T43" fmla="*/ 1170 h 1770"/>
                <a:gd name="T44" fmla="*/ 2426 w 2426"/>
                <a:gd name="T45" fmla="*/ 1077 h 1770"/>
                <a:gd name="T46" fmla="*/ 2426 w 2426"/>
                <a:gd name="T47" fmla="*/ 92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26" h="1770">
                  <a:moveTo>
                    <a:pt x="2426" y="92"/>
                  </a:moveTo>
                  <a:cubicBezTo>
                    <a:pt x="2426" y="41"/>
                    <a:pt x="2384" y="0"/>
                    <a:pt x="2333" y="0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962" y="154"/>
                    <a:pt x="1951" y="376"/>
                    <a:pt x="1810" y="518"/>
                  </a:cubicBezTo>
                  <a:cubicBezTo>
                    <a:pt x="1735" y="592"/>
                    <a:pt x="1636" y="633"/>
                    <a:pt x="1531" y="633"/>
                  </a:cubicBezTo>
                  <a:cubicBezTo>
                    <a:pt x="1426" y="633"/>
                    <a:pt x="1327" y="592"/>
                    <a:pt x="1252" y="518"/>
                  </a:cubicBezTo>
                  <a:cubicBezTo>
                    <a:pt x="1019" y="284"/>
                    <a:pt x="1019" y="284"/>
                    <a:pt x="1019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333" y="345"/>
                    <a:pt x="333" y="345"/>
                    <a:pt x="333" y="345"/>
                  </a:cubicBezTo>
                  <a:cubicBezTo>
                    <a:pt x="99" y="541"/>
                    <a:pt x="99" y="541"/>
                    <a:pt x="99" y="541"/>
                  </a:cubicBezTo>
                  <a:cubicBezTo>
                    <a:pt x="11" y="615"/>
                    <a:pt x="0" y="746"/>
                    <a:pt x="73" y="834"/>
                  </a:cubicBezTo>
                  <a:cubicBezTo>
                    <a:pt x="147" y="922"/>
                    <a:pt x="278" y="933"/>
                    <a:pt x="366" y="860"/>
                  </a:cubicBezTo>
                  <a:cubicBezTo>
                    <a:pt x="278" y="933"/>
                    <a:pt x="267" y="1064"/>
                    <a:pt x="340" y="1152"/>
                  </a:cubicBezTo>
                  <a:cubicBezTo>
                    <a:pt x="414" y="1240"/>
                    <a:pt x="545" y="1252"/>
                    <a:pt x="633" y="1178"/>
                  </a:cubicBezTo>
                  <a:cubicBezTo>
                    <a:pt x="545" y="1252"/>
                    <a:pt x="534" y="1383"/>
                    <a:pt x="608" y="1471"/>
                  </a:cubicBezTo>
                  <a:cubicBezTo>
                    <a:pt x="681" y="1559"/>
                    <a:pt x="812" y="1570"/>
                    <a:pt x="900" y="1496"/>
                  </a:cubicBezTo>
                  <a:cubicBezTo>
                    <a:pt x="1064" y="1359"/>
                    <a:pt x="1064" y="1359"/>
                    <a:pt x="1064" y="1359"/>
                  </a:cubicBezTo>
                  <a:cubicBezTo>
                    <a:pt x="1042" y="1378"/>
                    <a:pt x="1042" y="1378"/>
                    <a:pt x="1042" y="1378"/>
                  </a:cubicBezTo>
                  <a:cubicBezTo>
                    <a:pt x="954" y="1451"/>
                    <a:pt x="942" y="1583"/>
                    <a:pt x="1016" y="1670"/>
                  </a:cubicBezTo>
                  <a:cubicBezTo>
                    <a:pt x="1090" y="1758"/>
                    <a:pt x="1221" y="1770"/>
                    <a:pt x="1309" y="1696"/>
                  </a:cubicBezTo>
                  <a:cubicBezTo>
                    <a:pt x="1936" y="1170"/>
                    <a:pt x="1936" y="1170"/>
                    <a:pt x="1936" y="1170"/>
                  </a:cubicBezTo>
                  <a:cubicBezTo>
                    <a:pt x="2333" y="1170"/>
                    <a:pt x="2333" y="1170"/>
                    <a:pt x="2333" y="1170"/>
                  </a:cubicBezTo>
                  <a:cubicBezTo>
                    <a:pt x="2384" y="1170"/>
                    <a:pt x="2426" y="1128"/>
                    <a:pt x="2426" y="1077"/>
                  </a:cubicBezTo>
                  <a:lnTo>
                    <a:pt x="2426" y="92"/>
                  </a:lnTo>
                  <a:close/>
                </a:path>
              </a:pathLst>
            </a:custGeom>
            <a:solidFill>
              <a:srgbClr val="4A6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EEABD541-9337-FB2D-D195-A4758312C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1954"/>
              <a:ext cx="243" cy="148"/>
            </a:xfrm>
            <a:custGeom>
              <a:avLst/>
              <a:gdLst>
                <a:gd name="T0" fmla="*/ 680 w 2623"/>
                <a:gd name="T1" fmla="*/ 1609 h 1609"/>
                <a:gd name="T2" fmla="*/ 127 w 2623"/>
                <a:gd name="T3" fmla="*/ 1609 h 1609"/>
                <a:gd name="T4" fmla="*/ 0 w 2623"/>
                <a:gd name="T5" fmla="*/ 1482 h 1609"/>
                <a:gd name="T6" fmla="*/ 0 w 2623"/>
                <a:gd name="T7" fmla="*/ 313 h 1609"/>
                <a:gd name="T8" fmla="*/ 127 w 2623"/>
                <a:gd name="T9" fmla="*/ 185 h 1609"/>
                <a:gd name="T10" fmla="*/ 898 w 2623"/>
                <a:gd name="T11" fmla="*/ 185 h 1609"/>
                <a:gd name="T12" fmla="*/ 978 w 2623"/>
                <a:gd name="T13" fmla="*/ 104 h 1609"/>
                <a:gd name="T14" fmla="*/ 1226 w 2623"/>
                <a:gd name="T15" fmla="*/ 0 h 1609"/>
                <a:gd name="T16" fmla="*/ 1833 w 2623"/>
                <a:gd name="T17" fmla="*/ 0 h 1609"/>
                <a:gd name="T18" fmla="*/ 2322 w 2623"/>
                <a:gd name="T19" fmla="*/ 203 h 1609"/>
                <a:gd name="T20" fmla="*/ 2623 w 2623"/>
                <a:gd name="T21" fmla="*/ 504 h 1609"/>
                <a:gd name="T22" fmla="*/ 2442 w 2623"/>
                <a:gd name="T23" fmla="*/ 685 h 1609"/>
                <a:gd name="T24" fmla="*/ 2141 w 2623"/>
                <a:gd name="T25" fmla="*/ 383 h 1609"/>
                <a:gd name="T26" fmla="*/ 1833 w 2623"/>
                <a:gd name="T27" fmla="*/ 256 h 1609"/>
                <a:gd name="T28" fmla="*/ 1226 w 2623"/>
                <a:gd name="T29" fmla="*/ 256 h 1609"/>
                <a:gd name="T30" fmla="*/ 1160 w 2623"/>
                <a:gd name="T31" fmla="*/ 283 h 1609"/>
                <a:gd name="T32" fmla="*/ 1043 w 2623"/>
                <a:gd name="T33" fmla="*/ 402 h 1609"/>
                <a:gd name="T34" fmla="*/ 952 w 2623"/>
                <a:gd name="T35" fmla="*/ 441 h 1609"/>
                <a:gd name="T36" fmla="*/ 255 w 2623"/>
                <a:gd name="T37" fmla="*/ 441 h 1609"/>
                <a:gd name="T38" fmla="*/ 255 w 2623"/>
                <a:gd name="T39" fmla="*/ 1354 h 1609"/>
                <a:gd name="T40" fmla="*/ 680 w 2623"/>
                <a:gd name="T41" fmla="*/ 1354 h 1609"/>
                <a:gd name="T42" fmla="*/ 680 w 2623"/>
                <a:gd name="T4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23" h="1609">
                  <a:moveTo>
                    <a:pt x="680" y="1609"/>
                  </a:moveTo>
                  <a:cubicBezTo>
                    <a:pt x="127" y="1609"/>
                    <a:pt x="127" y="1609"/>
                    <a:pt x="127" y="1609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127" y="185"/>
                    <a:pt x="127" y="185"/>
                    <a:pt x="127" y="185"/>
                  </a:cubicBezTo>
                  <a:cubicBezTo>
                    <a:pt x="898" y="185"/>
                    <a:pt x="898" y="185"/>
                    <a:pt x="898" y="185"/>
                  </a:cubicBezTo>
                  <a:cubicBezTo>
                    <a:pt x="978" y="104"/>
                    <a:pt x="978" y="104"/>
                    <a:pt x="978" y="104"/>
                  </a:cubicBezTo>
                  <a:cubicBezTo>
                    <a:pt x="1043" y="38"/>
                    <a:pt x="1133" y="0"/>
                    <a:pt x="1226" y="0"/>
                  </a:cubicBezTo>
                  <a:cubicBezTo>
                    <a:pt x="1833" y="0"/>
                    <a:pt x="1833" y="0"/>
                    <a:pt x="1833" y="0"/>
                  </a:cubicBezTo>
                  <a:cubicBezTo>
                    <a:pt x="2017" y="0"/>
                    <a:pt x="2191" y="72"/>
                    <a:pt x="2322" y="203"/>
                  </a:cubicBezTo>
                  <a:cubicBezTo>
                    <a:pt x="2623" y="504"/>
                    <a:pt x="2623" y="504"/>
                    <a:pt x="2623" y="504"/>
                  </a:cubicBezTo>
                  <a:cubicBezTo>
                    <a:pt x="2442" y="685"/>
                    <a:pt x="2442" y="685"/>
                    <a:pt x="2442" y="685"/>
                  </a:cubicBezTo>
                  <a:cubicBezTo>
                    <a:pt x="2141" y="383"/>
                    <a:pt x="2141" y="383"/>
                    <a:pt x="2141" y="383"/>
                  </a:cubicBezTo>
                  <a:cubicBezTo>
                    <a:pt x="2059" y="301"/>
                    <a:pt x="1949" y="256"/>
                    <a:pt x="1833" y="256"/>
                  </a:cubicBezTo>
                  <a:cubicBezTo>
                    <a:pt x="1226" y="256"/>
                    <a:pt x="1226" y="256"/>
                    <a:pt x="1226" y="256"/>
                  </a:cubicBezTo>
                  <a:cubicBezTo>
                    <a:pt x="1201" y="256"/>
                    <a:pt x="1177" y="266"/>
                    <a:pt x="1160" y="283"/>
                  </a:cubicBezTo>
                  <a:cubicBezTo>
                    <a:pt x="1043" y="402"/>
                    <a:pt x="1043" y="402"/>
                    <a:pt x="1043" y="402"/>
                  </a:cubicBezTo>
                  <a:cubicBezTo>
                    <a:pt x="952" y="441"/>
                    <a:pt x="952" y="441"/>
                    <a:pt x="952" y="441"/>
                  </a:cubicBezTo>
                  <a:cubicBezTo>
                    <a:pt x="255" y="441"/>
                    <a:pt x="255" y="441"/>
                    <a:pt x="255" y="441"/>
                  </a:cubicBezTo>
                  <a:cubicBezTo>
                    <a:pt x="255" y="1354"/>
                    <a:pt x="255" y="1354"/>
                    <a:pt x="255" y="1354"/>
                  </a:cubicBezTo>
                  <a:cubicBezTo>
                    <a:pt x="680" y="1354"/>
                    <a:pt x="680" y="1354"/>
                    <a:pt x="680" y="1354"/>
                  </a:cubicBezTo>
                  <a:lnTo>
                    <a:pt x="680" y="160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EE815093-780E-B2C7-F971-3F6865BBA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1895"/>
              <a:ext cx="52" cy="51"/>
            </a:xfrm>
            <a:custGeom>
              <a:avLst/>
              <a:gdLst>
                <a:gd name="T0" fmla="*/ 17 w 52"/>
                <a:gd name="T1" fmla="*/ 51 h 51"/>
                <a:gd name="T2" fmla="*/ 0 w 52"/>
                <a:gd name="T3" fmla="*/ 35 h 51"/>
                <a:gd name="T4" fmla="*/ 35 w 52"/>
                <a:gd name="T5" fmla="*/ 0 h 51"/>
                <a:gd name="T6" fmla="*/ 52 w 52"/>
                <a:gd name="T7" fmla="*/ 17 h 51"/>
                <a:gd name="T8" fmla="*/ 17 w 52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52" y="17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xmlns="" id="{91525C04-D7B6-5302-030E-585871BE6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881"/>
              <a:ext cx="24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377E50B7-77D7-B0FA-C163-157E85D7F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" y="1895"/>
              <a:ext cx="51" cy="51"/>
            </a:xfrm>
            <a:custGeom>
              <a:avLst/>
              <a:gdLst>
                <a:gd name="T0" fmla="*/ 35 w 51"/>
                <a:gd name="T1" fmla="*/ 51 h 51"/>
                <a:gd name="T2" fmla="*/ 0 w 51"/>
                <a:gd name="T3" fmla="*/ 17 h 51"/>
                <a:gd name="T4" fmla="*/ 17 w 51"/>
                <a:gd name="T5" fmla="*/ 0 h 51"/>
                <a:gd name="T6" fmla="*/ 51 w 51"/>
                <a:gd name="T7" fmla="*/ 35 h 51"/>
                <a:gd name="T8" fmla="*/ 35 w 51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51"/>
                  </a:moveTo>
                  <a:lnTo>
                    <a:pt x="0" y="17"/>
                  </a:lnTo>
                  <a:lnTo>
                    <a:pt x="17" y="0"/>
                  </a:lnTo>
                  <a:lnTo>
                    <a:pt x="51" y="35"/>
                  </a:lnTo>
                  <a:lnTo>
                    <a:pt x="35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" name="Group 27">
            <a:extLst>
              <a:ext uri="{FF2B5EF4-FFF2-40B4-BE49-F238E27FC236}">
                <a16:creationId xmlns:a16="http://schemas.microsoft.com/office/drawing/2014/main" xmlns="" id="{62AB6C47-92C0-3C7F-23A0-6EDD958DAC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21080" y="3109410"/>
            <a:ext cx="438150" cy="423863"/>
            <a:chOff x="6984" y="3514"/>
            <a:chExt cx="276" cy="267"/>
          </a:xfrm>
        </p:grpSpPr>
        <p:sp>
          <p:nvSpPr>
            <p:cNvPr id="32" name="AutoShape 26">
              <a:extLst>
                <a:ext uri="{FF2B5EF4-FFF2-40B4-BE49-F238E27FC236}">
                  <a16:creationId xmlns:a16="http://schemas.microsoft.com/office/drawing/2014/main" xmlns="" id="{5C9528C8-54BA-3032-5065-1F3D79C364B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84" y="3514"/>
              <a:ext cx="276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xmlns="" id="{F8073FF6-A4C0-78B6-3128-048603B84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" y="3727"/>
              <a:ext cx="106" cy="54"/>
            </a:xfrm>
            <a:custGeom>
              <a:avLst/>
              <a:gdLst>
                <a:gd name="T0" fmla="*/ 106 w 106"/>
                <a:gd name="T1" fmla="*/ 54 h 54"/>
                <a:gd name="T2" fmla="*/ 0 w 106"/>
                <a:gd name="T3" fmla="*/ 54 h 54"/>
                <a:gd name="T4" fmla="*/ 0 w 106"/>
                <a:gd name="T5" fmla="*/ 30 h 54"/>
                <a:gd name="T6" fmla="*/ 41 w 106"/>
                <a:gd name="T7" fmla="*/ 30 h 54"/>
                <a:gd name="T8" fmla="*/ 41 w 106"/>
                <a:gd name="T9" fmla="*/ 0 h 54"/>
                <a:gd name="T10" fmla="*/ 65 w 106"/>
                <a:gd name="T11" fmla="*/ 0 h 54"/>
                <a:gd name="T12" fmla="*/ 65 w 106"/>
                <a:gd name="T13" fmla="*/ 30 h 54"/>
                <a:gd name="T14" fmla="*/ 106 w 106"/>
                <a:gd name="T15" fmla="*/ 30 h 54"/>
                <a:gd name="T16" fmla="*/ 106 w 10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54">
                  <a:moveTo>
                    <a:pt x="106" y="54"/>
                  </a:moveTo>
                  <a:lnTo>
                    <a:pt x="0" y="54"/>
                  </a:lnTo>
                  <a:lnTo>
                    <a:pt x="0" y="30"/>
                  </a:lnTo>
                  <a:lnTo>
                    <a:pt x="41" y="30"/>
                  </a:lnTo>
                  <a:lnTo>
                    <a:pt x="41" y="0"/>
                  </a:lnTo>
                  <a:lnTo>
                    <a:pt x="65" y="0"/>
                  </a:lnTo>
                  <a:lnTo>
                    <a:pt x="65" y="30"/>
                  </a:lnTo>
                  <a:lnTo>
                    <a:pt x="106" y="30"/>
                  </a:lnTo>
                  <a:lnTo>
                    <a:pt x="106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xmlns="" id="{2010086B-BCA4-0BC6-2321-B08DDFC0D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3533"/>
              <a:ext cx="276" cy="206"/>
            </a:xfrm>
            <a:custGeom>
              <a:avLst/>
              <a:gdLst>
                <a:gd name="T0" fmla="*/ 264 w 276"/>
                <a:gd name="T1" fmla="*/ 206 h 206"/>
                <a:gd name="T2" fmla="*/ 12 w 276"/>
                <a:gd name="T3" fmla="*/ 206 h 206"/>
                <a:gd name="T4" fmla="*/ 0 w 276"/>
                <a:gd name="T5" fmla="*/ 194 h 206"/>
                <a:gd name="T6" fmla="*/ 0 w 276"/>
                <a:gd name="T7" fmla="*/ 12 h 206"/>
                <a:gd name="T8" fmla="*/ 12 w 276"/>
                <a:gd name="T9" fmla="*/ 0 h 206"/>
                <a:gd name="T10" fmla="*/ 63 w 276"/>
                <a:gd name="T11" fmla="*/ 0 h 206"/>
                <a:gd name="T12" fmla="*/ 63 w 276"/>
                <a:gd name="T13" fmla="*/ 24 h 206"/>
                <a:gd name="T14" fmla="*/ 24 w 276"/>
                <a:gd name="T15" fmla="*/ 24 h 206"/>
                <a:gd name="T16" fmla="*/ 24 w 276"/>
                <a:gd name="T17" fmla="*/ 182 h 206"/>
                <a:gd name="T18" fmla="*/ 252 w 276"/>
                <a:gd name="T19" fmla="*/ 182 h 206"/>
                <a:gd name="T20" fmla="*/ 252 w 276"/>
                <a:gd name="T21" fmla="*/ 24 h 206"/>
                <a:gd name="T22" fmla="*/ 213 w 276"/>
                <a:gd name="T23" fmla="*/ 24 h 206"/>
                <a:gd name="T24" fmla="*/ 213 w 276"/>
                <a:gd name="T25" fmla="*/ 0 h 206"/>
                <a:gd name="T26" fmla="*/ 264 w 276"/>
                <a:gd name="T27" fmla="*/ 0 h 206"/>
                <a:gd name="T28" fmla="*/ 276 w 276"/>
                <a:gd name="T29" fmla="*/ 12 h 206"/>
                <a:gd name="T30" fmla="*/ 276 w 276"/>
                <a:gd name="T31" fmla="*/ 194 h 206"/>
                <a:gd name="T32" fmla="*/ 264 w 276"/>
                <a:gd name="T33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" h="206">
                  <a:moveTo>
                    <a:pt x="264" y="206"/>
                  </a:moveTo>
                  <a:lnTo>
                    <a:pt x="12" y="206"/>
                  </a:lnTo>
                  <a:lnTo>
                    <a:pt x="0" y="194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63" y="0"/>
                  </a:lnTo>
                  <a:lnTo>
                    <a:pt x="63" y="24"/>
                  </a:lnTo>
                  <a:lnTo>
                    <a:pt x="24" y="24"/>
                  </a:lnTo>
                  <a:lnTo>
                    <a:pt x="24" y="182"/>
                  </a:lnTo>
                  <a:lnTo>
                    <a:pt x="252" y="182"/>
                  </a:lnTo>
                  <a:lnTo>
                    <a:pt x="252" y="24"/>
                  </a:lnTo>
                  <a:lnTo>
                    <a:pt x="213" y="24"/>
                  </a:lnTo>
                  <a:lnTo>
                    <a:pt x="213" y="0"/>
                  </a:lnTo>
                  <a:lnTo>
                    <a:pt x="264" y="0"/>
                  </a:lnTo>
                  <a:lnTo>
                    <a:pt x="276" y="12"/>
                  </a:lnTo>
                  <a:lnTo>
                    <a:pt x="276" y="194"/>
                  </a:lnTo>
                  <a:lnTo>
                    <a:pt x="264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Oval 30">
              <a:extLst>
                <a:ext uri="{FF2B5EF4-FFF2-40B4-BE49-F238E27FC236}">
                  <a16:creationId xmlns:a16="http://schemas.microsoft.com/office/drawing/2014/main" xmlns="" id="{088C1CD5-06C7-6332-AC3B-77A3E77C0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" y="3514"/>
              <a:ext cx="102" cy="101"/>
            </a:xfrm>
            <a:prstGeom prst="ellipse">
              <a:avLst/>
            </a:prstGeom>
            <a:solidFill>
              <a:srgbClr val="4A6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xmlns="" id="{9ADD6549-1C69-0F8F-3593-7D5764A7F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632"/>
              <a:ext cx="165" cy="54"/>
            </a:xfrm>
            <a:custGeom>
              <a:avLst/>
              <a:gdLst>
                <a:gd name="T0" fmla="*/ 1607 w 1804"/>
                <a:gd name="T1" fmla="*/ 584 h 584"/>
                <a:gd name="T2" fmla="*/ 902 w 1804"/>
                <a:gd name="T3" fmla="*/ 261 h 584"/>
                <a:gd name="T4" fmla="*/ 198 w 1804"/>
                <a:gd name="T5" fmla="*/ 584 h 584"/>
                <a:gd name="T6" fmla="*/ 0 w 1804"/>
                <a:gd name="T7" fmla="*/ 415 h 584"/>
                <a:gd name="T8" fmla="*/ 902 w 1804"/>
                <a:gd name="T9" fmla="*/ 0 h 584"/>
                <a:gd name="T10" fmla="*/ 1804 w 1804"/>
                <a:gd name="T11" fmla="*/ 415 h 584"/>
                <a:gd name="T12" fmla="*/ 1607 w 1804"/>
                <a:gd name="T13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4" h="584">
                  <a:moveTo>
                    <a:pt x="1607" y="584"/>
                  </a:moveTo>
                  <a:cubicBezTo>
                    <a:pt x="1430" y="378"/>
                    <a:pt x="1174" y="261"/>
                    <a:pt x="902" y="261"/>
                  </a:cubicBezTo>
                  <a:cubicBezTo>
                    <a:pt x="631" y="261"/>
                    <a:pt x="374" y="378"/>
                    <a:pt x="198" y="584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226" y="151"/>
                    <a:pt x="555" y="0"/>
                    <a:pt x="902" y="0"/>
                  </a:cubicBezTo>
                  <a:cubicBezTo>
                    <a:pt x="1250" y="0"/>
                    <a:pt x="1579" y="151"/>
                    <a:pt x="1804" y="415"/>
                  </a:cubicBezTo>
                  <a:lnTo>
                    <a:pt x="1607" y="58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B3BF87DE-6E2A-CBCA-6CFB-A2554AD0C6FA}"/>
              </a:ext>
            </a:extLst>
          </p:cNvPr>
          <p:cNvSpPr txBox="1">
            <a:spLocks/>
          </p:cNvSpPr>
          <p:nvPr/>
        </p:nvSpPr>
        <p:spPr>
          <a:xfrm>
            <a:off x="549380" y="535813"/>
            <a:ext cx="7388119" cy="1092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 И РАЗВИТИЕ</a:t>
            </a:r>
          </a:p>
        </p:txBody>
      </p:sp>
      <p:pic>
        <p:nvPicPr>
          <p:cNvPr id="39" name="Рисунок 38" descr="Изображение выглядит как св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F0E6E3B7-D595-3481-78D0-1827E92A5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15619555">
            <a:off x="3067757" y="3825276"/>
            <a:ext cx="3718161" cy="33112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обильный телефон, Портативное устройство связи, Мобильное устройство, гадж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C1639F1E-C15D-A24E-D059-79D9FAD1E37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27500" flipH="1">
            <a:off x="50256" y="3704718"/>
            <a:ext cx="8773917" cy="5849278"/>
          </a:xfrm>
          <a:prstGeom prst="rect">
            <a:avLst/>
          </a:prstGeom>
        </p:spPr>
      </p:pic>
      <p:sp>
        <p:nvSpPr>
          <p:cNvPr id="100" name="Прямоугольник с одним усеченным углом 99">
            <a:extLst>
              <a:ext uri="{FF2B5EF4-FFF2-40B4-BE49-F238E27FC236}">
                <a16:creationId xmlns:a16="http://schemas.microsoft.com/office/drawing/2014/main" xmlns="" id="{79082874-2F2C-4004-2EBE-D98A887E9E8A}"/>
              </a:ext>
            </a:extLst>
          </p:cNvPr>
          <p:cNvSpPr/>
          <p:nvPr/>
        </p:nvSpPr>
        <p:spPr>
          <a:xfrm flipV="1">
            <a:off x="6449547" y="4106089"/>
            <a:ext cx="5434499" cy="2263515"/>
          </a:xfrm>
          <a:prstGeom prst="snip1Rect">
            <a:avLst>
              <a:gd name="adj" fmla="val 1742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205FDC30-831E-E6A0-A020-F5AC1DBAD7C9}"/>
              </a:ext>
            </a:extLst>
          </p:cNvPr>
          <p:cNvSpPr txBox="1">
            <a:spLocks/>
          </p:cNvSpPr>
          <p:nvPr/>
        </p:nvSpPr>
        <p:spPr>
          <a:xfrm>
            <a:off x="6736521" y="4218215"/>
            <a:ext cx="564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pc="130">
                <a:solidFill>
                  <a:schemeClr val="bg1"/>
                </a:solidFill>
                <a:latin typeface="RussianRail G Pro Medium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1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КОРПОРАТИВНЫЙ УНИВЕРСИТЕТ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развивай управленческие навыки </a:t>
            </a:r>
            <a:endParaRPr kumimoji="0" lang="ru-RU" sz="1400" u="none" strike="noStrike" kern="1200" cap="none" spc="130" normalizeH="0" baseline="0" noProof="0" dirty="0">
              <a:ln>
                <a:noFill/>
              </a:ln>
              <a:solidFill>
                <a:srgbClr val="4A65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Объект 3">
            <a:extLst>
              <a:ext uri="{FF2B5EF4-FFF2-40B4-BE49-F238E27FC236}">
                <a16:creationId xmlns:a16="http://schemas.microsoft.com/office/drawing/2014/main" xmlns="" id="{300A24C5-9744-D309-082F-AC1856DCCC80}"/>
              </a:ext>
            </a:extLst>
          </p:cNvPr>
          <p:cNvSpPr txBox="1">
            <a:spLocks/>
          </p:cNvSpPr>
          <p:nvPr/>
        </p:nvSpPr>
        <p:spPr>
          <a:xfrm>
            <a:off x="6734287" y="4848157"/>
            <a:ext cx="3088979" cy="613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0" baseline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66C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1" spc="200" dirty="0">
                <a:ln cap="sq">
                  <a:noFill/>
                  <a:miter lim="800000"/>
                </a:ln>
                <a:solidFill>
                  <a:schemeClr val="tx1"/>
                </a:solidFill>
              </a:rPr>
              <a:t>ОБУЧЕНИЕ</a:t>
            </a:r>
            <a:r>
              <a:rPr kumimoji="0" lang="ru-RU" sz="1600" u="none" strike="noStrike" kern="1200" cap="none" spc="100" normalizeH="0" baseline="0" noProof="0" dirty="0">
                <a:ln cap="sq">
                  <a:noFill/>
                  <a:miter lim="800000"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6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/>
            </a:r>
            <a:br>
              <a:rPr kumimoji="0" lang="en-US" sz="16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ru-RU" sz="14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для специалистов </a:t>
            </a:r>
            <a:br>
              <a:rPr kumimoji="0" lang="ru-RU" sz="14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ru-RU" sz="14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и руководителей</a:t>
            </a:r>
          </a:p>
        </p:txBody>
      </p:sp>
      <p:sp>
        <p:nvSpPr>
          <p:cNvPr id="52" name="Объект 3">
            <a:extLst>
              <a:ext uri="{FF2B5EF4-FFF2-40B4-BE49-F238E27FC236}">
                <a16:creationId xmlns:a16="http://schemas.microsoft.com/office/drawing/2014/main" xmlns="" id="{18484A47-70DD-A8D7-9AD1-26912F2EA9BE}"/>
              </a:ext>
            </a:extLst>
          </p:cNvPr>
          <p:cNvSpPr txBox="1">
            <a:spLocks/>
          </p:cNvSpPr>
          <p:nvPr/>
        </p:nvSpPr>
        <p:spPr>
          <a:xfrm>
            <a:off x="6721589" y="5618620"/>
            <a:ext cx="4747172" cy="741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0" baseline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RAILWAY Book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66C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1" spc="200" dirty="0">
                <a:ln cap="sq">
                  <a:noFill/>
                  <a:miter lim="800000"/>
                </a:ln>
                <a:solidFill>
                  <a:schemeClr val="tx1"/>
                </a:solidFill>
              </a:rPr>
              <a:t>РАЗВИТИЕ </a:t>
            </a:r>
            <a:r>
              <a:rPr kumimoji="0" lang="en-US" sz="16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/>
            </a:r>
            <a:br>
              <a:rPr kumimoji="0" lang="en-US" sz="16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ru-RU" sz="14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компетенций для работы </a:t>
            </a:r>
            <a:br>
              <a:rPr kumimoji="0" lang="ru-RU" sz="14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ru-RU" sz="140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с любыми задачами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00D21FD-7656-3D55-2439-491368AE4B3F}"/>
              </a:ext>
            </a:extLst>
          </p:cNvPr>
          <p:cNvSpPr txBox="1"/>
          <p:nvPr/>
        </p:nvSpPr>
        <p:spPr>
          <a:xfrm>
            <a:off x="9759882" y="4842442"/>
            <a:ext cx="2739269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1200" cap="none" spc="10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300+ </a:t>
            </a:r>
          </a:p>
          <a:p>
            <a:pPr marL="0" marR="0" lvl="0" indent="0" algn="l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образовательных </a:t>
            </a:r>
            <a:br>
              <a:rPr kumimoji="0" lang="ru-RU" sz="120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решений</a:t>
            </a:r>
          </a:p>
          <a:p>
            <a:pPr marL="0" marR="0" lvl="0" indent="0" algn="l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spc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100" dirty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903 000+ </a:t>
            </a:r>
          </a:p>
          <a:p>
            <a:pPr marL="0" marR="0" lvl="0" indent="0" algn="l" defTabSz="914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слушателей </a:t>
            </a:r>
            <a:br>
              <a:rPr lang="ru-RU" sz="1200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15 лет работы</a:t>
            </a:r>
            <a:endParaRPr kumimoji="0" lang="ru-RU" sz="1200" u="none" strike="noStrike" kern="1200" cap="none" spc="10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480FFE8C-39DF-FA13-B5DF-A94CDB1BDD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835133-EEB5-99E0-EC13-7A7298033D88}"/>
              </a:ext>
            </a:extLst>
          </p:cNvPr>
          <p:cNvSpPr txBox="1"/>
          <p:nvPr/>
        </p:nvSpPr>
        <p:spPr>
          <a:xfrm>
            <a:off x="817038" y="4224338"/>
            <a:ext cx="57232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pc="130">
                <a:solidFill>
                  <a:schemeClr val="bg1"/>
                </a:solidFill>
                <a:latin typeface="RussianRail G Pro Medium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ЧЕМПИОНАТ </a:t>
            </a:r>
            <a:b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13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покажи</a:t>
            </a:r>
            <a:r>
              <a:rPr kumimoji="0" lang="ru-RU" sz="1400" u="none" strike="noStrike" kern="1200" cap="none" spc="130" normalizeH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своё мастерство </a:t>
            </a:r>
            <a:endParaRPr kumimoji="0" lang="ru-RU" sz="1400" u="none" strike="noStrike" kern="1200" cap="none" spc="130" normalizeH="0" baseline="0" noProof="0" dirty="0">
              <a:ln>
                <a:noFill/>
              </a:ln>
              <a:solidFill>
                <a:srgbClr val="4A65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Группа 120">
            <a:extLst>
              <a:ext uri="{FF2B5EF4-FFF2-40B4-BE49-F238E27FC236}">
                <a16:creationId xmlns:a16="http://schemas.microsoft.com/office/drawing/2014/main" xmlns="" id="{6472E7C3-CCFC-746E-5C27-44B97C9DFAB5}"/>
              </a:ext>
            </a:extLst>
          </p:cNvPr>
          <p:cNvGrpSpPr/>
          <p:nvPr/>
        </p:nvGrpSpPr>
        <p:grpSpPr>
          <a:xfrm>
            <a:off x="787662" y="5143937"/>
            <a:ext cx="3425303" cy="615553"/>
            <a:chOff x="6584991" y="2513488"/>
            <a:chExt cx="3425303" cy="615553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16EDC38F-A128-BAEE-BC16-7FA2BB7A15D6}"/>
                </a:ext>
              </a:extLst>
            </p:cNvPr>
            <p:cNvSpPr txBox="1"/>
            <p:nvPr/>
          </p:nvSpPr>
          <p:spPr>
            <a:xfrm>
              <a:off x="6584991" y="2513488"/>
              <a:ext cx="11717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400" u="none" strike="noStrike" kern="1200" cap="none" spc="400" normalizeH="0" baseline="0" noProof="0" dirty="0">
                  <a:ln>
                    <a:noFill/>
                  </a:ln>
                  <a:solidFill>
                    <a:srgbClr val="4A65CA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ru-RU" sz="3400" spc="400" dirty="0">
                  <a:solidFill>
                    <a:srgbClr val="4A65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kumimoji="0" lang="ru-RU" sz="2600" u="none" strike="noStrike" kern="1200" cap="none" spc="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ED19B95C-C969-04E0-E5A3-3795211E3BF4}"/>
                </a:ext>
              </a:extLst>
            </p:cNvPr>
            <p:cNvSpPr txBox="1"/>
            <p:nvPr/>
          </p:nvSpPr>
          <p:spPr>
            <a:xfrm>
              <a:off x="7298810" y="2756015"/>
              <a:ext cx="2711484" cy="3139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indent="0" defTabSz="914377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spc="200" baseline="0">
                  <a:ln cap="sq">
                    <a:noFill/>
                    <a:miter lim="800000"/>
                  </a:ln>
                  <a:solidFill>
                    <a:srgbClr val="B2FE0C"/>
                  </a:solidFill>
                  <a:latin typeface="RussianRail G Pro" panose="02000503040000020004" pitchFamily="2" charset="0"/>
                </a:defRPr>
              </a:lvl1pPr>
              <a:lvl2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bg1"/>
                  </a:solidFill>
                  <a:latin typeface="FSRAILWAY Book" panose="020B0503040504020204" pitchFamily="34" charset="0"/>
                </a:defRPr>
              </a:lvl2pPr>
              <a:lvl3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0" i="0" spc="200" baseline="0">
                  <a:solidFill>
                    <a:schemeClr val="bg1"/>
                  </a:solidFill>
                  <a:latin typeface="RussianRail G Pro Medium" panose="02000503040000020004" pitchFamily="2" charset="0"/>
                </a:defRPr>
              </a:lvl3pPr>
              <a:lvl4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bg1"/>
                  </a:solidFill>
                  <a:latin typeface="RussianRail G Pro" panose="02000503040000020004" pitchFamily="2" charset="0"/>
                </a:defRPr>
              </a:lvl4pPr>
              <a:lvl5pPr indent="0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5pPr>
              <a:lvl6pPr marL="2514537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726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8914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10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600" b="1" u="none" strike="noStrike" kern="1200" cap="none" spc="200" normalizeH="0" baseline="0" noProof="0" dirty="0">
                  <a:ln cap="sq">
                    <a:noFill/>
                    <a:miter lim="800000"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направлений</a:t>
              </a:r>
            </a:p>
          </p:txBody>
        </p:sp>
      </p:grp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0AA2A650-5C3D-94C2-7C42-9DB95BBC97BC}"/>
              </a:ext>
            </a:extLst>
          </p:cNvPr>
          <p:cNvCxnSpPr>
            <a:cxnSpLocks/>
          </p:cNvCxnSpPr>
          <p:nvPr/>
        </p:nvCxnSpPr>
        <p:spPr>
          <a:xfrm>
            <a:off x="6449547" y="4106089"/>
            <a:ext cx="0" cy="2264400"/>
          </a:xfrm>
          <a:prstGeom prst="line">
            <a:avLst/>
          </a:prstGeom>
          <a:ln w="50800">
            <a:solidFill>
              <a:srgbClr val="B2FE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7244F0-1F13-2564-9BA7-97951FF2DF92}"/>
              </a:ext>
            </a:extLst>
          </p:cNvPr>
          <p:cNvSpPr txBox="1"/>
          <p:nvPr/>
        </p:nvSpPr>
        <p:spPr>
          <a:xfrm>
            <a:off x="828607" y="2604721"/>
            <a:ext cx="6515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200" dirty="0">
                <a:ln cap="sq">
                  <a:noFill/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НАСТАВНИЧЕСТВО: </a:t>
            </a:r>
            <a:endParaRPr lang="ru-RU" sz="1400" spc="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3736026-3721-DC05-6EA6-9E4F8791C564}"/>
              </a:ext>
            </a:extLst>
          </p:cNvPr>
          <p:cNvSpPr txBox="1"/>
          <p:nvPr/>
        </p:nvSpPr>
        <p:spPr>
          <a:xfrm>
            <a:off x="839533" y="2917774"/>
            <a:ext cx="3192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4A65CA"/>
              </a:buClr>
              <a:buFont typeface="Wingdings" pitchFamily="2" charset="2"/>
              <a:buChar char="§"/>
            </a:pPr>
            <a:r>
              <a:rPr lang="ru-RU" sz="1400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Профессиональное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06FB501-7BDB-9C10-223E-353A555AE269}"/>
              </a:ext>
            </a:extLst>
          </p:cNvPr>
          <p:cNvSpPr txBox="1"/>
          <p:nvPr/>
        </p:nvSpPr>
        <p:spPr>
          <a:xfrm>
            <a:off x="839533" y="3247188"/>
            <a:ext cx="3108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4A65CA"/>
              </a:buClr>
              <a:buFont typeface="Wingdings" pitchFamily="2" charset="2"/>
              <a:buChar char="§"/>
            </a:pPr>
            <a:r>
              <a:rPr lang="ru-RU" sz="1400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Управленческое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A7452BA-7F67-5CB1-5C9D-19DF5CD741CC}"/>
              </a:ext>
            </a:extLst>
          </p:cNvPr>
          <p:cNvSpPr txBox="1"/>
          <p:nvPr/>
        </p:nvSpPr>
        <p:spPr>
          <a:xfrm>
            <a:off x="3312489" y="2912585"/>
            <a:ext cx="3558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4A65CA"/>
              </a:buClr>
              <a:buFont typeface="Wingdings" pitchFamily="2" charset="2"/>
              <a:buChar char="§"/>
            </a:pPr>
            <a:r>
              <a:rPr lang="ru-RU" sz="1400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Молодежное</a:t>
            </a:r>
          </a:p>
        </p:txBody>
      </p:sp>
    </p:spTree>
    <p:extLst>
      <p:ext uri="{BB962C8B-B14F-4D97-AF65-F5344CB8AC3E}">
        <p14:creationId xmlns:p14="http://schemas.microsoft.com/office/powerpoint/2010/main" xmlns="" val="1202825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7227EF71-C340-F86D-A3A5-9BFD140CDF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1D7A8C98-C471-E282-27D8-CD2D5E18C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6534318" y="1315363"/>
            <a:ext cx="8548355" cy="604368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B6C8DD7-5D94-BE13-D056-5B0CB3A157E5}"/>
              </a:ext>
            </a:extLst>
          </p:cNvPr>
          <p:cNvSpPr txBox="1"/>
          <p:nvPr/>
        </p:nvSpPr>
        <p:spPr>
          <a:xfrm>
            <a:off x="549378" y="487555"/>
            <a:ext cx="950902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60"/>
              </a:lnSpc>
            </a:pPr>
            <a:r>
              <a:rPr lang="ru-RU" sz="4000" b="1" spc="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ЛЬГОТЫ ДЛЯ РАБОТНИКОВ</a:t>
            </a:r>
            <a:endParaRPr lang="en-US" sz="4000" b="1" spc="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32C5A4E-5D65-AFDC-A469-DA8AA2ED04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xmlns="" id="{9BD3CF00-2D5D-D1A4-03F5-F94473348E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197902" y="1332519"/>
            <a:ext cx="3415995" cy="734189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6353089C-88D6-F5C3-4E99-BAA399E92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330529">
            <a:off x="6675670" y="2581289"/>
            <a:ext cx="8548355" cy="6043687"/>
          </a:xfrm>
          <a:prstGeom prst="rect">
            <a:avLst/>
          </a:prstGeom>
        </p:spPr>
      </p:pic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xmlns="" id="{915E6A3D-7321-633B-C880-00092EE42E63}"/>
              </a:ext>
            </a:extLst>
          </p:cNvPr>
          <p:cNvGrpSpPr/>
          <p:nvPr/>
        </p:nvGrpSpPr>
        <p:grpSpPr>
          <a:xfrm>
            <a:off x="603430" y="1773655"/>
            <a:ext cx="2176550" cy="1429943"/>
            <a:chOff x="603430" y="2069635"/>
            <a:chExt cx="2176550" cy="1429943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9AC432B4-8ED6-7CD9-8E9E-A086A4640095}"/>
                </a:ext>
              </a:extLst>
            </p:cNvPr>
            <p:cNvSpPr txBox="1"/>
            <p:nvPr/>
          </p:nvSpPr>
          <p:spPr>
            <a:xfrm>
              <a:off x="603430" y="2648063"/>
              <a:ext cx="2176550" cy="8515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ИНДЕКСАЦИЯ</a:t>
              </a:r>
              <a:b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ЗАРПЛАТЫ</a:t>
              </a:r>
            </a:p>
            <a:p>
              <a:pPr>
                <a:spcAft>
                  <a:spcPts val="400"/>
                </a:spcAft>
              </a:pP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каждый год</a:t>
              </a: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xmlns="" id="{D7822A92-32A5-1F31-360D-07D57033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09756" y="2069635"/>
              <a:ext cx="406400" cy="406400"/>
            </a:xfrm>
            <a:prstGeom prst="rect">
              <a:avLst/>
            </a:prstGeom>
          </p:spPr>
        </p:pic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xmlns="" id="{D188CDC8-99CB-DC16-C296-694F22F6C54F}"/>
              </a:ext>
            </a:extLst>
          </p:cNvPr>
          <p:cNvGrpSpPr/>
          <p:nvPr/>
        </p:nvGrpSpPr>
        <p:grpSpPr>
          <a:xfrm>
            <a:off x="5987434" y="3900604"/>
            <a:ext cx="2857754" cy="1940598"/>
            <a:chOff x="603429" y="4025718"/>
            <a:chExt cx="2857754" cy="194059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2437AD5D-C9C1-7D36-7F5C-C1D64F97B379}"/>
                </a:ext>
              </a:extLst>
            </p:cNvPr>
            <p:cNvSpPr txBox="1"/>
            <p:nvPr/>
          </p:nvSpPr>
          <p:spPr>
            <a:xfrm>
              <a:off x="603429" y="4653136"/>
              <a:ext cx="2857754" cy="131318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БЕСПЛАТНЫЙ</a:t>
              </a:r>
              <a:b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ПРОЕЗД </a:t>
              </a:r>
              <a:b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ОТПУСК</a:t>
              </a:r>
            </a:p>
            <a:p>
              <a:pPr>
                <a:spcAft>
                  <a:spcPts val="400"/>
                </a:spcAft>
              </a:pP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 поезде </a:t>
              </a:r>
              <a:b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раз в год</a:t>
              </a:r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xmlns="" id="{13CCECC5-A9BD-AF05-B756-E64152323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11880" y="4025718"/>
              <a:ext cx="461011" cy="460872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E3A46A39-8FE5-B5ED-DB6D-5232756510DF}"/>
              </a:ext>
            </a:extLst>
          </p:cNvPr>
          <p:cNvGrpSpPr/>
          <p:nvPr/>
        </p:nvGrpSpPr>
        <p:grpSpPr>
          <a:xfrm>
            <a:off x="2920761" y="1702850"/>
            <a:ext cx="2863373" cy="2336767"/>
            <a:chOff x="607670" y="3904545"/>
            <a:chExt cx="2863373" cy="2336767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E12DD28D-F3FE-3974-766C-4A2A1112AC6D}"/>
                </a:ext>
              </a:extLst>
            </p:cNvPr>
            <p:cNvGrpSpPr/>
            <p:nvPr/>
          </p:nvGrpSpPr>
          <p:grpSpPr>
            <a:xfrm>
              <a:off x="607670" y="4548541"/>
              <a:ext cx="2863373" cy="1692771"/>
              <a:chOff x="2526657" y="6117650"/>
              <a:chExt cx="2863373" cy="169277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AE4D390-B5F5-4CB6-C138-ECE68CEA3F02}"/>
                  </a:ext>
                </a:extLst>
              </p:cNvPr>
              <p:cNvSpPr txBox="1"/>
              <p:nvPr/>
            </p:nvSpPr>
            <p:spPr>
              <a:xfrm>
                <a:off x="2526657" y="6117650"/>
                <a:ext cx="2863373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spc="13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ВЫПЛАТА ПРИ ТРУДОУСТРОЙСТВЕ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000" spc="100" dirty="0">
                    <a:solidFill>
                      <a:srgbClr val="D2DAF3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20 000</a:t>
                </a:r>
                <a:endParaRPr lang="ru-RU" sz="2000" spc="130" dirty="0">
                  <a:solidFill>
                    <a:srgbClr val="D2DAF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defTabSz="914377">
                  <a:spcAft>
                    <a:spcPts val="400"/>
                  </a:spcAft>
                  <a:defRPr/>
                </a:pPr>
                <a:r>
                  <a:rPr lang="ru-RU" sz="1400" spc="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 рабочие профессии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400" spc="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ru-RU" sz="1400" spc="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endPara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xmlns="" id="{CDF973AB-5ACF-52B0-6EF9-D1AF17BAC2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3684" y="6758991"/>
                <a:ext cx="153988" cy="187325"/>
              </a:xfrm>
              <a:custGeom>
                <a:avLst/>
                <a:gdLst>
                  <a:gd name="T0" fmla="*/ 4086 w 8706"/>
                  <a:gd name="T1" fmla="*/ 7285 h 10484"/>
                  <a:gd name="T2" fmla="*/ 8706 w 8706"/>
                  <a:gd name="T3" fmla="*/ 3642 h 10484"/>
                  <a:gd name="T4" fmla="*/ 4086 w 8706"/>
                  <a:gd name="T5" fmla="*/ 0 h 10484"/>
                  <a:gd name="T6" fmla="*/ 1599 w 8706"/>
                  <a:gd name="T7" fmla="*/ 0 h 10484"/>
                  <a:gd name="T8" fmla="*/ 1599 w 8706"/>
                  <a:gd name="T9" fmla="*/ 5863 h 10484"/>
                  <a:gd name="T10" fmla="*/ 0 w 8706"/>
                  <a:gd name="T11" fmla="*/ 5863 h 10484"/>
                  <a:gd name="T12" fmla="*/ 0 w 8706"/>
                  <a:gd name="T13" fmla="*/ 7285 h 10484"/>
                  <a:gd name="T14" fmla="*/ 1599 w 8706"/>
                  <a:gd name="T15" fmla="*/ 7285 h 10484"/>
                  <a:gd name="T16" fmla="*/ 1599 w 8706"/>
                  <a:gd name="T17" fmla="*/ 8263 h 10484"/>
                  <a:gd name="T18" fmla="*/ 0 w 8706"/>
                  <a:gd name="T19" fmla="*/ 8263 h 10484"/>
                  <a:gd name="T20" fmla="*/ 0 w 8706"/>
                  <a:gd name="T21" fmla="*/ 9240 h 10484"/>
                  <a:gd name="T22" fmla="*/ 1599 w 8706"/>
                  <a:gd name="T23" fmla="*/ 9240 h 10484"/>
                  <a:gd name="T24" fmla="*/ 1599 w 8706"/>
                  <a:gd name="T25" fmla="*/ 10484 h 10484"/>
                  <a:gd name="T26" fmla="*/ 3198 w 8706"/>
                  <a:gd name="T27" fmla="*/ 10484 h 10484"/>
                  <a:gd name="T28" fmla="*/ 3198 w 8706"/>
                  <a:gd name="T29" fmla="*/ 9240 h 10484"/>
                  <a:gd name="T30" fmla="*/ 4797 w 8706"/>
                  <a:gd name="T31" fmla="*/ 9240 h 10484"/>
                  <a:gd name="T32" fmla="*/ 4797 w 8706"/>
                  <a:gd name="T33" fmla="*/ 8263 h 10484"/>
                  <a:gd name="T34" fmla="*/ 3198 w 8706"/>
                  <a:gd name="T35" fmla="*/ 8263 h 10484"/>
                  <a:gd name="T36" fmla="*/ 3198 w 8706"/>
                  <a:gd name="T37" fmla="*/ 7285 h 10484"/>
                  <a:gd name="T38" fmla="*/ 4086 w 8706"/>
                  <a:gd name="T39" fmla="*/ 7285 h 10484"/>
                  <a:gd name="T40" fmla="*/ 3198 w 8706"/>
                  <a:gd name="T41" fmla="*/ 1421 h 10484"/>
                  <a:gd name="T42" fmla="*/ 5152 w 8706"/>
                  <a:gd name="T43" fmla="*/ 1421 h 10484"/>
                  <a:gd name="T44" fmla="*/ 7018 w 8706"/>
                  <a:gd name="T45" fmla="*/ 3642 h 10484"/>
                  <a:gd name="T46" fmla="*/ 5152 w 8706"/>
                  <a:gd name="T47" fmla="*/ 5863 h 10484"/>
                  <a:gd name="T48" fmla="*/ 3198 w 8706"/>
                  <a:gd name="T49" fmla="*/ 5863 h 10484"/>
                  <a:gd name="T50" fmla="*/ 3198 w 8706"/>
                  <a:gd name="T51" fmla="*/ 1421 h 10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06" h="10484">
                    <a:moveTo>
                      <a:pt x="4086" y="7285"/>
                    </a:moveTo>
                    <a:cubicBezTo>
                      <a:pt x="7018" y="7285"/>
                      <a:pt x="8706" y="7285"/>
                      <a:pt x="8706" y="3642"/>
                    </a:cubicBezTo>
                    <a:cubicBezTo>
                      <a:pt x="8706" y="0"/>
                      <a:pt x="7018" y="0"/>
                      <a:pt x="4086" y="0"/>
                    </a:cubicBezTo>
                    <a:cubicBezTo>
                      <a:pt x="1599" y="0"/>
                      <a:pt x="1599" y="0"/>
                      <a:pt x="1599" y="0"/>
                    </a:cubicBezTo>
                    <a:cubicBezTo>
                      <a:pt x="1599" y="5863"/>
                      <a:pt x="1599" y="5863"/>
                      <a:pt x="1599" y="5863"/>
                    </a:cubicBezTo>
                    <a:cubicBezTo>
                      <a:pt x="0" y="5863"/>
                      <a:pt x="0" y="5863"/>
                      <a:pt x="0" y="5863"/>
                    </a:cubicBezTo>
                    <a:cubicBezTo>
                      <a:pt x="0" y="7285"/>
                      <a:pt x="0" y="7285"/>
                      <a:pt x="0" y="7285"/>
                    </a:cubicBezTo>
                    <a:cubicBezTo>
                      <a:pt x="1599" y="7285"/>
                      <a:pt x="1599" y="7285"/>
                      <a:pt x="1599" y="7285"/>
                    </a:cubicBezTo>
                    <a:cubicBezTo>
                      <a:pt x="1599" y="8263"/>
                      <a:pt x="1599" y="8263"/>
                      <a:pt x="1599" y="8263"/>
                    </a:cubicBezTo>
                    <a:cubicBezTo>
                      <a:pt x="0" y="8263"/>
                      <a:pt x="0" y="8263"/>
                      <a:pt x="0" y="8263"/>
                    </a:cubicBezTo>
                    <a:cubicBezTo>
                      <a:pt x="0" y="9240"/>
                      <a:pt x="0" y="9240"/>
                      <a:pt x="0" y="9240"/>
                    </a:cubicBezTo>
                    <a:cubicBezTo>
                      <a:pt x="1599" y="9240"/>
                      <a:pt x="1599" y="9240"/>
                      <a:pt x="1599" y="9240"/>
                    </a:cubicBezTo>
                    <a:cubicBezTo>
                      <a:pt x="1599" y="10484"/>
                      <a:pt x="1599" y="10484"/>
                      <a:pt x="1599" y="10484"/>
                    </a:cubicBezTo>
                    <a:cubicBezTo>
                      <a:pt x="3198" y="10484"/>
                      <a:pt x="3198" y="10484"/>
                      <a:pt x="3198" y="10484"/>
                    </a:cubicBezTo>
                    <a:cubicBezTo>
                      <a:pt x="3198" y="9240"/>
                      <a:pt x="3198" y="9240"/>
                      <a:pt x="3198" y="9240"/>
                    </a:cubicBezTo>
                    <a:cubicBezTo>
                      <a:pt x="4797" y="9240"/>
                      <a:pt x="4797" y="9240"/>
                      <a:pt x="4797" y="9240"/>
                    </a:cubicBezTo>
                    <a:cubicBezTo>
                      <a:pt x="4797" y="8263"/>
                      <a:pt x="4797" y="8263"/>
                      <a:pt x="4797" y="8263"/>
                    </a:cubicBezTo>
                    <a:cubicBezTo>
                      <a:pt x="3198" y="8263"/>
                      <a:pt x="3198" y="8263"/>
                      <a:pt x="3198" y="8263"/>
                    </a:cubicBezTo>
                    <a:cubicBezTo>
                      <a:pt x="3198" y="7285"/>
                      <a:pt x="3198" y="7285"/>
                      <a:pt x="3198" y="7285"/>
                    </a:cubicBezTo>
                    <a:lnTo>
                      <a:pt x="4086" y="7285"/>
                    </a:lnTo>
                    <a:close/>
                    <a:moveTo>
                      <a:pt x="3198" y="1421"/>
                    </a:moveTo>
                    <a:cubicBezTo>
                      <a:pt x="5152" y="1421"/>
                      <a:pt x="5152" y="1421"/>
                      <a:pt x="5152" y="1421"/>
                    </a:cubicBezTo>
                    <a:cubicBezTo>
                      <a:pt x="7018" y="1421"/>
                      <a:pt x="7018" y="1421"/>
                      <a:pt x="7018" y="3642"/>
                    </a:cubicBezTo>
                    <a:cubicBezTo>
                      <a:pt x="7018" y="5863"/>
                      <a:pt x="7018" y="5863"/>
                      <a:pt x="5152" y="5863"/>
                    </a:cubicBezTo>
                    <a:cubicBezTo>
                      <a:pt x="3198" y="5863"/>
                      <a:pt x="3198" y="5863"/>
                      <a:pt x="3198" y="5863"/>
                    </a:cubicBezTo>
                    <a:lnTo>
                      <a:pt x="3198" y="1421"/>
                    </a:ln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xmlns="" id="{7BCABADE-42C6-0388-A91F-E208EE8794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9613" y="3904545"/>
              <a:ext cx="460375" cy="493713"/>
              <a:chOff x="447" y="2646"/>
              <a:chExt cx="290" cy="311"/>
            </a:xfrm>
          </p:grpSpPr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xmlns="" id="{A6DDDD1F-3220-1EC9-9061-4CF38FB34CA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47" y="2646"/>
                <a:ext cx="290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16F09D4F-353B-02C2-ECDA-BEE803B0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2708"/>
                <a:ext cx="217" cy="144"/>
              </a:xfrm>
              <a:custGeom>
                <a:avLst/>
                <a:gdLst>
                  <a:gd name="T0" fmla="*/ 2018 w 2336"/>
                  <a:gd name="T1" fmla="*/ 1562 h 1562"/>
                  <a:gd name="T2" fmla="*/ 1592 w 2336"/>
                  <a:gd name="T3" fmla="*/ 1562 h 1562"/>
                  <a:gd name="T4" fmla="*/ 1592 w 2336"/>
                  <a:gd name="T5" fmla="*/ 1309 h 1562"/>
                  <a:gd name="T6" fmla="*/ 2018 w 2336"/>
                  <a:gd name="T7" fmla="*/ 1309 h 1562"/>
                  <a:gd name="T8" fmla="*/ 2084 w 2336"/>
                  <a:gd name="T9" fmla="*/ 1248 h 1562"/>
                  <a:gd name="T10" fmla="*/ 2018 w 2336"/>
                  <a:gd name="T11" fmla="*/ 1186 h 1562"/>
                  <a:gd name="T12" fmla="*/ 1516 w 2336"/>
                  <a:gd name="T13" fmla="*/ 1186 h 1562"/>
                  <a:gd name="T14" fmla="*/ 1390 w 2336"/>
                  <a:gd name="T15" fmla="*/ 1059 h 1562"/>
                  <a:gd name="T16" fmla="*/ 1390 w 2336"/>
                  <a:gd name="T17" fmla="*/ 485 h 1562"/>
                  <a:gd name="T18" fmla="*/ 1225 w 2336"/>
                  <a:gd name="T19" fmla="*/ 262 h 1562"/>
                  <a:gd name="T20" fmla="*/ 1170 w 2336"/>
                  <a:gd name="T21" fmla="*/ 580 h 1562"/>
                  <a:gd name="T22" fmla="*/ 563 w 2336"/>
                  <a:gd name="T23" fmla="*/ 1372 h 1562"/>
                  <a:gd name="T24" fmla="*/ 494 w 2336"/>
                  <a:gd name="T25" fmla="*/ 1392 h 1562"/>
                  <a:gd name="T26" fmla="*/ 0 w 2336"/>
                  <a:gd name="T27" fmla="*/ 1392 h 1562"/>
                  <a:gd name="T28" fmla="*/ 0 w 2336"/>
                  <a:gd name="T29" fmla="*/ 1140 h 1562"/>
                  <a:gd name="T30" fmla="*/ 455 w 2336"/>
                  <a:gd name="T31" fmla="*/ 1140 h 1562"/>
                  <a:gd name="T32" fmla="*/ 928 w 2336"/>
                  <a:gd name="T33" fmla="*/ 508 h 1562"/>
                  <a:gd name="T34" fmla="*/ 972 w 2336"/>
                  <a:gd name="T35" fmla="*/ 132 h 1562"/>
                  <a:gd name="T36" fmla="*/ 1099 w 2336"/>
                  <a:gd name="T37" fmla="*/ 0 h 1562"/>
                  <a:gd name="T38" fmla="*/ 1157 w 2336"/>
                  <a:gd name="T39" fmla="*/ 0 h 1562"/>
                  <a:gd name="T40" fmla="*/ 1643 w 2336"/>
                  <a:gd name="T41" fmla="*/ 485 h 1562"/>
                  <a:gd name="T42" fmla="*/ 1643 w 2336"/>
                  <a:gd name="T43" fmla="*/ 933 h 1562"/>
                  <a:gd name="T44" fmla="*/ 2018 w 2336"/>
                  <a:gd name="T45" fmla="*/ 933 h 1562"/>
                  <a:gd name="T46" fmla="*/ 2336 w 2336"/>
                  <a:gd name="T47" fmla="*/ 1248 h 1562"/>
                  <a:gd name="T48" fmla="*/ 2018 w 2336"/>
                  <a:gd name="T49" fmla="*/ 1562 h 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36" h="1562">
                    <a:moveTo>
                      <a:pt x="2018" y="1562"/>
                    </a:moveTo>
                    <a:cubicBezTo>
                      <a:pt x="1592" y="1562"/>
                      <a:pt x="1592" y="1562"/>
                      <a:pt x="1592" y="1562"/>
                    </a:cubicBezTo>
                    <a:cubicBezTo>
                      <a:pt x="1592" y="1309"/>
                      <a:pt x="1592" y="1309"/>
                      <a:pt x="1592" y="1309"/>
                    </a:cubicBezTo>
                    <a:cubicBezTo>
                      <a:pt x="2018" y="1309"/>
                      <a:pt x="2018" y="1309"/>
                      <a:pt x="2018" y="1309"/>
                    </a:cubicBezTo>
                    <a:cubicBezTo>
                      <a:pt x="2054" y="1309"/>
                      <a:pt x="2084" y="1282"/>
                      <a:pt x="2084" y="1248"/>
                    </a:cubicBezTo>
                    <a:cubicBezTo>
                      <a:pt x="2084" y="1213"/>
                      <a:pt x="2054" y="1186"/>
                      <a:pt x="2018" y="1186"/>
                    </a:cubicBezTo>
                    <a:cubicBezTo>
                      <a:pt x="1516" y="1186"/>
                      <a:pt x="1516" y="1186"/>
                      <a:pt x="1516" y="1186"/>
                    </a:cubicBezTo>
                    <a:cubicBezTo>
                      <a:pt x="1390" y="1059"/>
                      <a:pt x="1390" y="1059"/>
                      <a:pt x="1390" y="1059"/>
                    </a:cubicBezTo>
                    <a:cubicBezTo>
                      <a:pt x="1390" y="485"/>
                      <a:pt x="1390" y="485"/>
                      <a:pt x="1390" y="485"/>
                    </a:cubicBezTo>
                    <a:cubicBezTo>
                      <a:pt x="1390" y="380"/>
                      <a:pt x="1320" y="291"/>
                      <a:pt x="1225" y="262"/>
                    </a:cubicBezTo>
                    <a:cubicBezTo>
                      <a:pt x="1219" y="371"/>
                      <a:pt x="1201" y="477"/>
                      <a:pt x="1170" y="580"/>
                    </a:cubicBezTo>
                    <a:cubicBezTo>
                      <a:pt x="1042" y="1007"/>
                      <a:pt x="735" y="1259"/>
                      <a:pt x="563" y="1372"/>
                    </a:cubicBezTo>
                    <a:cubicBezTo>
                      <a:pt x="494" y="1392"/>
                      <a:pt x="494" y="1392"/>
                      <a:pt x="494" y="1392"/>
                    </a:cubicBezTo>
                    <a:cubicBezTo>
                      <a:pt x="0" y="1392"/>
                      <a:pt x="0" y="1392"/>
                      <a:pt x="0" y="1392"/>
                    </a:cubicBezTo>
                    <a:cubicBezTo>
                      <a:pt x="0" y="1140"/>
                      <a:pt x="0" y="1140"/>
                      <a:pt x="0" y="1140"/>
                    </a:cubicBezTo>
                    <a:cubicBezTo>
                      <a:pt x="455" y="1140"/>
                      <a:pt x="455" y="1140"/>
                      <a:pt x="455" y="1140"/>
                    </a:cubicBezTo>
                    <a:cubicBezTo>
                      <a:pt x="602" y="1038"/>
                      <a:pt x="830" y="834"/>
                      <a:pt x="928" y="508"/>
                    </a:cubicBezTo>
                    <a:cubicBezTo>
                      <a:pt x="964" y="387"/>
                      <a:pt x="979" y="261"/>
                      <a:pt x="972" y="132"/>
                    </a:cubicBezTo>
                    <a:cubicBezTo>
                      <a:pt x="1099" y="0"/>
                      <a:pt x="1099" y="0"/>
                      <a:pt x="1099" y="0"/>
                    </a:cubicBezTo>
                    <a:cubicBezTo>
                      <a:pt x="1157" y="0"/>
                      <a:pt x="1157" y="0"/>
                      <a:pt x="1157" y="0"/>
                    </a:cubicBezTo>
                    <a:cubicBezTo>
                      <a:pt x="1425" y="0"/>
                      <a:pt x="1643" y="217"/>
                      <a:pt x="1643" y="485"/>
                    </a:cubicBezTo>
                    <a:cubicBezTo>
                      <a:pt x="1643" y="933"/>
                      <a:pt x="1643" y="933"/>
                      <a:pt x="1643" y="933"/>
                    </a:cubicBezTo>
                    <a:cubicBezTo>
                      <a:pt x="2018" y="933"/>
                      <a:pt x="2018" y="933"/>
                      <a:pt x="2018" y="933"/>
                    </a:cubicBezTo>
                    <a:cubicBezTo>
                      <a:pt x="2193" y="933"/>
                      <a:pt x="2336" y="1074"/>
                      <a:pt x="2336" y="1248"/>
                    </a:cubicBezTo>
                    <a:cubicBezTo>
                      <a:pt x="2336" y="1421"/>
                      <a:pt x="2193" y="1562"/>
                      <a:pt x="2018" y="15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E8552A20-93D1-0614-A145-954F705B0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2899"/>
                <a:ext cx="184" cy="58"/>
              </a:xfrm>
              <a:custGeom>
                <a:avLst/>
                <a:gdLst>
                  <a:gd name="T0" fmla="*/ 1671 w 1989"/>
                  <a:gd name="T1" fmla="*/ 629 h 629"/>
                  <a:gd name="T2" fmla="*/ 1232 w 1989"/>
                  <a:gd name="T3" fmla="*/ 629 h 629"/>
                  <a:gd name="T4" fmla="*/ 805 w 1989"/>
                  <a:gd name="T5" fmla="*/ 519 h 629"/>
                  <a:gd name="T6" fmla="*/ 499 w 1989"/>
                  <a:gd name="T7" fmla="*/ 441 h 629"/>
                  <a:gd name="T8" fmla="*/ 0 w 1989"/>
                  <a:gd name="T9" fmla="*/ 441 h 629"/>
                  <a:gd name="T10" fmla="*/ 0 w 1989"/>
                  <a:gd name="T11" fmla="*/ 188 h 629"/>
                  <a:gd name="T12" fmla="*/ 499 w 1989"/>
                  <a:gd name="T13" fmla="*/ 188 h 629"/>
                  <a:gd name="T14" fmla="*/ 926 w 1989"/>
                  <a:gd name="T15" fmla="*/ 298 h 629"/>
                  <a:gd name="T16" fmla="*/ 1232 w 1989"/>
                  <a:gd name="T17" fmla="*/ 376 h 629"/>
                  <a:gd name="T18" fmla="*/ 1671 w 1989"/>
                  <a:gd name="T19" fmla="*/ 376 h 629"/>
                  <a:gd name="T20" fmla="*/ 1737 w 1989"/>
                  <a:gd name="T21" fmla="*/ 314 h 629"/>
                  <a:gd name="T22" fmla="*/ 1671 w 1989"/>
                  <a:gd name="T23" fmla="*/ 253 h 629"/>
                  <a:gd name="T24" fmla="*/ 1671 w 1989"/>
                  <a:gd name="T25" fmla="*/ 0 h 629"/>
                  <a:gd name="T26" fmla="*/ 1989 w 1989"/>
                  <a:gd name="T27" fmla="*/ 314 h 629"/>
                  <a:gd name="T28" fmla="*/ 1671 w 1989"/>
                  <a:gd name="T29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89" h="629">
                    <a:moveTo>
                      <a:pt x="1671" y="629"/>
                    </a:moveTo>
                    <a:cubicBezTo>
                      <a:pt x="1232" y="629"/>
                      <a:pt x="1232" y="629"/>
                      <a:pt x="1232" y="629"/>
                    </a:cubicBezTo>
                    <a:cubicBezTo>
                      <a:pt x="1083" y="629"/>
                      <a:pt x="935" y="591"/>
                      <a:pt x="805" y="519"/>
                    </a:cubicBezTo>
                    <a:cubicBezTo>
                      <a:pt x="711" y="468"/>
                      <a:pt x="605" y="441"/>
                      <a:pt x="499" y="441"/>
                    </a:cubicBezTo>
                    <a:cubicBezTo>
                      <a:pt x="0" y="441"/>
                      <a:pt x="0" y="441"/>
                      <a:pt x="0" y="441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499" y="188"/>
                      <a:pt x="499" y="188"/>
                      <a:pt x="499" y="188"/>
                    </a:cubicBezTo>
                    <a:cubicBezTo>
                      <a:pt x="648" y="188"/>
                      <a:pt x="796" y="226"/>
                      <a:pt x="926" y="298"/>
                    </a:cubicBezTo>
                    <a:cubicBezTo>
                      <a:pt x="1020" y="349"/>
                      <a:pt x="1125" y="376"/>
                      <a:pt x="1232" y="376"/>
                    </a:cubicBezTo>
                    <a:cubicBezTo>
                      <a:pt x="1671" y="376"/>
                      <a:pt x="1671" y="376"/>
                      <a:pt x="1671" y="376"/>
                    </a:cubicBezTo>
                    <a:cubicBezTo>
                      <a:pt x="1707" y="376"/>
                      <a:pt x="1737" y="348"/>
                      <a:pt x="1737" y="314"/>
                    </a:cubicBezTo>
                    <a:cubicBezTo>
                      <a:pt x="1737" y="280"/>
                      <a:pt x="1707" y="253"/>
                      <a:pt x="1671" y="253"/>
                    </a:cubicBezTo>
                    <a:cubicBezTo>
                      <a:pt x="1671" y="0"/>
                      <a:pt x="1671" y="0"/>
                      <a:pt x="1671" y="0"/>
                    </a:cubicBezTo>
                    <a:cubicBezTo>
                      <a:pt x="1846" y="0"/>
                      <a:pt x="1989" y="141"/>
                      <a:pt x="1989" y="314"/>
                    </a:cubicBezTo>
                    <a:cubicBezTo>
                      <a:pt x="1989" y="488"/>
                      <a:pt x="1846" y="629"/>
                      <a:pt x="1671" y="6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xmlns="" id="{F9CBD709-7DCD-DF22-428F-997B44A2B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" y="2829"/>
                <a:ext cx="69" cy="58"/>
              </a:xfrm>
              <a:custGeom>
                <a:avLst/>
                <a:gdLst>
                  <a:gd name="T0" fmla="*/ 426 w 744"/>
                  <a:gd name="T1" fmla="*/ 629 h 629"/>
                  <a:gd name="T2" fmla="*/ 0 w 744"/>
                  <a:gd name="T3" fmla="*/ 629 h 629"/>
                  <a:gd name="T4" fmla="*/ 0 w 744"/>
                  <a:gd name="T5" fmla="*/ 377 h 629"/>
                  <a:gd name="T6" fmla="*/ 426 w 744"/>
                  <a:gd name="T7" fmla="*/ 377 h 629"/>
                  <a:gd name="T8" fmla="*/ 492 w 744"/>
                  <a:gd name="T9" fmla="*/ 315 h 629"/>
                  <a:gd name="T10" fmla="*/ 426 w 744"/>
                  <a:gd name="T11" fmla="*/ 253 h 629"/>
                  <a:gd name="T12" fmla="*/ 426 w 744"/>
                  <a:gd name="T13" fmla="*/ 0 h 629"/>
                  <a:gd name="T14" fmla="*/ 744 w 744"/>
                  <a:gd name="T15" fmla="*/ 315 h 629"/>
                  <a:gd name="T16" fmla="*/ 426 w 744"/>
                  <a:gd name="T17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4" h="629">
                    <a:moveTo>
                      <a:pt x="426" y="629"/>
                    </a:moveTo>
                    <a:cubicBezTo>
                      <a:pt x="0" y="629"/>
                      <a:pt x="0" y="629"/>
                      <a:pt x="0" y="629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426" y="377"/>
                      <a:pt x="426" y="377"/>
                      <a:pt x="426" y="377"/>
                    </a:cubicBezTo>
                    <a:cubicBezTo>
                      <a:pt x="462" y="377"/>
                      <a:pt x="492" y="349"/>
                      <a:pt x="492" y="315"/>
                    </a:cubicBezTo>
                    <a:cubicBezTo>
                      <a:pt x="492" y="281"/>
                      <a:pt x="462" y="253"/>
                      <a:pt x="426" y="253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601" y="0"/>
                      <a:pt x="744" y="141"/>
                      <a:pt x="744" y="315"/>
                    </a:cubicBezTo>
                    <a:cubicBezTo>
                      <a:pt x="744" y="488"/>
                      <a:pt x="601" y="629"/>
                      <a:pt x="426" y="6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xmlns="" id="{ACB5505F-4E4B-75DE-A8B4-A74DA7A7E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" y="2864"/>
                <a:ext cx="55" cy="58"/>
              </a:xfrm>
              <a:custGeom>
                <a:avLst/>
                <a:gdLst>
                  <a:gd name="T0" fmla="*/ 274 w 593"/>
                  <a:gd name="T1" fmla="*/ 629 h 629"/>
                  <a:gd name="T2" fmla="*/ 0 w 593"/>
                  <a:gd name="T3" fmla="*/ 629 h 629"/>
                  <a:gd name="T4" fmla="*/ 0 w 593"/>
                  <a:gd name="T5" fmla="*/ 376 h 629"/>
                  <a:gd name="T6" fmla="*/ 274 w 593"/>
                  <a:gd name="T7" fmla="*/ 376 h 629"/>
                  <a:gd name="T8" fmla="*/ 340 w 593"/>
                  <a:gd name="T9" fmla="*/ 314 h 629"/>
                  <a:gd name="T10" fmla="*/ 274 w 593"/>
                  <a:gd name="T11" fmla="*/ 252 h 629"/>
                  <a:gd name="T12" fmla="*/ 274 w 593"/>
                  <a:gd name="T13" fmla="*/ 0 h 629"/>
                  <a:gd name="T14" fmla="*/ 593 w 593"/>
                  <a:gd name="T15" fmla="*/ 314 h 629"/>
                  <a:gd name="T16" fmla="*/ 274 w 593"/>
                  <a:gd name="T17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629">
                    <a:moveTo>
                      <a:pt x="274" y="629"/>
                    </a:moveTo>
                    <a:cubicBezTo>
                      <a:pt x="0" y="629"/>
                      <a:pt x="0" y="629"/>
                      <a:pt x="0" y="629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274" y="376"/>
                      <a:pt x="274" y="376"/>
                      <a:pt x="274" y="376"/>
                    </a:cubicBezTo>
                    <a:cubicBezTo>
                      <a:pt x="310" y="376"/>
                      <a:pt x="340" y="348"/>
                      <a:pt x="340" y="314"/>
                    </a:cubicBezTo>
                    <a:cubicBezTo>
                      <a:pt x="340" y="280"/>
                      <a:pt x="310" y="252"/>
                      <a:pt x="274" y="252"/>
                    </a:cubicBezTo>
                    <a:cubicBezTo>
                      <a:pt x="274" y="0"/>
                      <a:pt x="274" y="0"/>
                      <a:pt x="274" y="0"/>
                    </a:cubicBezTo>
                    <a:cubicBezTo>
                      <a:pt x="450" y="0"/>
                      <a:pt x="593" y="141"/>
                      <a:pt x="593" y="314"/>
                    </a:cubicBezTo>
                    <a:cubicBezTo>
                      <a:pt x="593" y="487"/>
                      <a:pt x="450" y="629"/>
                      <a:pt x="274" y="6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97C39E93-4DB5-6A16-8886-66FB6047B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2709"/>
                <a:ext cx="50" cy="92"/>
              </a:xfrm>
              <a:custGeom>
                <a:avLst/>
                <a:gdLst>
                  <a:gd name="T0" fmla="*/ 0 w 542"/>
                  <a:gd name="T1" fmla="*/ 993 h 993"/>
                  <a:gd name="T2" fmla="*/ 0 w 542"/>
                  <a:gd name="T3" fmla="*/ 740 h 993"/>
                  <a:gd name="T4" fmla="*/ 290 w 542"/>
                  <a:gd name="T5" fmla="*/ 450 h 993"/>
                  <a:gd name="T6" fmla="*/ 162 w 542"/>
                  <a:gd name="T7" fmla="*/ 210 h 993"/>
                  <a:gd name="T8" fmla="*/ 303 w 542"/>
                  <a:gd name="T9" fmla="*/ 0 h 993"/>
                  <a:gd name="T10" fmla="*/ 542 w 542"/>
                  <a:gd name="T11" fmla="*/ 450 h 993"/>
                  <a:gd name="T12" fmla="*/ 0 w 542"/>
                  <a:gd name="T13" fmla="*/ 993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2" h="993">
                    <a:moveTo>
                      <a:pt x="0" y="993"/>
                    </a:moveTo>
                    <a:cubicBezTo>
                      <a:pt x="0" y="740"/>
                      <a:pt x="0" y="740"/>
                      <a:pt x="0" y="740"/>
                    </a:cubicBezTo>
                    <a:cubicBezTo>
                      <a:pt x="160" y="740"/>
                      <a:pt x="290" y="610"/>
                      <a:pt x="290" y="450"/>
                    </a:cubicBezTo>
                    <a:cubicBezTo>
                      <a:pt x="290" y="354"/>
                      <a:pt x="242" y="264"/>
                      <a:pt x="162" y="210"/>
                    </a:cubicBezTo>
                    <a:cubicBezTo>
                      <a:pt x="303" y="0"/>
                      <a:pt x="303" y="0"/>
                      <a:pt x="303" y="0"/>
                    </a:cubicBezTo>
                    <a:cubicBezTo>
                      <a:pt x="453" y="102"/>
                      <a:pt x="542" y="270"/>
                      <a:pt x="542" y="450"/>
                    </a:cubicBezTo>
                    <a:cubicBezTo>
                      <a:pt x="542" y="749"/>
                      <a:pt x="299" y="993"/>
                      <a:pt x="0" y="993"/>
                    </a:cubicBez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F72134FC-95DF-37CE-E88D-6B99D87EE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2739"/>
                <a:ext cx="78" cy="42"/>
              </a:xfrm>
              <a:custGeom>
                <a:avLst/>
                <a:gdLst>
                  <a:gd name="T0" fmla="*/ 263 w 836"/>
                  <a:gd name="T1" fmla="*/ 451 h 451"/>
                  <a:gd name="T2" fmla="*/ 0 w 836"/>
                  <a:gd name="T3" fmla="*/ 398 h 451"/>
                  <a:gd name="T4" fmla="*/ 99 w 836"/>
                  <a:gd name="T5" fmla="*/ 165 h 451"/>
                  <a:gd name="T6" fmla="*/ 622 w 836"/>
                  <a:gd name="T7" fmla="*/ 0 h 451"/>
                  <a:gd name="T8" fmla="*/ 836 w 836"/>
                  <a:gd name="T9" fmla="*/ 134 h 451"/>
                  <a:gd name="T10" fmla="*/ 263 w 836"/>
                  <a:gd name="T11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6" h="451">
                    <a:moveTo>
                      <a:pt x="263" y="451"/>
                    </a:moveTo>
                    <a:cubicBezTo>
                      <a:pt x="172" y="451"/>
                      <a:pt x="83" y="433"/>
                      <a:pt x="0" y="398"/>
                    </a:cubicBezTo>
                    <a:cubicBezTo>
                      <a:pt x="99" y="165"/>
                      <a:pt x="99" y="165"/>
                      <a:pt x="99" y="165"/>
                    </a:cubicBezTo>
                    <a:cubicBezTo>
                      <a:pt x="283" y="243"/>
                      <a:pt x="514" y="172"/>
                      <a:pt x="622" y="0"/>
                    </a:cubicBezTo>
                    <a:cubicBezTo>
                      <a:pt x="836" y="134"/>
                      <a:pt x="836" y="134"/>
                      <a:pt x="836" y="134"/>
                    </a:cubicBezTo>
                    <a:cubicBezTo>
                      <a:pt x="712" y="332"/>
                      <a:pt x="497" y="451"/>
                      <a:pt x="263" y="451"/>
                    </a:cubicBez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BBEC2D77-EB13-E828-0A85-6EB377E4D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" y="2644"/>
                <a:ext cx="96" cy="90"/>
              </a:xfrm>
              <a:custGeom>
                <a:avLst/>
                <a:gdLst>
                  <a:gd name="T0" fmla="*/ 318 w 1034"/>
                  <a:gd name="T1" fmla="*/ 964 h 964"/>
                  <a:gd name="T2" fmla="*/ 756 w 1034"/>
                  <a:gd name="T3" fmla="*/ 755 h 964"/>
                  <a:gd name="T4" fmla="*/ 887 w 1034"/>
                  <a:gd name="T5" fmla="*/ 99 h 964"/>
                  <a:gd name="T6" fmla="*/ 564 w 1034"/>
                  <a:gd name="T7" fmla="*/ 32 h 964"/>
                  <a:gd name="T8" fmla="*/ 232 w 1034"/>
                  <a:gd name="T9" fmla="*/ 231 h 964"/>
                  <a:gd name="T10" fmla="*/ 33 w 1034"/>
                  <a:gd name="T11" fmla="*/ 560 h 964"/>
                  <a:gd name="T12" fmla="*/ 101 w 1034"/>
                  <a:gd name="T13" fmla="*/ 881 h 964"/>
                  <a:gd name="T14" fmla="*/ 318 w 1034"/>
                  <a:gd name="T15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4" h="964">
                    <a:moveTo>
                      <a:pt x="318" y="964"/>
                    </a:moveTo>
                    <a:cubicBezTo>
                      <a:pt x="457" y="964"/>
                      <a:pt x="620" y="891"/>
                      <a:pt x="756" y="755"/>
                    </a:cubicBezTo>
                    <a:cubicBezTo>
                      <a:pt x="977" y="534"/>
                      <a:pt x="1034" y="246"/>
                      <a:pt x="887" y="99"/>
                    </a:cubicBezTo>
                    <a:cubicBezTo>
                      <a:pt x="812" y="24"/>
                      <a:pt x="694" y="0"/>
                      <a:pt x="564" y="32"/>
                    </a:cubicBezTo>
                    <a:cubicBezTo>
                      <a:pt x="449" y="61"/>
                      <a:pt x="331" y="131"/>
                      <a:pt x="232" y="231"/>
                    </a:cubicBezTo>
                    <a:cubicBezTo>
                      <a:pt x="133" y="330"/>
                      <a:pt x="62" y="447"/>
                      <a:pt x="33" y="560"/>
                    </a:cubicBezTo>
                    <a:cubicBezTo>
                      <a:pt x="0" y="690"/>
                      <a:pt x="24" y="804"/>
                      <a:pt x="101" y="881"/>
                    </a:cubicBezTo>
                    <a:cubicBezTo>
                      <a:pt x="157" y="937"/>
                      <a:pt x="233" y="964"/>
                      <a:pt x="318" y="964"/>
                    </a:cubicBez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543C9A15-6E75-10E4-1A39-AD0D88159ABD}"/>
              </a:ext>
            </a:extLst>
          </p:cNvPr>
          <p:cNvGrpSpPr/>
          <p:nvPr/>
        </p:nvGrpSpPr>
        <p:grpSpPr>
          <a:xfrm>
            <a:off x="8270316" y="3996159"/>
            <a:ext cx="2294610" cy="1322110"/>
            <a:chOff x="5712343" y="1854200"/>
            <a:chExt cx="2294610" cy="13221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3264D14-62BF-3281-E8FB-6CDF8089F3FE}"/>
                </a:ext>
              </a:extLst>
            </p:cNvPr>
            <p:cNvSpPr txBox="1"/>
            <p:nvPr/>
          </p:nvSpPr>
          <p:spPr>
            <a:xfrm>
              <a:off x="5712343" y="2355572"/>
              <a:ext cx="2294610" cy="820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СПЕЦОДЕЖДА </a:t>
              </a:r>
            </a:p>
            <a:p>
              <a:pPr>
                <a:spcAft>
                  <a:spcPts val="400"/>
                </a:spcAft>
              </a:pP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 зиму </a:t>
              </a:r>
              <a:b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лето </a:t>
              </a:r>
            </a:p>
          </p:txBody>
        </p:sp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xmlns="" id="{6A557DA2-9C35-216C-24E5-2D7C023B11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16707" y="1854200"/>
              <a:ext cx="460375" cy="415925"/>
              <a:chOff x="3506" y="2685"/>
              <a:chExt cx="290" cy="262"/>
            </a:xfrm>
          </p:grpSpPr>
          <p:sp>
            <p:nvSpPr>
              <p:cNvPr id="29" name="AutoShape 13">
                <a:extLst>
                  <a:ext uri="{FF2B5EF4-FFF2-40B4-BE49-F238E27FC236}">
                    <a16:creationId xmlns:a16="http://schemas.microsoft.com/office/drawing/2014/main" xmlns="" id="{F657B98A-49D9-5559-03C5-7FAC3D1BED3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506" y="2685"/>
                <a:ext cx="29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xmlns="" id="{19CE69E5-375E-32BD-0A05-98563106D7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3" y="2685"/>
                <a:ext cx="256" cy="163"/>
              </a:xfrm>
              <a:custGeom>
                <a:avLst/>
                <a:gdLst>
                  <a:gd name="T0" fmla="*/ 2791 w 2915"/>
                  <a:gd name="T1" fmla="*/ 1856 h 1856"/>
                  <a:gd name="T2" fmla="*/ 125 w 2915"/>
                  <a:gd name="T3" fmla="*/ 1856 h 1856"/>
                  <a:gd name="T4" fmla="*/ 0 w 2915"/>
                  <a:gd name="T5" fmla="*/ 1731 h 1856"/>
                  <a:gd name="T6" fmla="*/ 0 w 2915"/>
                  <a:gd name="T7" fmla="*/ 1510 h 1856"/>
                  <a:gd name="T8" fmla="*/ 940 w 2915"/>
                  <a:gd name="T9" fmla="*/ 146 h 1856"/>
                  <a:gd name="T10" fmla="*/ 1150 w 2915"/>
                  <a:gd name="T11" fmla="*/ 0 h 1856"/>
                  <a:gd name="T12" fmla="*/ 1766 w 2915"/>
                  <a:gd name="T13" fmla="*/ 0 h 1856"/>
                  <a:gd name="T14" fmla="*/ 1978 w 2915"/>
                  <a:gd name="T15" fmla="*/ 147 h 1856"/>
                  <a:gd name="T16" fmla="*/ 2915 w 2915"/>
                  <a:gd name="T17" fmla="*/ 1510 h 1856"/>
                  <a:gd name="T18" fmla="*/ 2915 w 2915"/>
                  <a:gd name="T19" fmla="*/ 1731 h 1856"/>
                  <a:gd name="T20" fmla="*/ 2791 w 2915"/>
                  <a:gd name="T21" fmla="*/ 1856 h 1856"/>
                  <a:gd name="T22" fmla="*/ 250 w 2915"/>
                  <a:gd name="T23" fmla="*/ 1606 h 1856"/>
                  <a:gd name="T24" fmla="*/ 2666 w 2915"/>
                  <a:gd name="T25" fmla="*/ 1606 h 1856"/>
                  <a:gd name="T26" fmla="*/ 2666 w 2915"/>
                  <a:gd name="T27" fmla="*/ 1510 h 1856"/>
                  <a:gd name="T28" fmla="*/ 1829 w 2915"/>
                  <a:gd name="T29" fmla="*/ 359 h 1856"/>
                  <a:gd name="T30" fmla="*/ 1749 w 2915"/>
                  <a:gd name="T31" fmla="*/ 249 h 1856"/>
                  <a:gd name="T32" fmla="*/ 1159 w 2915"/>
                  <a:gd name="T33" fmla="*/ 249 h 1856"/>
                  <a:gd name="T34" fmla="*/ 1086 w 2915"/>
                  <a:gd name="T35" fmla="*/ 359 h 1856"/>
                  <a:gd name="T36" fmla="*/ 250 w 2915"/>
                  <a:gd name="T37" fmla="*/ 1510 h 1856"/>
                  <a:gd name="T38" fmla="*/ 250 w 2915"/>
                  <a:gd name="T39" fmla="*/ 1606 h 1856"/>
                  <a:gd name="T40" fmla="*/ 1173 w 2915"/>
                  <a:gd name="T41" fmla="*/ 228 h 1856"/>
                  <a:gd name="T42" fmla="*/ 1160 w 2915"/>
                  <a:gd name="T43" fmla="*/ 247 h 1856"/>
                  <a:gd name="T44" fmla="*/ 1173 w 2915"/>
                  <a:gd name="T45" fmla="*/ 228 h 1856"/>
                  <a:gd name="T46" fmla="*/ 1743 w 2915"/>
                  <a:gd name="T47" fmla="*/ 240 h 1856"/>
                  <a:gd name="T48" fmla="*/ 1743 w 2915"/>
                  <a:gd name="T49" fmla="*/ 241 h 1856"/>
                  <a:gd name="T50" fmla="*/ 1743 w 2915"/>
                  <a:gd name="T51" fmla="*/ 240 h 1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15" h="1856">
                    <a:moveTo>
                      <a:pt x="2791" y="1856"/>
                    </a:moveTo>
                    <a:cubicBezTo>
                      <a:pt x="125" y="1856"/>
                      <a:pt x="125" y="1856"/>
                      <a:pt x="125" y="1856"/>
                    </a:cubicBezTo>
                    <a:cubicBezTo>
                      <a:pt x="0" y="1731"/>
                      <a:pt x="0" y="1731"/>
                      <a:pt x="0" y="1731"/>
                    </a:cubicBezTo>
                    <a:cubicBezTo>
                      <a:pt x="0" y="1510"/>
                      <a:pt x="0" y="1510"/>
                      <a:pt x="0" y="1510"/>
                    </a:cubicBezTo>
                    <a:cubicBezTo>
                      <a:pt x="0" y="900"/>
                      <a:pt x="375" y="361"/>
                      <a:pt x="940" y="146"/>
                    </a:cubicBezTo>
                    <a:cubicBezTo>
                      <a:pt x="974" y="58"/>
                      <a:pt x="1055" y="0"/>
                      <a:pt x="1150" y="0"/>
                    </a:cubicBezTo>
                    <a:cubicBezTo>
                      <a:pt x="1766" y="0"/>
                      <a:pt x="1766" y="0"/>
                      <a:pt x="1766" y="0"/>
                    </a:cubicBezTo>
                    <a:cubicBezTo>
                      <a:pt x="1862" y="0"/>
                      <a:pt x="1945" y="61"/>
                      <a:pt x="1978" y="147"/>
                    </a:cubicBezTo>
                    <a:cubicBezTo>
                      <a:pt x="2541" y="363"/>
                      <a:pt x="2915" y="901"/>
                      <a:pt x="2915" y="1510"/>
                    </a:cubicBezTo>
                    <a:cubicBezTo>
                      <a:pt x="2915" y="1731"/>
                      <a:pt x="2915" y="1731"/>
                      <a:pt x="2915" y="1731"/>
                    </a:cubicBezTo>
                    <a:lnTo>
                      <a:pt x="2791" y="1856"/>
                    </a:lnTo>
                    <a:close/>
                    <a:moveTo>
                      <a:pt x="250" y="1606"/>
                    </a:moveTo>
                    <a:cubicBezTo>
                      <a:pt x="2666" y="1606"/>
                      <a:pt x="2666" y="1606"/>
                      <a:pt x="2666" y="1606"/>
                    </a:cubicBezTo>
                    <a:cubicBezTo>
                      <a:pt x="2666" y="1510"/>
                      <a:pt x="2666" y="1510"/>
                      <a:pt x="2666" y="1510"/>
                    </a:cubicBezTo>
                    <a:cubicBezTo>
                      <a:pt x="2666" y="984"/>
                      <a:pt x="2330" y="522"/>
                      <a:pt x="1829" y="359"/>
                    </a:cubicBezTo>
                    <a:cubicBezTo>
                      <a:pt x="1749" y="249"/>
                      <a:pt x="1749" y="249"/>
                      <a:pt x="1749" y="249"/>
                    </a:cubicBezTo>
                    <a:cubicBezTo>
                      <a:pt x="1159" y="249"/>
                      <a:pt x="1159" y="249"/>
                      <a:pt x="1159" y="249"/>
                    </a:cubicBezTo>
                    <a:cubicBezTo>
                      <a:pt x="1086" y="359"/>
                      <a:pt x="1086" y="359"/>
                      <a:pt x="1086" y="359"/>
                    </a:cubicBezTo>
                    <a:cubicBezTo>
                      <a:pt x="586" y="522"/>
                      <a:pt x="250" y="984"/>
                      <a:pt x="250" y="1510"/>
                    </a:cubicBezTo>
                    <a:lnTo>
                      <a:pt x="250" y="1606"/>
                    </a:lnTo>
                    <a:close/>
                    <a:moveTo>
                      <a:pt x="1173" y="228"/>
                    </a:moveTo>
                    <a:cubicBezTo>
                      <a:pt x="1160" y="247"/>
                      <a:pt x="1160" y="247"/>
                      <a:pt x="1160" y="247"/>
                    </a:cubicBezTo>
                    <a:cubicBezTo>
                      <a:pt x="1167" y="244"/>
                      <a:pt x="1173" y="237"/>
                      <a:pt x="1173" y="228"/>
                    </a:cubicBezTo>
                    <a:close/>
                    <a:moveTo>
                      <a:pt x="1743" y="240"/>
                    </a:moveTo>
                    <a:cubicBezTo>
                      <a:pt x="1743" y="240"/>
                      <a:pt x="1743" y="241"/>
                      <a:pt x="1743" y="241"/>
                    </a:cubicBezTo>
                    <a:lnTo>
                      <a:pt x="1743" y="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Rectangle 16">
                <a:extLst>
                  <a:ext uri="{FF2B5EF4-FFF2-40B4-BE49-F238E27FC236}">
                    <a16:creationId xmlns:a16="http://schemas.microsoft.com/office/drawing/2014/main" xmlns="" id="{D4C7D0EE-5126-4C6A-DB22-02BE6C2E7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826"/>
                <a:ext cx="290" cy="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xmlns="" id="{4589913B-F3DF-D827-CDC2-D44057277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2706"/>
                <a:ext cx="22" cy="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xmlns="" id="{2533CA1B-237B-B4F5-3D06-961ACAEDB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706"/>
                <a:ext cx="22" cy="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4" name="Rectangle 19">
                <a:extLst>
                  <a:ext uri="{FF2B5EF4-FFF2-40B4-BE49-F238E27FC236}">
                    <a16:creationId xmlns:a16="http://schemas.microsoft.com/office/drawing/2014/main" xmlns="" id="{7E2578E9-EB04-DADD-0803-CE8417E13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2696"/>
                <a:ext cx="22" cy="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Freeform 20">
                <a:extLst>
                  <a:ext uri="{FF2B5EF4-FFF2-40B4-BE49-F238E27FC236}">
                    <a16:creationId xmlns:a16="http://schemas.microsoft.com/office/drawing/2014/main" xmlns="" id="{59AA463C-6913-6C39-A5D0-BEC730CB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866"/>
                <a:ext cx="262" cy="81"/>
              </a:xfrm>
              <a:custGeom>
                <a:avLst/>
                <a:gdLst>
                  <a:gd name="T0" fmla="*/ 2717 w 2973"/>
                  <a:gd name="T1" fmla="*/ 205 h 923"/>
                  <a:gd name="T2" fmla="*/ 2512 w 2973"/>
                  <a:gd name="T3" fmla="*/ 0 h 923"/>
                  <a:gd name="T4" fmla="*/ 461 w 2973"/>
                  <a:gd name="T5" fmla="*/ 0 h 923"/>
                  <a:gd name="T6" fmla="*/ 256 w 2973"/>
                  <a:gd name="T7" fmla="*/ 205 h 923"/>
                  <a:gd name="T8" fmla="*/ 256 w 2973"/>
                  <a:gd name="T9" fmla="*/ 257 h 923"/>
                  <a:gd name="T10" fmla="*/ 0 w 2973"/>
                  <a:gd name="T11" fmla="*/ 257 h 923"/>
                  <a:gd name="T12" fmla="*/ 0 w 2973"/>
                  <a:gd name="T13" fmla="*/ 410 h 923"/>
                  <a:gd name="T14" fmla="*/ 0 w 2973"/>
                  <a:gd name="T15" fmla="*/ 667 h 923"/>
                  <a:gd name="T16" fmla="*/ 256 w 2973"/>
                  <a:gd name="T17" fmla="*/ 667 h 923"/>
                  <a:gd name="T18" fmla="*/ 256 w 2973"/>
                  <a:gd name="T19" fmla="*/ 615 h 923"/>
                  <a:gd name="T20" fmla="*/ 564 w 2973"/>
                  <a:gd name="T21" fmla="*/ 923 h 923"/>
                  <a:gd name="T22" fmla="*/ 872 w 2973"/>
                  <a:gd name="T23" fmla="*/ 923 h 923"/>
                  <a:gd name="T24" fmla="*/ 1400 w 2973"/>
                  <a:gd name="T25" fmla="*/ 623 h 923"/>
                  <a:gd name="T26" fmla="*/ 1540 w 2973"/>
                  <a:gd name="T27" fmla="*/ 589 h 923"/>
                  <a:gd name="T28" fmla="*/ 1573 w 2973"/>
                  <a:gd name="T29" fmla="*/ 623 h 923"/>
                  <a:gd name="T30" fmla="*/ 2102 w 2973"/>
                  <a:gd name="T31" fmla="*/ 923 h 923"/>
                  <a:gd name="T32" fmla="*/ 2409 w 2973"/>
                  <a:gd name="T33" fmla="*/ 923 h 923"/>
                  <a:gd name="T34" fmla="*/ 2717 w 2973"/>
                  <a:gd name="T35" fmla="*/ 615 h 923"/>
                  <a:gd name="T36" fmla="*/ 2973 w 2973"/>
                  <a:gd name="T37" fmla="*/ 615 h 923"/>
                  <a:gd name="T38" fmla="*/ 2973 w 2973"/>
                  <a:gd name="T39" fmla="*/ 359 h 923"/>
                  <a:gd name="T40" fmla="*/ 2973 w 2973"/>
                  <a:gd name="T41" fmla="*/ 205 h 923"/>
                  <a:gd name="T42" fmla="*/ 2717 w 2973"/>
                  <a:gd name="T43" fmla="*/ 205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73" h="923">
                    <a:moveTo>
                      <a:pt x="2717" y="205"/>
                    </a:moveTo>
                    <a:cubicBezTo>
                      <a:pt x="2717" y="92"/>
                      <a:pt x="2625" y="0"/>
                      <a:pt x="2512" y="0"/>
                    </a:cubicBezTo>
                    <a:cubicBezTo>
                      <a:pt x="461" y="0"/>
                      <a:pt x="461" y="0"/>
                      <a:pt x="461" y="0"/>
                    </a:cubicBezTo>
                    <a:cubicBezTo>
                      <a:pt x="348" y="0"/>
                      <a:pt x="256" y="92"/>
                      <a:pt x="256" y="205"/>
                    </a:cubicBezTo>
                    <a:cubicBezTo>
                      <a:pt x="256" y="257"/>
                      <a:pt x="256" y="257"/>
                      <a:pt x="256" y="257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667"/>
                      <a:pt x="0" y="667"/>
                      <a:pt x="0" y="667"/>
                    </a:cubicBezTo>
                    <a:cubicBezTo>
                      <a:pt x="256" y="667"/>
                      <a:pt x="256" y="667"/>
                      <a:pt x="256" y="667"/>
                    </a:cubicBezTo>
                    <a:cubicBezTo>
                      <a:pt x="256" y="615"/>
                      <a:pt x="256" y="615"/>
                      <a:pt x="256" y="615"/>
                    </a:cubicBezTo>
                    <a:cubicBezTo>
                      <a:pt x="256" y="785"/>
                      <a:pt x="394" y="923"/>
                      <a:pt x="564" y="923"/>
                    </a:cubicBezTo>
                    <a:cubicBezTo>
                      <a:pt x="872" y="923"/>
                      <a:pt x="872" y="923"/>
                      <a:pt x="872" y="923"/>
                    </a:cubicBezTo>
                    <a:cubicBezTo>
                      <a:pt x="1088" y="923"/>
                      <a:pt x="1289" y="809"/>
                      <a:pt x="1400" y="623"/>
                    </a:cubicBezTo>
                    <a:cubicBezTo>
                      <a:pt x="1429" y="575"/>
                      <a:pt x="1492" y="560"/>
                      <a:pt x="1540" y="589"/>
                    </a:cubicBezTo>
                    <a:cubicBezTo>
                      <a:pt x="1553" y="598"/>
                      <a:pt x="1565" y="609"/>
                      <a:pt x="1573" y="623"/>
                    </a:cubicBezTo>
                    <a:cubicBezTo>
                      <a:pt x="1684" y="809"/>
                      <a:pt x="1885" y="923"/>
                      <a:pt x="2102" y="923"/>
                    </a:cubicBezTo>
                    <a:cubicBezTo>
                      <a:pt x="2409" y="923"/>
                      <a:pt x="2409" y="923"/>
                      <a:pt x="2409" y="923"/>
                    </a:cubicBezTo>
                    <a:cubicBezTo>
                      <a:pt x="2579" y="923"/>
                      <a:pt x="2717" y="785"/>
                      <a:pt x="2717" y="615"/>
                    </a:cubicBezTo>
                    <a:cubicBezTo>
                      <a:pt x="2973" y="615"/>
                      <a:pt x="2973" y="615"/>
                      <a:pt x="2973" y="615"/>
                    </a:cubicBezTo>
                    <a:cubicBezTo>
                      <a:pt x="2973" y="359"/>
                      <a:pt x="2973" y="359"/>
                      <a:pt x="2973" y="359"/>
                    </a:cubicBezTo>
                    <a:cubicBezTo>
                      <a:pt x="2973" y="205"/>
                      <a:pt x="2973" y="205"/>
                      <a:pt x="2973" y="205"/>
                    </a:cubicBezTo>
                    <a:lnTo>
                      <a:pt x="2717" y="205"/>
                    </a:ln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1CF0C141-A540-7189-11FC-4BEC22D3667E}"/>
              </a:ext>
            </a:extLst>
          </p:cNvPr>
          <p:cNvGrpSpPr/>
          <p:nvPr/>
        </p:nvGrpSpPr>
        <p:grpSpPr>
          <a:xfrm>
            <a:off x="2920761" y="3923908"/>
            <a:ext cx="3430187" cy="2317404"/>
            <a:chOff x="4634042" y="2030363"/>
            <a:chExt cx="3430187" cy="23174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49DAE0D-E650-664D-5E62-0CF3C391991A}"/>
                </a:ext>
              </a:extLst>
            </p:cNvPr>
            <p:cNvSpPr txBox="1"/>
            <p:nvPr/>
          </p:nvSpPr>
          <p:spPr>
            <a:xfrm>
              <a:off x="4634042" y="2648063"/>
              <a:ext cx="3430187" cy="128240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КОРПОРАТИВНЫЙ </a:t>
              </a:r>
              <a:b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СПОРТ</a:t>
              </a:r>
            </a:p>
            <a:p>
              <a:pPr>
                <a:spcAft>
                  <a:spcPts val="400"/>
                </a:spcAft>
              </a:pP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спортивные секции и клубы, </a:t>
              </a:r>
              <a:b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 также компенсация </a:t>
              </a:r>
              <a:b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 спорт и фитнес </a:t>
              </a:r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A10964B6-46DB-6F6C-8409-B2CFF7E14330}"/>
                </a:ext>
              </a:extLst>
            </p:cNvPr>
            <p:cNvGrpSpPr/>
            <p:nvPr/>
          </p:nvGrpSpPr>
          <p:grpSpPr>
            <a:xfrm>
              <a:off x="4634042" y="3865563"/>
              <a:ext cx="2419192" cy="482204"/>
              <a:chOff x="4634042" y="3865563"/>
              <a:chExt cx="2419192" cy="482204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C59C381-E5F0-D142-88A1-840A5B2B7719}"/>
                  </a:ext>
                </a:extLst>
              </p:cNvPr>
              <p:cNvSpPr txBox="1"/>
              <p:nvPr/>
            </p:nvSpPr>
            <p:spPr>
              <a:xfrm>
                <a:off x="4634042" y="3947657"/>
                <a:ext cx="24191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000" spc="100" dirty="0">
                    <a:solidFill>
                      <a:srgbClr val="D2DAF3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ДО 20 000</a:t>
                </a:r>
              </a:p>
            </p:txBody>
          </p:sp>
          <p:grpSp>
            <p:nvGrpSpPr>
              <p:cNvPr id="46" name="Group 4">
                <a:extLst>
                  <a:ext uri="{FF2B5EF4-FFF2-40B4-BE49-F238E27FC236}">
                    <a16:creationId xmlns:a16="http://schemas.microsoft.com/office/drawing/2014/main" xmlns="" id="{5C85B998-06B1-1378-68EA-25A27BA5744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183888" y="3865563"/>
                <a:ext cx="249244" cy="384175"/>
                <a:chOff x="3904" y="2435"/>
                <a:chExt cx="157" cy="242"/>
              </a:xfrm>
            </p:grpSpPr>
            <p:sp>
              <p:nvSpPr>
                <p:cNvPr id="47" name="AutoShape 3">
                  <a:extLst>
                    <a:ext uri="{FF2B5EF4-FFF2-40B4-BE49-F238E27FC236}">
                      <a16:creationId xmlns:a16="http://schemas.microsoft.com/office/drawing/2014/main" xmlns="" id="{DC0EE558-870B-2845-99A5-53CEE2ED0545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904" y="2435"/>
                  <a:ext cx="97" cy="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" name="Freeform 5">
                  <a:extLst>
                    <a:ext uri="{FF2B5EF4-FFF2-40B4-BE49-F238E27FC236}">
                      <a16:creationId xmlns:a16="http://schemas.microsoft.com/office/drawing/2014/main" xmlns="" id="{5CD59BFD-81FC-31E8-174C-EC43E351BB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64" y="2559"/>
                  <a:ext cx="97" cy="118"/>
                </a:xfrm>
                <a:custGeom>
                  <a:avLst/>
                  <a:gdLst>
                    <a:gd name="T0" fmla="*/ 4086 w 8706"/>
                    <a:gd name="T1" fmla="*/ 7285 h 10484"/>
                    <a:gd name="T2" fmla="*/ 8706 w 8706"/>
                    <a:gd name="T3" fmla="*/ 3642 h 10484"/>
                    <a:gd name="T4" fmla="*/ 4086 w 8706"/>
                    <a:gd name="T5" fmla="*/ 0 h 10484"/>
                    <a:gd name="T6" fmla="*/ 1599 w 8706"/>
                    <a:gd name="T7" fmla="*/ 0 h 10484"/>
                    <a:gd name="T8" fmla="*/ 1599 w 8706"/>
                    <a:gd name="T9" fmla="*/ 5863 h 10484"/>
                    <a:gd name="T10" fmla="*/ 0 w 8706"/>
                    <a:gd name="T11" fmla="*/ 5863 h 10484"/>
                    <a:gd name="T12" fmla="*/ 0 w 8706"/>
                    <a:gd name="T13" fmla="*/ 7285 h 10484"/>
                    <a:gd name="T14" fmla="*/ 1599 w 8706"/>
                    <a:gd name="T15" fmla="*/ 7285 h 10484"/>
                    <a:gd name="T16" fmla="*/ 1599 w 8706"/>
                    <a:gd name="T17" fmla="*/ 8263 h 10484"/>
                    <a:gd name="T18" fmla="*/ 0 w 8706"/>
                    <a:gd name="T19" fmla="*/ 8263 h 10484"/>
                    <a:gd name="T20" fmla="*/ 0 w 8706"/>
                    <a:gd name="T21" fmla="*/ 9240 h 10484"/>
                    <a:gd name="T22" fmla="*/ 1599 w 8706"/>
                    <a:gd name="T23" fmla="*/ 9240 h 10484"/>
                    <a:gd name="T24" fmla="*/ 1599 w 8706"/>
                    <a:gd name="T25" fmla="*/ 10484 h 10484"/>
                    <a:gd name="T26" fmla="*/ 3198 w 8706"/>
                    <a:gd name="T27" fmla="*/ 10484 h 10484"/>
                    <a:gd name="T28" fmla="*/ 3198 w 8706"/>
                    <a:gd name="T29" fmla="*/ 9240 h 10484"/>
                    <a:gd name="T30" fmla="*/ 4797 w 8706"/>
                    <a:gd name="T31" fmla="*/ 9240 h 10484"/>
                    <a:gd name="T32" fmla="*/ 4797 w 8706"/>
                    <a:gd name="T33" fmla="*/ 8263 h 10484"/>
                    <a:gd name="T34" fmla="*/ 3198 w 8706"/>
                    <a:gd name="T35" fmla="*/ 8263 h 10484"/>
                    <a:gd name="T36" fmla="*/ 3198 w 8706"/>
                    <a:gd name="T37" fmla="*/ 7285 h 10484"/>
                    <a:gd name="T38" fmla="*/ 4086 w 8706"/>
                    <a:gd name="T39" fmla="*/ 7285 h 10484"/>
                    <a:gd name="T40" fmla="*/ 3198 w 8706"/>
                    <a:gd name="T41" fmla="*/ 1421 h 10484"/>
                    <a:gd name="T42" fmla="*/ 5152 w 8706"/>
                    <a:gd name="T43" fmla="*/ 1421 h 10484"/>
                    <a:gd name="T44" fmla="*/ 7018 w 8706"/>
                    <a:gd name="T45" fmla="*/ 3642 h 10484"/>
                    <a:gd name="T46" fmla="*/ 5152 w 8706"/>
                    <a:gd name="T47" fmla="*/ 5863 h 10484"/>
                    <a:gd name="T48" fmla="*/ 3198 w 8706"/>
                    <a:gd name="T49" fmla="*/ 5863 h 10484"/>
                    <a:gd name="T50" fmla="*/ 3198 w 8706"/>
                    <a:gd name="T51" fmla="*/ 1421 h 10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06" h="10484">
                      <a:moveTo>
                        <a:pt x="4086" y="7285"/>
                      </a:moveTo>
                      <a:cubicBezTo>
                        <a:pt x="7018" y="7285"/>
                        <a:pt x="8706" y="7285"/>
                        <a:pt x="8706" y="3642"/>
                      </a:cubicBezTo>
                      <a:cubicBezTo>
                        <a:pt x="8706" y="0"/>
                        <a:pt x="7018" y="0"/>
                        <a:pt x="4086" y="0"/>
                      </a:cubicBezTo>
                      <a:cubicBezTo>
                        <a:pt x="1599" y="0"/>
                        <a:pt x="1599" y="0"/>
                        <a:pt x="1599" y="0"/>
                      </a:cubicBezTo>
                      <a:cubicBezTo>
                        <a:pt x="1599" y="5863"/>
                        <a:pt x="1599" y="5863"/>
                        <a:pt x="1599" y="5863"/>
                      </a:cubicBezTo>
                      <a:cubicBezTo>
                        <a:pt x="0" y="5863"/>
                        <a:pt x="0" y="5863"/>
                        <a:pt x="0" y="5863"/>
                      </a:cubicBezTo>
                      <a:cubicBezTo>
                        <a:pt x="0" y="7285"/>
                        <a:pt x="0" y="7285"/>
                        <a:pt x="0" y="7285"/>
                      </a:cubicBezTo>
                      <a:cubicBezTo>
                        <a:pt x="1599" y="7285"/>
                        <a:pt x="1599" y="7285"/>
                        <a:pt x="1599" y="7285"/>
                      </a:cubicBezTo>
                      <a:cubicBezTo>
                        <a:pt x="1599" y="8263"/>
                        <a:pt x="1599" y="8263"/>
                        <a:pt x="1599" y="8263"/>
                      </a:cubicBezTo>
                      <a:cubicBezTo>
                        <a:pt x="0" y="8263"/>
                        <a:pt x="0" y="8263"/>
                        <a:pt x="0" y="8263"/>
                      </a:cubicBezTo>
                      <a:cubicBezTo>
                        <a:pt x="0" y="9240"/>
                        <a:pt x="0" y="9240"/>
                        <a:pt x="0" y="9240"/>
                      </a:cubicBezTo>
                      <a:cubicBezTo>
                        <a:pt x="1599" y="9240"/>
                        <a:pt x="1599" y="9240"/>
                        <a:pt x="1599" y="9240"/>
                      </a:cubicBezTo>
                      <a:cubicBezTo>
                        <a:pt x="1599" y="10484"/>
                        <a:pt x="1599" y="10484"/>
                        <a:pt x="1599" y="10484"/>
                      </a:cubicBezTo>
                      <a:cubicBezTo>
                        <a:pt x="3198" y="10484"/>
                        <a:pt x="3198" y="10484"/>
                        <a:pt x="3198" y="10484"/>
                      </a:cubicBezTo>
                      <a:cubicBezTo>
                        <a:pt x="3198" y="9240"/>
                        <a:pt x="3198" y="9240"/>
                        <a:pt x="3198" y="9240"/>
                      </a:cubicBezTo>
                      <a:cubicBezTo>
                        <a:pt x="4797" y="9240"/>
                        <a:pt x="4797" y="9240"/>
                        <a:pt x="4797" y="9240"/>
                      </a:cubicBezTo>
                      <a:cubicBezTo>
                        <a:pt x="4797" y="8263"/>
                        <a:pt x="4797" y="8263"/>
                        <a:pt x="4797" y="8263"/>
                      </a:cubicBezTo>
                      <a:cubicBezTo>
                        <a:pt x="3198" y="8263"/>
                        <a:pt x="3198" y="8263"/>
                        <a:pt x="3198" y="8263"/>
                      </a:cubicBezTo>
                      <a:cubicBezTo>
                        <a:pt x="3198" y="7285"/>
                        <a:pt x="3198" y="7285"/>
                        <a:pt x="3198" y="7285"/>
                      </a:cubicBezTo>
                      <a:lnTo>
                        <a:pt x="4086" y="7285"/>
                      </a:lnTo>
                      <a:close/>
                      <a:moveTo>
                        <a:pt x="3198" y="1421"/>
                      </a:moveTo>
                      <a:cubicBezTo>
                        <a:pt x="5152" y="1421"/>
                        <a:pt x="5152" y="1421"/>
                        <a:pt x="5152" y="1421"/>
                      </a:cubicBezTo>
                      <a:cubicBezTo>
                        <a:pt x="7018" y="1421"/>
                        <a:pt x="7018" y="1421"/>
                        <a:pt x="7018" y="3642"/>
                      </a:cubicBezTo>
                      <a:cubicBezTo>
                        <a:pt x="7018" y="5863"/>
                        <a:pt x="7018" y="5863"/>
                        <a:pt x="5152" y="5863"/>
                      </a:cubicBezTo>
                      <a:cubicBezTo>
                        <a:pt x="3198" y="5863"/>
                        <a:pt x="3198" y="5863"/>
                        <a:pt x="3198" y="5863"/>
                      </a:cubicBezTo>
                      <a:lnTo>
                        <a:pt x="3198" y="1421"/>
                      </a:lnTo>
                      <a:close/>
                    </a:path>
                  </a:pathLst>
                </a:custGeom>
                <a:solidFill>
                  <a:srgbClr val="D2DA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37" name="Group 8">
              <a:extLst>
                <a:ext uri="{FF2B5EF4-FFF2-40B4-BE49-F238E27FC236}">
                  <a16:creationId xmlns:a16="http://schemas.microsoft.com/office/drawing/2014/main" xmlns="" id="{ACD2F74A-A4FE-6124-14C9-B0108CFE838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37279" y="2030363"/>
              <a:ext cx="385762" cy="455358"/>
              <a:chOff x="3357" y="1279"/>
              <a:chExt cx="194" cy="229"/>
            </a:xfrm>
          </p:grpSpPr>
          <p:sp>
            <p:nvSpPr>
              <p:cNvPr id="38" name="AutoShape 7">
                <a:extLst>
                  <a:ext uri="{FF2B5EF4-FFF2-40B4-BE49-F238E27FC236}">
                    <a16:creationId xmlns:a16="http://schemas.microsoft.com/office/drawing/2014/main" xmlns="" id="{80DD59A5-95B0-62A0-E550-D18D5A0452E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357" y="1279"/>
                <a:ext cx="19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xmlns="" id="{2D3FFAB0-A21B-003A-B1CF-C9AC83C5E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1352"/>
                <a:ext cx="62" cy="44"/>
              </a:xfrm>
              <a:custGeom>
                <a:avLst/>
                <a:gdLst>
                  <a:gd name="T0" fmla="*/ 366 w 830"/>
                  <a:gd name="T1" fmla="*/ 595 h 595"/>
                  <a:gd name="T2" fmla="*/ 0 w 830"/>
                  <a:gd name="T3" fmla="*/ 519 h 595"/>
                  <a:gd name="T4" fmla="*/ 88 w 830"/>
                  <a:gd name="T5" fmla="*/ 279 h 595"/>
                  <a:gd name="T6" fmla="*/ 474 w 830"/>
                  <a:gd name="T7" fmla="*/ 310 h 595"/>
                  <a:gd name="T8" fmla="*/ 497 w 830"/>
                  <a:gd name="T9" fmla="*/ 69 h 595"/>
                  <a:gd name="T10" fmla="*/ 743 w 830"/>
                  <a:gd name="T11" fmla="*/ 0 h 595"/>
                  <a:gd name="T12" fmla="*/ 648 w 830"/>
                  <a:gd name="T13" fmla="*/ 498 h 595"/>
                  <a:gd name="T14" fmla="*/ 366 w 830"/>
                  <a:gd name="T15" fmla="*/ 595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0" h="595">
                    <a:moveTo>
                      <a:pt x="366" y="595"/>
                    </a:moveTo>
                    <a:cubicBezTo>
                      <a:pt x="262" y="595"/>
                      <a:pt x="140" y="570"/>
                      <a:pt x="0" y="519"/>
                    </a:cubicBezTo>
                    <a:cubicBezTo>
                      <a:pt x="88" y="279"/>
                      <a:pt x="88" y="279"/>
                      <a:pt x="88" y="279"/>
                    </a:cubicBezTo>
                    <a:cubicBezTo>
                      <a:pt x="277" y="348"/>
                      <a:pt x="421" y="359"/>
                      <a:pt x="474" y="310"/>
                    </a:cubicBezTo>
                    <a:cubicBezTo>
                      <a:pt x="529" y="259"/>
                      <a:pt x="510" y="116"/>
                      <a:pt x="497" y="69"/>
                    </a:cubicBezTo>
                    <a:cubicBezTo>
                      <a:pt x="743" y="0"/>
                      <a:pt x="743" y="0"/>
                      <a:pt x="743" y="0"/>
                    </a:cubicBezTo>
                    <a:cubicBezTo>
                      <a:pt x="752" y="33"/>
                      <a:pt x="830" y="329"/>
                      <a:pt x="648" y="498"/>
                    </a:cubicBezTo>
                    <a:cubicBezTo>
                      <a:pt x="578" y="563"/>
                      <a:pt x="484" y="595"/>
                      <a:pt x="366" y="59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xmlns="" id="{DF2CC14C-1A91-9501-5148-25562045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359"/>
                <a:ext cx="99" cy="161"/>
              </a:xfrm>
              <a:custGeom>
                <a:avLst/>
                <a:gdLst>
                  <a:gd name="T0" fmla="*/ 962 w 1325"/>
                  <a:gd name="T1" fmla="*/ 2170 h 2170"/>
                  <a:gd name="T2" fmla="*/ 757 w 1325"/>
                  <a:gd name="T3" fmla="*/ 2018 h 2170"/>
                  <a:gd name="T4" fmla="*/ 820 w 1325"/>
                  <a:gd name="T5" fmla="*/ 1935 h 2170"/>
                  <a:gd name="T6" fmla="*/ 1041 w 1325"/>
                  <a:gd name="T7" fmla="*/ 1553 h 2170"/>
                  <a:gd name="T8" fmla="*/ 1014 w 1325"/>
                  <a:gd name="T9" fmla="*/ 1356 h 2170"/>
                  <a:gd name="T10" fmla="*/ 613 w 1325"/>
                  <a:gd name="T11" fmla="*/ 1194 h 2170"/>
                  <a:gd name="T12" fmla="*/ 287 w 1325"/>
                  <a:gd name="T13" fmla="*/ 1109 h 2170"/>
                  <a:gd name="T14" fmla="*/ 46 w 1325"/>
                  <a:gd name="T15" fmla="*/ 855 h 2170"/>
                  <a:gd name="T16" fmla="*/ 117 w 1325"/>
                  <a:gd name="T17" fmla="*/ 382 h 2170"/>
                  <a:gd name="T18" fmla="*/ 424 w 1325"/>
                  <a:gd name="T19" fmla="*/ 0 h 2170"/>
                  <a:gd name="T20" fmla="*/ 602 w 1325"/>
                  <a:gd name="T21" fmla="*/ 184 h 2170"/>
                  <a:gd name="T22" fmla="*/ 341 w 1325"/>
                  <a:gd name="T23" fmla="*/ 506 h 2170"/>
                  <a:gd name="T24" fmla="*/ 289 w 1325"/>
                  <a:gd name="T25" fmla="*/ 774 h 2170"/>
                  <a:gd name="T26" fmla="*/ 392 w 1325"/>
                  <a:gd name="T27" fmla="*/ 876 h 2170"/>
                  <a:gd name="T28" fmla="*/ 657 w 1325"/>
                  <a:gd name="T29" fmla="*/ 942 h 2170"/>
                  <a:gd name="T30" fmla="*/ 1222 w 1325"/>
                  <a:gd name="T31" fmla="*/ 1206 h 2170"/>
                  <a:gd name="T32" fmla="*/ 1290 w 1325"/>
                  <a:gd name="T33" fmla="*/ 1611 h 2170"/>
                  <a:gd name="T34" fmla="*/ 1022 w 1325"/>
                  <a:gd name="T35" fmla="*/ 2091 h 2170"/>
                  <a:gd name="T36" fmla="*/ 962 w 1325"/>
                  <a:gd name="T37" fmla="*/ 2170 h 2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5" h="2170">
                    <a:moveTo>
                      <a:pt x="962" y="2170"/>
                    </a:moveTo>
                    <a:cubicBezTo>
                      <a:pt x="757" y="2018"/>
                      <a:pt x="757" y="2018"/>
                      <a:pt x="757" y="2018"/>
                    </a:cubicBezTo>
                    <a:cubicBezTo>
                      <a:pt x="777" y="1990"/>
                      <a:pt x="798" y="1963"/>
                      <a:pt x="820" y="1935"/>
                    </a:cubicBezTo>
                    <a:cubicBezTo>
                      <a:pt x="917" y="1809"/>
                      <a:pt x="1009" y="1689"/>
                      <a:pt x="1041" y="1553"/>
                    </a:cubicBezTo>
                    <a:cubicBezTo>
                      <a:pt x="1059" y="1477"/>
                      <a:pt x="1049" y="1403"/>
                      <a:pt x="1014" y="1356"/>
                    </a:cubicBezTo>
                    <a:cubicBezTo>
                      <a:pt x="938" y="1250"/>
                      <a:pt x="780" y="1223"/>
                      <a:pt x="613" y="1194"/>
                    </a:cubicBezTo>
                    <a:cubicBezTo>
                      <a:pt x="503" y="1174"/>
                      <a:pt x="388" y="1155"/>
                      <a:pt x="287" y="1109"/>
                    </a:cubicBezTo>
                    <a:cubicBezTo>
                      <a:pt x="167" y="1056"/>
                      <a:pt x="84" y="968"/>
                      <a:pt x="46" y="855"/>
                    </a:cubicBezTo>
                    <a:cubicBezTo>
                      <a:pt x="0" y="717"/>
                      <a:pt x="25" y="549"/>
                      <a:pt x="117" y="382"/>
                    </a:cubicBezTo>
                    <a:cubicBezTo>
                      <a:pt x="206" y="221"/>
                      <a:pt x="328" y="93"/>
                      <a:pt x="424" y="0"/>
                    </a:cubicBezTo>
                    <a:cubicBezTo>
                      <a:pt x="602" y="184"/>
                      <a:pt x="602" y="184"/>
                      <a:pt x="602" y="184"/>
                    </a:cubicBezTo>
                    <a:cubicBezTo>
                      <a:pt x="478" y="304"/>
                      <a:pt x="397" y="404"/>
                      <a:pt x="341" y="506"/>
                    </a:cubicBezTo>
                    <a:cubicBezTo>
                      <a:pt x="286" y="606"/>
                      <a:pt x="266" y="706"/>
                      <a:pt x="289" y="774"/>
                    </a:cubicBezTo>
                    <a:cubicBezTo>
                      <a:pt x="304" y="818"/>
                      <a:pt x="337" y="852"/>
                      <a:pt x="392" y="876"/>
                    </a:cubicBezTo>
                    <a:cubicBezTo>
                      <a:pt x="463" y="908"/>
                      <a:pt x="557" y="924"/>
                      <a:pt x="657" y="942"/>
                    </a:cubicBezTo>
                    <a:cubicBezTo>
                      <a:pt x="857" y="976"/>
                      <a:pt x="1084" y="1016"/>
                      <a:pt x="1222" y="1206"/>
                    </a:cubicBezTo>
                    <a:cubicBezTo>
                      <a:pt x="1300" y="1314"/>
                      <a:pt x="1325" y="1462"/>
                      <a:pt x="1290" y="1611"/>
                    </a:cubicBezTo>
                    <a:cubicBezTo>
                      <a:pt x="1246" y="1801"/>
                      <a:pt x="1127" y="1955"/>
                      <a:pt x="1022" y="2091"/>
                    </a:cubicBezTo>
                    <a:cubicBezTo>
                      <a:pt x="1002" y="2118"/>
                      <a:pt x="982" y="2144"/>
                      <a:pt x="962" y="2170"/>
                    </a:cubicBez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1" name="Oval 11">
                <a:extLst>
                  <a:ext uri="{FF2B5EF4-FFF2-40B4-BE49-F238E27FC236}">
                    <a16:creationId xmlns:a16="http://schemas.microsoft.com/office/drawing/2014/main" xmlns="" id="{F128B4B9-D7C8-F87D-91F8-A1C39A7B7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" y="1279"/>
                <a:ext cx="59" cy="59"/>
              </a:xfrm>
              <a:prstGeom prst="ellipse">
                <a:avLst/>
              </a:pr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xmlns="" id="{458261A7-F6C0-8558-9633-4BA901FD1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" y="1319"/>
                <a:ext cx="137" cy="98"/>
              </a:xfrm>
              <a:custGeom>
                <a:avLst/>
                <a:gdLst>
                  <a:gd name="T0" fmla="*/ 1275 w 1843"/>
                  <a:gd name="T1" fmla="*/ 1316 h 1316"/>
                  <a:gd name="T2" fmla="*/ 1087 w 1843"/>
                  <a:gd name="T3" fmla="*/ 1143 h 1316"/>
                  <a:gd name="T4" fmla="*/ 1560 w 1843"/>
                  <a:gd name="T5" fmla="*/ 627 h 1316"/>
                  <a:gd name="T6" fmla="*/ 17 w 1843"/>
                  <a:gd name="T7" fmla="*/ 347 h 1316"/>
                  <a:gd name="T8" fmla="*/ 0 w 1843"/>
                  <a:gd name="T9" fmla="*/ 92 h 1316"/>
                  <a:gd name="T10" fmla="*/ 1843 w 1843"/>
                  <a:gd name="T11" fmla="*/ 538 h 1316"/>
                  <a:gd name="T12" fmla="*/ 1837 w 1843"/>
                  <a:gd name="T13" fmla="*/ 704 h 1316"/>
                  <a:gd name="T14" fmla="*/ 1275 w 1843"/>
                  <a:gd name="T15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3" h="1316">
                    <a:moveTo>
                      <a:pt x="1275" y="1316"/>
                    </a:moveTo>
                    <a:cubicBezTo>
                      <a:pt x="1087" y="1143"/>
                      <a:pt x="1087" y="1143"/>
                      <a:pt x="1087" y="1143"/>
                    </a:cubicBezTo>
                    <a:cubicBezTo>
                      <a:pt x="1560" y="627"/>
                      <a:pt x="1560" y="627"/>
                      <a:pt x="1560" y="627"/>
                    </a:cubicBezTo>
                    <a:cubicBezTo>
                      <a:pt x="1393" y="509"/>
                      <a:pt x="949" y="286"/>
                      <a:pt x="17" y="347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400" y="0"/>
                      <a:pt x="1826" y="516"/>
                      <a:pt x="1843" y="538"/>
                    </a:cubicBezTo>
                    <a:cubicBezTo>
                      <a:pt x="1837" y="704"/>
                      <a:pt x="1837" y="704"/>
                      <a:pt x="1837" y="704"/>
                    </a:cubicBezTo>
                    <a:lnTo>
                      <a:pt x="1275" y="13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Freeform 13">
                <a:extLst>
                  <a:ext uri="{FF2B5EF4-FFF2-40B4-BE49-F238E27FC236}">
                    <a16:creationId xmlns:a16="http://schemas.microsoft.com/office/drawing/2014/main" xmlns="" id="{09E63B8F-107D-848A-5DE2-B05B73D64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1437"/>
                <a:ext cx="60" cy="63"/>
              </a:xfrm>
              <a:custGeom>
                <a:avLst/>
                <a:gdLst>
                  <a:gd name="T0" fmla="*/ 14 w 60"/>
                  <a:gd name="T1" fmla="*/ 63 h 63"/>
                  <a:gd name="T2" fmla="*/ 0 w 60"/>
                  <a:gd name="T3" fmla="*/ 51 h 63"/>
                  <a:gd name="T4" fmla="*/ 46 w 60"/>
                  <a:gd name="T5" fmla="*/ 0 h 63"/>
                  <a:gd name="T6" fmla="*/ 60 w 60"/>
                  <a:gd name="T7" fmla="*/ 13 h 63"/>
                  <a:gd name="T8" fmla="*/ 14 w 60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3">
                    <a:moveTo>
                      <a:pt x="14" y="63"/>
                    </a:moveTo>
                    <a:lnTo>
                      <a:pt x="0" y="51"/>
                    </a:lnTo>
                    <a:lnTo>
                      <a:pt x="46" y="0"/>
                    </a:lnTo>
                    <a:lnTo>
                      <a:pt x="60" y="13"/>
                    </a:lnTo>
                    <a:lnTo>
                      <a:pt x="14" y="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871FDAE8-5469-EFB8-8E75-3CA4FD425E1F}"/>
              </a:ext>
            </a:extLst>
          </p:cNvPr>
          <p:cNvGrpSpPr/>
          <p:nvPr/>
        </p:nvGrpSpPr>
        <p:grpSpPr>
          <a:xfrm>
            <a:off x="600390" y="3976464"/>
            <a:ext cx="2573911" cy="1181821"/>
            <a:chOff x="6121951" y="1779045"/>
            <a:chExt cx="2573911" cy="11818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D8803E1-E2C6-0151-3716-725857E1F18D}"/>
                </a:ext>
              </a:extLst>
            </p:cNvPr>
            <p:cNvSpPr txBox="1"/>
            <p:nvPr/>
          </p:nvSpPr>
          <p:spPr>
            <a:xfrm>
              <a:off x="6121951" y="2355572"/>
              <a:ext cx="2573911" cy="6052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КОМПЕНСАЦИЯ</a:t>
              </a:r>
            </a:p>
            <a:p>
              <a:pPr>
                <a:spcAft>
                  <a:spcPts val="400"/>
                </a:spcAft>
              </a:pP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найма жилья</a:t>
              </a: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DA8A785F-FA7B-8283-C24E-03BEDA0C96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200469" y="1779045"/>
              <a:ext cx="561319" cy="460872"/>
              <a:chOff x="3546" y="3277"/>
              <a:chExt cx="285" cy="234"/>
            </a:xfrm>
          </p:grpSpPr>
          <p:sp>
            <p:nvSpPr>
              <p:cNvPr id="5" name="AutoShape 3">
                <a:extLst>
                  <a:ext uri="{FF2B5EF4-FFF2-40B4-BE49-F238E27FC236}">
                    <a16:creationId xmlns:a16="http://schemas.microsoft.com/office/drawing/2014/main" xmlns="" id="{387AAE8D-EDE2-8FFF-0F8C-F33DFE80474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546" y="3277"/>
                <a:ext cx="28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xmlns="" id="{082D4711-4F19-6121-75C0-B7198A6AE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87"/>
                <a:ext cx="42" cy="76"/>
              </a:xfrm>
              <a:custGeom>
                <a:avLst/>
                <a:gdLst>
                  <a:gd name="T0" fmla="*/ 0 w 42"/>
                  <a:gd name="T1" fmla="*/ 76 h 76"/>
                  <a:gd name="T2" fmla="*/ 0 w 42"/>
                  <a:gd name="T3" fmla="*/ 0 h 76"/>
                  <a:gd name="T4" fmla="*/ 42 w 42"/>
                  <a:gd name="T5" fmla="*/ 0 h 76"/>
                  <a:gd name="T6" fmla="*/ 42 w 42"/>
                  <a:gd name="T7" fmla="*/ 43 h 76"/>
                  <a:gd name="T8" fmla="*/ 0 w 42"/>
                  <a:gd name="T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76">
                    <a:moveTo>
                      <a:pt x="0" y="76"/>
                    </a:moveTo>
                    <a:lnTo>
                      <a:pt x="0" y="0"/>
                    </a:lnTo>
                    <a:lnTo>
                      <a:pt x="42" y="0"/>
                    </a:lnTo>
                    <a:lnTo>
                      <a:pt x="42" y="43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xmlns="" id="{E20528B6-996B-85AC-E11F-21EA254F5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87"/>
                <a:ext cx="42" cy="76"/>
              </a:xfrm>
              <a:custGeom>
                <a:avLst/>
                <a:gdLst>
                  <a:gd name="T0" fmla="*/ 0 w 42"/>
                  <a:gd name="T1" fmla="*/ 76 h 76"/>
                  <a:gd name="T2" fmla="*/ 0 w 42"/>
                  <a:gd name="T3" fmla="*/ 0 h 76"/>
                  <a:gd name="T4" fmla="*/ 42 w 42"/>
                  <a:gd name="T5" fmla="*/ 0 h 76"/>
                  <a:gd name="T6" fmla="*/ 42 w 42"/>
                  <a:gd name="T7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76">
                    <a:moveTo>
                      <a:pt x="0" y="76"/>
                    </a:moveTo>
                    <a:lnTo>
                      <a:pt x="0" y="0"/>
                    </a:lnTo>
                    <a:lnTo>
                      <a:pt x="42" y="0"/>
                    </a:lnTo>
                    <a:lnTo>
                      <a:pt x="42" y="4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xmlns="" id="{F6BCCDE7-8B42-BB2B-400A-384C9F8BD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277"/>
                <a:ext cx="285" cy="121"/>
              </a:xfrm>
              <a:custGeom>
                <a:avLst/>
                <a:gdLst>
                  <a:gd name="T0" fmla="*/ 272 w 285"/>
                  <a:gd name="T1" fmla="*/ 121 h 121"/>
                  <a:gd name="T2" fmla="*/ 143 w 285"/>
                  <a:gd name="T3" fmla="*/ 22 h 121"/>
                  <a:gd name="T4" fmla="*/ 13 w 285"/>
                  <a:gd name="T5" fmla="*/ 121 h 121"/>
                  <a:gd name="T6" fmla="*/ 0 w 285"/>
                  <a:gd name="T7" fmla="*/ 104 h 121"/>
                  <a:gd name="T8" fmla="*/ 136 w 285"/>
                  <a:gd name="T9" fmla="*/ 0 h 121"/>
                  <a:gd name="T10" fmla="*/ 149 w 285"/>
                  <a:gd name="T11" fmla="*/ 0 h 121"/>
                  <a:gd name="T12" fmla="*/ 285 w 285"/>
                  <a:gd name="T13" fmla="*/ 104 h 121"/>
                  <a:gd name="T14" fmla="*/ 272 w 285"/>
                  <a:gd name="T1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5" h="121">
                    <a:moveTo>
                      <a:pt x="272" y="121"/>
                    </a:moveTo>
                    <a:lnTo>
                      <a:pt x="143" y="22"/>
                    </a:lnTo>
                    <a:lnTo>
                      <a:pt x="13" y="121"/>
                    </a:lnTo>
                    <a:lnTo>
                      <a:pt x="0" y="104"/>
                    </a:lnTo>
                    <a:lnTo>
                      <a:pt x="136" y="0"/>
                    </a:lnTo>
                    <a:lnTo>
                      <a:pt x="149" y="0"/>
                    </a:lnTo>
                    <a:lnTo>
                      <a:pt x="285" y="104"/>
                    </a:lnTo>
                    <a:lnTo>
                      <a:pt x="272" y="1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xmlns="" id="{64BCF34D-7944-C583-665D-85D07CE62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361"/>
                <a:ext cx="218" cy="150"/>
              </a:xfrm>
              <a:custGeom>
                <a:avLst/>
                <a:gdLst>
                  <a:gd name="T0" fmla="*/ 207 w 218"/>
                  <a:gd name="T1" fmla="*/ 150 h 150"/>
                  <a:gd name="T2" fmla="*/ 10 w 218"/>
                  <a:gd name="T3" fmla="*/ 150 h 150"/>
                  <a:gd name="T4" fmla="*/ 0 w 218"/>
                  <a:gd name="T5" fmla="*/ 139 h 150"/>
                  <a:gd name="T6" fmla="*/ 0 w 218"/>
                  <a:gd name="T7" fmla="*/ 0 h 150"/>
                  <a:gd name="T8" fmla="*/ 21 w 218"/>
                  <a:gd name="T9" fmla="*/ 0 h 150"/>
                  <a:gd name="T10" fmla="*/ 21 w 218"/>
                  <a:gd name="T11" fmla="*/ 129 h 150"/>
                  <a:gd name="T12" fmla="*/ 196 w 218"/>
                  <a:gd name="T13" fmla="*/ 129 h 150"/>
                  <a:gd name="T14" fmla="*/ 196 w 218"/>
                  <a:gd name="T15" fmla="*/ 0 h 150"/>
                  <a:gd name="T16" fmla="*/ 218 w 218"/>
                  <a:gd name="T17" fmla="*/ 0 h 150"/>
                  <a:gd name="T18" fmla="*/ 218 w 218"/>
                  <a:gd name="T19" fmla="*/ 139 h 150"/>
                  <a:gd name="T20" fmla="*/ 207 w 218"/>
                  <a:gd name="T2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8" h="150">
                    <a:moveTo>
                      <a:pt x="207" y="150"/>
                    </a:moveTo>
                    <a:lnTo>
                      <a:pt x="10" y="150"/>
                    </a:lnTo>
                    <a:lnTo>
                      <a:pt x="0" y="139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129"/>
                    </a:lnTo>
                    <a:lnTo>
                      <a:pt x="196" y="129"/>
                    </a:lnTo>
                    <a:lnTo>
                      <a:pt x="196" y="0"/>
                    </a:lnTo>
                    <a:lnTo>
                      <a:pt x="218" y="0"/>
                    </a:lnTo>
                    <a:lnTo>
                      <a:pt x="218" y="139"/>
                    </a:lnTo>
                    <a:lnTo>
                      <a:pt x="207" y="1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F93D951E-BEFC-2B1E-39C7-E20D8FA13807}"/>
              </a:ext>
            </a:extLst>
          </p:cNvPr>
          <p:cNvGrpSpPr/>
          <p:nvPr/>
        </p:nvGrpSpPr>
        <p:grpSpPr>
          <a:xfrm>
            <a:off x="5988357" y="1798740"/>
            <a:ext cx="2423328" cy="1624929"/>
            <a:chOff x="5530203" y="1515102"/>
            <a:chExt cx="2423328" cy="162492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1042E0FE-F9C0-50D4-2F07-BD3DCFE76FD7}"/>
                </a:ext>
              </a:extLst>
            </p:cNvPr>
            <p:cNvSpPr txBox="1"/>
            <p:nvPr/>
          </p:nvSpPr>
          <p:spPr>
            <a:xfrm>
              <a:off x="5530203" y="2073072"/>
              <a:ext cx="2423328" cy="106695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600" b="1" spc="1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БЕСПЛАТНЫЙ ПРОЕЗД</a:t>
              </a:r>
            </a:p>
            <a:p>
              <a:pPr>
                <a:spcAft>
                  <a:spcPts val="400"/>
                </a:spcAft>
              </a:pP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 места работы </a:t>
              </a:r>
              <a:b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spc="4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 ж/д транспорте</a:t>
              </a:r>
            </a:p>
          </p:txBody>
        </p: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xmlns="" id="{152B0CA6-F1FC-C4DC-07F2-23643F5ACC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15279" y="1515102"/>
              <a:ext cx="460375" cy="436416"/>
              <a:chOff x="561" y="2200"/>
              <a:chExt cx="269" cy="255"/>
            </a:xfrm>
          </p:grpSpPr>
          <p:sp>
            <p:nvSpPr>
              <p:cNvPr id="17" name="AutoShape 20">
                <a:extLst>
                  <a:ext uri="{FF2B5EF4-FFF2-40B4-BE49-F238E27FC236}">
                    <a16:creationId xmlns:a16="http://schemas.microsoft.com/office/drawing/2014/main" xmlns="" id="{6E4D4DE2-01AA-9607-5BC9-64C15B628D2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61" y="2200"/>
                <a:ext cx="269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xmlns="" id="{F01C2CEA-F913-35FB-6F61-16B9C7B93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" y="2346"/>
                <a:ext cx="109" cy="109"/>
              </a:xfrm>
              <a:custGeom>
                <a:avLst/>
                <a:gdLst>
                  <a:gd name="T0" fmla="*/ 1276 w 1276"/>
                  <a:gd name="T1" fmla="*/ 638 h 1276"/>
                  <a:gd name="T2" fmla="*/ 1276 w 1276"/>
                  <a:gd name="T3" fmla="*/ 629 h 1276"/>
                  <a:gd name="T4" fmla="*/ 647 w 1276"/>
                  <a:gd name="T5" fmla="*/ 0 h 1276"/>
                  <a:gd name="T6" fmla="*/ 638 w 1276"/>
                  <a:gd name="T7" fmla="*/ 0 h 1276"/>
                  <a:gd name="T8" fmla="*/ 0 w 1276"/>
                  <a:gd name="T9" fmla="*/ 638 h 1276"/>
                  <a:gd name="T10" fmla="*/ 187 w 1276"/>
                  <a:gd name="T11" fmla="*/ 1089 h 1276"/>
                  <a:gd name="T12" fmla="*/ 638 w 1276"/>
                  <a:gd name="T13" fmla="*/ 1276 h 1276"/>
                  <a:gd name="T14" fmla="*/ 1276 w 1276"/>
                  <a:gd name="T15" fmla="*/ 638 h 1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6" h="1276">
                    <a:moveTo>
                      <a:pt x="1276" y="638"/>
                    </a:moveTo>
                    <a:cubicBezTo>
                      <a:pt x="1276" y="629"/>
                      <a:pt x="1276" y="629"/>
                      <a:pt x="1276" y="629"/>
                    </a:cubicBezTo>
                    <a:cubicBezTo>
                      <a:pt x="1276" y="281"/>
                      <a:pt x="995" y="0"/>
                      <a:pt x="64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286" y="0"/>
                      <a:pt x="0" y="286"/>
                      <a:pt x="0" y="638"/>
                    </a:cubicBezTo>
                    <a:cubicBezTo>
                      <a:pt x="0" y="815"/>
                      <a:pt x="71" y="974"/>
                      <a:pt x="187" y="1089"/>
                    </a:cubicBezTo>
                    <a:cubicBezTo>
                      <a:pt x="302" y="1205"/>
                      <a:pt x="462" y="1276"/>
                      <a:pt x="638" y="1276"/>
                    </a:cubicBezTo>
                    <a:cubicBezTo>
                      <a:pt x="991" y="1276"/>
                      <a:pt x="1276" y="991"/>
                      <a:pt x="1276" y="638"/>
                    </a:cubicBezTo>
                    <a:close/>
                  </a:path>
                </a:pathLst>
              </a:custGeom>
              <a:solidFill>
                <a:srgbClr val="D2DA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xmlns="" id="{F52F35B7-4576-7B27-6361-93FD7C330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" y="2198"/>
                <a:ext cx="252" cy="249"/>
              </a:xfrm>
              <a:custGeom>
                <a:avLst/>
                <a:gdLst>
                  <a:gd name="T0" fmla="*/ 1502 w 2946"/>
                  <a:gd name="T1" fmla="*/ 2917 h 2917"/>
                  <a:gd name="T2" fmla="*/ 59 w 2946"/>
                  <a:gd name="T3" fmla="*/ 1577 h 2917"/>
                  <a:gd name="T4" fmla="*/ 1396 w 2946"/>
                  <a:gd name="T5" fmla="*/ 26 h 2917"/>
                  <a:gd name="T6" fmla="*/ 2449 w 2946"/>
                  <a:gd name="T7" fmla="*/ 374 h 2917"/>
                  <a:gd name="T8" fmla="*/ 2946 w 2946"/>
                  <a:gd name="T9" fmla="*/ 1363 h 2917"/>
                  <a:gd name="T10" fmla="*/ 2694 w 2946"/>
                  <a:gd name="T11" fmla="*/ 1382 h 2917"/>
                  <a:gd name="T12" fmla="*/ 2283 w 2946"/>
                  <a:gd name="T13" fmla="*/ 565 h 2917"/>
                  <a:gd name="T14" fmla="*/ 1415 w 2946"/>
                  <a:gd name="T15" fmla="*/ 278 h 2917"/>
                  <a:gd name="T16" fmla="*/ 311 w 2946"/>
                  <a:gd name="T17" fmla="*/ 1558 h 2917"/>
                  <a:gd name="T18" fmla="*/ 1591 w 2946"/>
                  <a:gd name="T19" fmla="*/ 2661 h 2917"/>
                  <a:gd name="T20" fmla="*/ 1610 w 2946"/>
                  <a:gd name="T21" fmla="*/ 2913 h 2917"/>
                  <a:gd name="T22" fmla="*/ 1502 w 2946"/>
                  <a:gd name="T23" fmla="*/ 2917 h 2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46" h="2917">
                    <a:moveTo>
                      <a:pt x="1502" y="2917"/>
                    </a:moveTo>
                    <a:cubicBezTo>
                      <a:pt x="752" y="2917"/>
                      <a:pt x="116" y="2336"/>
                      <a:pt x="59" y="1577"/>
                    </a:cubicBezTo>
                    <a:cubicBezTo>
                      <a:pt x="0" y="781"/>
                      <a:pt x="600" y="85"/>
                      <a:pt x="1396" y="26"/>
                    </a:cubicBezTo>
                    <a:cubicBezTo>
                      <a:pt x="1782" y="0"/>
                      <a:pt x="2156" y="121"/>
                      <a:pt x="2449" y="374"/>
                    </a:cubicBezTo>
                    <a:cubicBezTo>
                      <a:pt x="2741" y="626"/>
                      <a:pt x="2918" y="977"/>
                      <a:pt x="2946" y="1363"/>
                    </a:cubicBezTo>
                    <a:cubicBezTo>
                      <a:pt x="2694" y="1382"/>
                      <a:pt x="2694" y="1382"/>
                      <a:pt x="2694" y="1382"/>
                    </a:cubicBezTo>
                    <a:cubicBezTo>
                      <a:pt x="2671" y="1063"/>
                      <a:pt x="2525" y="773"/>
                      <a:pt x="2283" y="565"/>
                    </a:cubicBezTo>
                    <a:cubicBezTo>
                      <a:pt x="2042" y="356"/>
                      <a:pt x="1734" y="255"/>
                      <a:pt x="1415" y="278"/>
                    </a:cubicBezTo>
                    <a:cubicBezTo>
                      <a:pt x="758" y="327"/>
                      <a:pt x="263" y="901"/>
                      <a:pt x="311" y="1558"/>
                    </a:cubicBezTo>
                    <a:cubicBezTo>
                      <a:pt x="360" y="2215"/>
                      <a:pt x="933" y="2714"/>
                      <a:pt x="1591" y="2661"/>
                    </a:cubicBezTo>
                    <a:cubicBezTo>
                      <a:pt x="1610" y="2913"/>
                      <a:pt x="1610" y="2913"/>
                      <a:pt x="1610" y="2913"/>
                    </a:cubicBezTo>
                    <a:cubicBezTo>
                      <a:pt x="1574" y="2916"/>
                      <a:pt x="1538" y="2917"/>
                      <a:pt x="1502" y="29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xmlns="" id="{93E1E618-51C7-471D-E258-46FAEB9335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" y="2251"/>
                <a:ext cx="107" cy="146"/>
              </a:xfrm>
              <a:custGeom>
                <a:avLst/>
                <a:gdLst>
                  <a:gd name="T0" fmla="*/ 525 w 1255"/>
                  <a:gd name="T1" fmla="*/ 1713 h 1713"/>
                  <a:gd name="T2" fmla="*/ 273 w 1255"/>
                  <a:gd name="T3" fmla="*/ 1713 h 1713"/>
                  <a:gd name="T4" fmla="*/ 273 w 1255"/>
                  <a:gd name="T5" fmla="*/ 1013 h 1713"/>
                  <a:gd name="T6" fmla="*/ 0 w 1255"/>
                  <a:gd name="T7" fmla="*/ 1013 h 1713"/>
                  <a:gd name="T8" fmla="*/ 0 w 1255"/>
                  <a:gd name="T9" fmla="*/ 761 h 1713"/>
                  <a:gd name="T10" fmla="*/ 273 w 1255"/>
                  <a:gd name="T11" fmla="*/ 761 h 1713"/>
                  <a:gd name="T12" fmla="*/ 273 w 1255"/>
                  <a:gd name="T13" fmla="*/ 127 h 1713"/>
                  <a:gd name="T14" fmla="*/ 399 w 1255"/>
                  <a:gd name="T15" fmla="*/ 0 h 1713"/>
                  <a:gd name="T16" fmla="*/ 748 w 1255"/>
                  <a:gd name="T17" fmla="*/ 0 h 1713"/>
                  <a:gd name="T18" fmla="*/ 1255 w 1255"/>
                  <a:gd name="T19" fmla="*/ 507 h 1713"/>
                  <a:gd name="T20" fmla="*/ 748 w 1255"/>
                  <a:gd name="T21" fmla="*/ 1013 h 1713"/>
                  <a:gd name="T22" fmla="*/ 525 w 1255"/>
                  <a:gd name="T23" fmla="*/ 1013 h 1713"/>
                  <a:gd name="T24" fmla="*/ 525 w 1255"/>
                  <a:gd name="T25" fmla="*/ 1713 h 1713"/>
                  <a:gd name="T26" fmla="*/ 525 w 1255"/>
                  <a:gd name="T27" fmla="*/ 761 h 1713"/>
                  <a:gd name="T28" fmla="*/ 748 w 1255"/>
                  <a:gd name="T29" fmla="*/ 761 h 1713"/>
                  <a:gd name="T30" fmla="*/ 1002 w 1255"/>
                  <a:gd name="T31" fmla="*/ 507 h 1713"/>
                  <a:gd name="T32" fmla="*/ 748 w 1255"/>
                  <a:gd name="T33" fmla="*/ 253 h 1713"/>
                  <a:gd name="T34" fmla="*/ 525 w 1255"/>
                  <a:gd name="T35" fmla="*/ 253 h 1713"/>
                  <a:gd name="T36" fmla="*/ 525 w 1255"/>
                  <a:gd name="T37" fmla="*/ 761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5" h="1713">
                    <a:moveTo>
                      <a:pt x="525" y="1713"/>
                    </a:moveTo>
                    <a:cubicBezTo>
                      <a:pt x="273" y="1713"/>
                      <a:pt x="273" y="1713"/>
                      <a:pt x="273" y="1713"/>
                    </a:cubicBezTo>
                    <a:cubicBezTo>
                      <a:pt x="273" y="1013"/>
                      <a:pt x="273" y="1013"/>
                      <a:pt x="273" y="1013"/>
                    </a:cubicBezTo>
                    <a:cubicBezTo>
                      <a:pt x="0" y="1013"/>
                      <a:pt x="0" y="1013"/>
                      <a:pt x="0" y="1013"/>
                    </a:cubicBezTo>
                    <a:cubicBezTo>
                      <a:pt x="0" y="761"/>
                      <a:pt x="0" y="761"/>
                      <a:pt x="0" y="761"/>
                    </a:cubicBezTo>
                    <a:cubicBezTo>
                      <a:pt x="273" y="761"/>
                      <a:pt x="273" y="761"/>
                      <a:pt x="273" y="761"/>
                    </a:cubicBezTo>
                    <a:cubicBezTo>
                      <a:pt x="273" y="127"/>
                      <a:pt x="273" y="127"/>
                      <a:pt x="273" y="127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748" y="0"/>
                      <a:pt x="748" y="0"/>
                      <a:pt x="748" y="0"/>
                    </a:cubicBezTo>
                    <a:cubicBezTo>
                      <a:pt x="1027" y="0"/>
                      <a:pt x="1255" y="227"/>
                      <a:pt x="1255" y="507"/>
                    </a:cubicBezTo>
                    <a:cubicBezTo>
                      <a:pt x="1255" y="786"/>
                      <a:pt x="1027" y="1013"/>
                      <a:pt x="748" y="1013"/>
                    </a:cubicBezTo>
                    <a:cubicBezTo>
                      <a:pt x="525" y="1013"/>
                      <a:pt x="525" y="1013"/>
                      <a:pt x="525" y="1013"/>
                    </a:cubicBezTo>
                    <a:lnTo>
                      <a:pt x="525" y="1713"/>
                    </a:lnTo>
                    <a:close/>
                    <a:moveTo>
                      <a:pt x="525" y="761"/>
                    </a:moveTo>
                    <a:cubicBezTo>
                      <a:pt x="748" y="761"/>
                      <a:pt x="748" y="761"/>
                      <a:pt x="748" y="761"/>
                    </a:cubicBezTo>
                    <a:cubicBezTo>
                      <a:pt x="888" y="761"/>
                      <a:pt x="1002" y="647"/>
                      <a:pt x="1002" y="507"/>
                    </a:cubicBezTo>
                    <a:cubicBezTo>
                      <a:pt x="1002" y="367"/>
                      <a:pt x="888" y="253"/>
                      <a:pt x="748" y="253"/>
                    </a:cubicBezTo>
                    <a:cubicBezTo>
                      <a:pt x="525" y="253"/>
                      <a:pt x="525" y="253"/>
                      <a:pt x="525" y="253"/>
                    </a:cubicBezTo>
                    <a:lnTo>
                      <a:pt x="525" y="7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3" name="Rectangle 25">
                <a:extLst>
                  <a:ext uri="{FF2B5EF4-FFF2-40B4-BE49-F238E27FC236}">
                    <a16:creationId xmlns:a16="http://schemas.microsoft.com/office/drawing/2014/main" xmlns="" id="{C3515DBF-12A3-49AD-9C29-9034CCA1C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351"/>
                <a:ext cx="67" cy="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437728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DF073A-423D-1D62-FC41-BA31A1C35CD4}"/>
              </a:ext>
            </a:extLst>
          </p:cNvPr>
          <p:cNvSpPr txBox="1">
            <a:spLocks/>
          </p:cNvSpPr>
          <p:nvPr/>
        </p:nvSpPr>
        <p:spPr>
          <a:xfrm>
            <a:off x="829471" y="334131"/>
            <a:ext cx="10113653" cy="994172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0" algn="ctr" fontAlgn="auto">
              <a:lnSpc>
                <a:spcPts val="44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spc="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Премирование за наставничество</a:t>
            </a:r>
            <a:endParaRPr lang="ru-RU" sz="4000" b="1" spc="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xmlns="" id="{3969A13F-3332-4474-9745-65864012B120}"/>
              </a:ext>
            </a:extLst>
          </p:cNvPr>
          <p:cNvSpPr/>
          <p:nvPr/>
        </p:nvSpPr>
        <p:spPr>
          <a:xfrm>
            <a:off x="450375" y="2258056"/>
            <a:ext cx="2906973" cy="553384"/>
          </a:xfrm>
          <a:prstGeom prst="parallelogram">
            <a:avLst>
              <a:gd name="adj" fmla="val 5871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RussianRail G Pro" panose="02000503040000020004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5B913C-923D-4F3F-B8E1-5E4F2A6A42D8}"/>
              </a:ext>
            </a:extLst>
          </p:cNvPr>
          <p:cNvSpPr/>
          <p:nvPr/>
        </p:nvSpPr>
        <p:spPr>
          <a:xfrm>
            <a:off x="3555592" y="2469480"/>
            <a:ext cx="2531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RussianRail G Pro" panose="02000503040000020004" pitchFamily="50" charset="-52"/>
                <a:ea typeface="Verdana" panose="020B0604030504040204" pitchFamily="34" charset="0"/>
              </a:rPr>
              <a:t>получили единовременную выплату</a:t>
            </a:r>
            <a:endParaRPr lang="ru-RU" b="1" dirty="0">
              <a:solidFill>
                <a:schemeClr val="bg1"/>
              </a:solidFill>
              <a:latin typeface="RussianRail G Pro" panose="02000503040000020004" pitchFamily="50" charset="-52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4CD608-861B-4353-B0D4-3C597B4AD197}"/>
              </a:ext>
            </a:extLst>
          </p:cNvPr>
          <p:cNvSpPr txBox="1"/>
          <p:nvPr/>
        </p:nvSpPr>
        <p:spPr>
          <a:xfrm>
            <a:off x="4131382" y="1733256"/>
            <a:ext cx="1726514" cy="842898"/>
          </a:xfrm>
          <a:prstGeom prst="rect">
            <a:avLst/>
          </a:prstGeom>
          <a:noFill/>
        </p:spPr>
        <p:txBody>
          <a:bodyPr wrap="none" lIns="103227" tIns="51613" rIns="103227" bIns="51613" rtlCol="0">
            <a:spAutoFit/>
          </a:bodyPr>
          <a:lstStyle/>
          <a:p>
            <a:pPr algn="ctr"/>
            <a:r>
              <a:rPr lang="ru-RU" sz="4800" b="1" dirty="0" smtClean="0">
                <a:latin typeface="RussianRail G Pro" panose="02000503040000020004" pitchFamily="50" charset="-52"/>
              </a:rPr>
              <a:t>33 </a:t>
            </a:r>
            <a:r>
              <a:rPr lang="ru-RU" sz="2400" b="1" dirty="0" smtClean="0">
                <a:latin typeface="RussianRail G Pro" panose="02000503040000020004" pitchFamily="50" charset="-52"/>
              </a:rPr>
              <a:t>чел.</a:t>
            </a:r>
            <a:endParaRPr lang="ru-RU" sz="2400" b="1" dirty="0">
              <a:latin typeface="RussianRail G Pro" panose="02000503040000020004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45B913C-923D-4F3F-B8E1-5E4F2A6A42D8}"/>
              </a:ext>
            </a:extLst>
          </p:cNvPr>
          <p:cNvSpPr/>
          <p:nvPr/>
        </p:nvSpPr>
        <p:spPr>
          <a:xfrm>
            <a:off x="436728" y="2358405"/>
            <a:ext cx="2866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RussianRail G Pro" panose="02000503040000020004" pitchFamily="50" charset="-52"/>
                <a:ea typeface="Verdana" panose="020B0604030504040204" pitchFamily="34" charset="0"/>
              </a:rPr>
              <a:t>за </a:t>
            </a:r>
            <a:r>
              <a:rPr lang="en-US" sz="1600" b="1" dirty="0" smtClean="0">
                <a:latin typeface="RussianRail G Pro" panose="02000503040000020004" pitchFamily="50" charset="-52"/>
                <a:ea typeface="Verdana" panose="020B0604030504040204" pitchFamily="34" charset="0"/>
              </a:rPr>
              <a:t>8</a:t>
            </a:r>
            <a:r>
              <a:rPr lang="ru-RU" sz="1600" b="1" dirty="0" smtClean="0">
                <a:latin typeface="RussianRail G Pro" panose="02000503040000020004" pitchFamily="50" charset="-52"/>
                <a:ea typeface="Verdana" panose="020B0604030504040204" pitchFamily="34" charset="0"/>
              </a:rPr>
              <a:t> месяцев 202</a:t>
            </a:r>
            <a:r>
              <a:rPr lang="en-US" sz="1600" b="1" dirty="0" smtClean="0">
                <a:latin typeface="RussianRail G Pro" panose="02000503040000020004" pitchFamily="50" charset="-52"/>
                <a:ea typeface="Verdana" panose="020B0604030504040204" pitchFamily="34" charset="0"/>
              </a:rPr>
              <a:t>5</a:t>
            </a:r>
            <a:r>
              <a:rPr lang="ru-RU" sz="1600" b="1" dirty="0" smtClean="0">
                <a:latin typeface="RussianRail G Pro" panose="02000503040000020004" pitchFamily="50" charset="-52"/>
                <a:ea typeface="Verdana" panose="020B0604030504040204" pitchFamily="34" charset="0"/>
              </a:rPr>
              <a:t> года</a:t>
            </a:r>
            <a:endParaRPr lang="ru-RU" sz="1600" b="1" dirty="0">
              <a:latin typeface="RussianRail G Pro" panose="02000503040000020004" pitchFamily="50" charset="-52"/>
              <a:ea typeface="Verdana" panose="020B0604030504040204" pitchFamily="34" charset="0"/>
            </a:endParaRPr>
          </a:p>
        </p:txBody>
      </p:sp>
      <p:sp>
        <p:nvSpPr>
          <p:cNvPr id="31746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1390364"/>
              </p:ext>
            </p:extLst>
          </p:nvPr>
        </p:nvGraphicFramePr>
        <p:xfrm>
          <a:off x="191068" y="3889611"/>
          <a:ext cx="5158853" cy="16389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9714">
                  <a:extLst>
                    <a:ext uri="{9D8B030D-6E8A-4147-A177-3AD203B41FA5}">
                      <a16:colId xmlns:a16="http://schemas.microsoft.com/office/drawing/2014/main" xmlns="" val="2631791125"/>
                    </a:ext>
                  </a:extLst>
                </a:gridCol>
                <a:gridCol w="1080716">
                  <a:extLst>
                    <a:ext uri="{9D8B030D-6E8A-4147-A177-3AD203B41FA5}">
                      <a16:colId xmlns:a16="http://schemas.microsoft.com/office/drawing/2014/main" xmlns="" val="2150746687"/>
                    </a:ext>
                  </a:extLst>
                </a:gridCol>
                <a:gridCol w="1157824">
                  <a:extLst>
                    <a:ext uri="{9D8B030D-6E8A-4147-A177-3AD203B41FA5}">
                      <a16:colId xmlns:a16="http://schemas.microsoft.com/office/drawing/2014/main" xmlns="" val="2071207786"/>
                    </a:ext>
                  </a:extLst>
                </a:gridCol>
                <a:gridCol w="1630599">
                  <a:extLst>
                    <a:ext uri="{9D8B030D-6E8A-4147-A177-3AD203B41FA5}">
                      <a16:colId xmlns:a16="http://schemas.microsoft.com/office/drawing/2014/main" xmlns="" val="4081199937"/>
                    </a:ext>
                  </a:extLst>
                </a:gridCol>
              </a:tblGrid>
              <a:tr h="529938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</a:t>
                      </a:r>
                      <a:r>
                        <a:rPr lang="en-US" sz="2000" dirty="0" smtClean="0"/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2024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8мес. 2025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6495897"/>
                  </a:ext>
                </a:extLst>
              </a:tr>
              <a:tr h="52993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Чел.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24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36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33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9149388"/>
                  </a:ext>
                </a:extLst>
              </a:tr>
              <a:tr h="49596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Сумма,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руб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557727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947300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,0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RussianRail G Pro" panose="02000503040000020004" pitchFamily="50" charset="-52"/>
                          <a:ea typeface="Verdana" panose="020B0604030504040204" pitchFamily="34" charset="0"/>
                          <a:cs typeface="+mn-cs"/>
                        </a:rPr>
                        <a:t>641285,5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RussianRail G Pro" panose="02000503040000020004" pitchFamily="50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0894321"/>
                  </a:ext>
                </a:extLst>
              </a:tr>
            </a:tbl>
          </a:graphicData>
        </a:graphic>
      </p:graphicFrame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2769" y="2033515"/>
            <a:ext cx="8259231" cy="55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F7B631C-4220-4B34-D76B-17531FD6B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54127D6F-4405-999C-878F-5F2C082DC3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E46BDEE-B580-EA5C-5AD8-63536E4A3470}"/>
              </a:ext>
            </a:extLst>
          </p:cNvPr>
          <p:cNvSpPr/>
          <p:nvPr/>
        </p:nvSpPr>
        <p:spPr>
          <a:xfrm>
            <a:off x="8790808" y="0"/>
            <a:ext cx="3401192" cy="6858000"/>
          </a:xfrm>
          <a:prstGeom prst="rect">
            <a:avLst/>
          </a:prstGeom>
          <a:solidFill>
            <a:srgbClr val="D2DA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A80170-32FB-2BE2-79C6-82770A09F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A303BC-4020-C8AD-FAA0-29ADC8DF8B40}"/>
              </a:ext>
            </a:extLst>
          </p:cNvPr>
          <p:cNvSpPr txBox="1"/>
          <p:nvPr/>
        </p:nvSpPr>
        <p:spPr>
          <a:xfrm>
            <a:off x="362598" y="2634132"/>
            <a:ext cx="2423980" cy="243143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1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Проявляться</a:t>
            </a: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заявлять о себе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1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Проводить</a:t>
            </a: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мероприятия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Участвовать </a:t>
            </a: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проектах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Представлять</a:t>
            </a: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компанию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Быть активным </a:t>
            </a: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значимым работником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A67291-64AF-93E8-09B9-DFE68DB33964}"/>
              </a:ext>
            </a:extLst>
          </p:cNvPr>
          <p:cNvSpPr txBox="1"/>
          <p:nvPr/>
        </p:nvSpPr>
        <p:spPr>
          <a:xfrm>
            <a:off x="3216976" y="2590868"/>
            <a:ext cx="2477566" cy="172354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1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Разрабатывать</a:t>
            </a: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новые проекты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Обучаться</a:t>
            </a:r>
            <a:br>
              <a:rPr lang="ru-RU" sz="1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лучших</a:t>
            </a: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2FE0C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sz="1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Знакомиться </a:t>
            </a: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представителями молодежи вашей дороги</a:t>
            </a:r>
            <a:endParaRPr kumimoji="0" lang="ru-RU" sz="1200" u="none" strike="noStrike" kern="1200" cap="none" spc="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AB86E2-E38C-932C-7224-FE1B6432A7AA}"/>
              </a:ext>
            </a:extLst>
          </p:cNvPr>
          <p:cNvSpPr txBox="1"/>
          <p:nvPr/>
        </p:nvSpPr>
        <p:spPr>
          <a:xfrm>
            <a:off x="9068242" y="2590868"/>
            <a:ext cx="384874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Активных и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инициативных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работников компания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ляет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составе делегации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Всероссийские </a:t>
            </a:r>
            <a:b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мероприятия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0A5453F-D72F-A29F-8C97-31BFE2AA0D21}"/>
              </a:ext>
            </a:extLst>
          </p:cNvPr>
          <p:cNvSpPr txBox="1">
            <a:spLocks/>
          </p:cNvSpPr>
          <p:nvPr/>
        </p:nvSpPr>
        <p:spPr>
          <a:xfrm>
            <a:off x="549380" y="1893441"/>
            <a:ext cx="2815379" cy="1256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100" normalizeH="0" baseline="0" noProof="0" dirty="0" smtClean="0">
                <a:ln>
                  <a:noFill/>
                </a:ln>
                <a:solidFill>
                  <a:srgbClr val="D2DAF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СОВЕТ </a:t>
            </a:r>
            <a:r>
              <a:rPr kumimoji="0" lang="ru-RU" sz="1800" b="1" u="none" strike="noStrike" kern="1200" cap="none" spc="100" normalizeH="0" baseline="0" noProof="0" dirty="0">
                <a:ln>
                  <a:noFill/>
                </a:ln>
                <a:solidFill>
                  <a:srgbClr val="D2DAF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МОЛОДЕЖИ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32F01E0F-E6A8-517A-8419-BBE8C893ADE5}"/>
              </a:ext>
            </a:extLst>
          </p:cNvPr>
          <p:cNvSpPr txBox="1">
            <a:spLocks/>
          </p:cNvSpPr>
          <p:nvPr/>
        </p:nvSpPr>
        <p:spPr>
          <a:xfrm>
            <a:off x="3156609" y="1897773"/>
            <a:ext cx="2815379" cy="1256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100" normalizeH="0" baseline="0" noProof="0" dirty="0">
                <a:ln>
                  <a:noFill/>
                </a:ln>
                <a:solidFill>
                  <a:srgbClr val="D2DAF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СЛЕТЫ МОЛОДЕЖИ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F4DC540-6EC6-F1BD-7F28-31142DA140E9}"/>
              </a:ext>
            </a:extLst>
          </p:cNvPr>
          <p:cNvSpPr txBox="1">
            <a:spLocks/>
          </p:cNvSpPr>
          <p:nvPr/>
        </p:nvSpPr>
        <p:spPr>
          <a:xfrm>
            <a:off x="5812071" y="1893441"/>
            <a:ext cx="3230017" cy="1256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100" normalizeH="0" baseline="0" noProof="0" dirty="0">
                <a:ln>
                  <a:noFill/>
                </a:ln>
                <a:solidFill>
                  <a:srgbClr val="D2DAF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МОЛОДЕЖНЫЕ ПРОЕКТЫ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821E08AD-54C7-9131-BE2D-3C53AE88C409}"/>
              </a:ext>
            </a:extLst>
          </p:cNvPr>
          <p:cNvSpPr txBox="1">
            <a:spLocks/>
          </p:cNvSpPr>
          <p:nvPr/>
        </p:nvSpPr>
        <p:spPr>
          <a:xfrm>
            <a:off x="9070433" y="1893442"/>
            <a:ext cx="3848746" cy="1256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100" normalizeH="0" baseline="0" noProof="0" dirty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ПАРТНЕРСКИЕ МЕРОПРИЯТИЯ</a:t>
            </a:r>
          </a:p>
        </p:txBody>
      </p:sp>
      <p:pic>
        <p:nvPicPr>
          <p:cNvPr id="23" name="Рисунок 22" descr="Изображение выглядит как снимок экрана, Сирень, фиолетовый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4B91D74E-A635-EEEE-BA9C-163E9EAFD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72130" y="3818417"/>
            <a:ext cx="1744852" cy="3738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черный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4BD98711-CA03-3661-5E9B-FEE3F45EBE2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81380" y="4386960"/>
            <a:ext cx="922081" cy="21464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екст, снимок экрана, Шрифт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C6E8EE3-B38D-15F9-F1AA-0052CB63282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71517" y="4192311"/>
            <a:ext cx="997071" cy="561921"/>
          </a:xfrm>
          <a:prstGeom prst="rect">
            <a:avLst/>
          </a:prstGeom>
        </p:spPr>
      </p:pic>
      <p:grpSp>
        <p:nvGrpSpPr>
          <p:cNvPr id="38" name="Group 4">
            <a:extLst>
              <a:ext uri="{FF2B5EF4-FFF2-40B4-BE49-F238E27FC236}">
                <a16:creationId xmlns:a16="http://schemas.microsoft.com/office/drawing/2014/main" xmlns="" id="{660B8590-82B7-7B24-E86B-B7CA1439CB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77233" y="711492"/>
            <a:ext cx="1039813" cy="657225"/>
            <a:chOff x="5658" y="301"/>
            <a:chExt cx="655" cy="414"/>
          </a:xfrm>
        </p:grpSpPr>
        <p:sp>
          <p:nvSpPr>
            <p:cNvPr id="39" name="AutoShape 3">
              <a:extLst>
                <a:ext uri="{FF2B5EF4-FFF2-40B4-BE49-F238E27FC236}">
                  <a16:creationId xmlns:a16="http://schemas.microsoft.com/office/drawing/2014/main" xmlns="" id="{459C3871-D9EC-52E2-8E21-5455120281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58" y="301"/>
              <a:ext cx="655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145A29EF-DF8E-E532-AEF2-AD72F0AE57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0" y="486"/>
              <a:ext cx="653" cy="229"/>
            </a:xfrm>
            <a:custGeom>
              <a:avLst/>
              <a:gdLst>
                <a:gd name="T0" fmla="*/ 5423 w 16147"/>
                <a:gd name="T1" fmla="*/ 3682 h 5664"/>
                <a:gd name="T2" fmla="*/ 4131 w 16147"/>
                <a:gd name="T3" fmla="*/ 5664 h 5664"/>
                <a:gd name="T4" fmla="*/ 4595 w 16147"/>
                <a:gd name="T5" fmla="*/ 3343 h 5664"/>
                <a:gd name="T6" fmla="*/ 6077 w 16147"/>
                <a:gd name="T7" fmla="*/ 5664 h 5664"/>
                <a:gd name="T8" fmla="*/ 3407 w 16147"/>
                <a:gd name="T9" fmla="*/ 4296 h 5664"/>
                <a:gd name="T10" fmla="*/ 3167 w 16147"/>
                <a:gd name="T11" fmla="*/ 4466 h 5664"/>
                <a:gd name="T12" fmla="*/ 2595 w 16147"/>
                <a:gd name="T13" fmla="*/ 4466 h 5664"/>
                <a:gd name="T14" fmla="*/ 1552 w 16147"/>
                <a:gd name="T15" fmla="*/ 5120 h 5664"/>
                <a:gd name="T16" fmla="*/ 1983 w 16147"/>
                <a:gd name="T17" fmla="*/ 3343 h 5664"/>
                <a:gd name="T18" fmla="*/ 2993 w 16147"/>
                <a:gd name="T19" fmla="*/ 3343 h 5664"/>
                <a:gd name="T20" fmla="*/ 4037 w 16147"/>
                <a:gd name="T21" fmla="*/ 3343 h 5664"/>
                <a:gd name="T22" fmla="*/ 729 w 16147"/>
                <a:gd name="T23" fmla="*/ 4385 h 5664"/>
                <a:gd name="T24" fmla="*/ 398 w 16147"/>
                <a:gd name="T25" fmla="*/ 4385 h 5664"/>
                <a:gd name="T26" fmla="*/ 563 w 16147"/>
                <a:gd name="T27" fmla="*/ 4725 h 5664"/>
                <a:gd name="T28" fmla="*/ 0 w 16147"/>
                <a:gd name="T29" fmla="*/ 3343 h 5664"/>
                <a:gd name="T30" fmla="*/ 15459 w 16147"/>
                <a:gd name="T31" fmla="*/ 1804 h 5664"/>
                <a:gd name="T32" fmla="*/ 15128 w 16147"/>
                <a:gd name="T33" fmla="*/ 875 h 5664"/>
                <a:gd name="T34" fmla="*/ 15302 w 16147"/>
                <a:gd name="T35" fmla="*/ 2782 h 5664"/>
                <a:gd name="T36" fmla="*/ 14421 w 16147"/>
                <a:gd name="T37" fmla="*/ 2652 h 5664"/>
                <a:gd name="T38" fmla="*/ 13377 w 16147"/>
                <a:gd name="T39" fmla="*/ 1998 h 5664"/>
                <a:gd name="T40" fmla="*/ 12806 w 16147"/>
                <a:gd name="T41" fmla="*/ 1998 h 5664"/>
                <a:gd name="T42" fmla="*/ 12563 w 16147"/>
                <a:gd name="T43" fmla="*/ 1828 h 5664"/>
                <a:gd name="T44" fmla="*/ 12806 w 16147"/>
                <a:gd name="T45" fmla="*/ 1659 h 5664"/>
                <a:gd name="T46" fmla="*/ 13377 w 16147"/>
                <a:gd name="T47" fmla="*/ 1659 h 5664"/>
                <a:gd name="T48" fmla="*/ 14421 w 16147"/>
                <a:gd name="T49" fmla="*/ 1005 h 5664"/>
                <a:gd name="T50" fmla="*/ 11726 w 16147"/>
                <a:gd name="T51" fmla="*/ 340 h 5664"/>
                <a:gd name="T52" fmla="*/ 11726 w 16147"/>
                <a:gd name="T53" fmla="*/ 2782 h 5664"/>
                <a:gd name="T54" fmla="*/ 11569 w 16147"/>
                <a:gd name="T55" fmla="*/ 1998 h 5664"/>
                <a:gd name="T56" fmla="*/ 11726 w 16147"/>
                <a:gd name="T57" fmla="*/ 1215 h 5664"/>
                <a:gd name="T58" fmla="*/ 9100 w 16147"/>
                <a:gd name="T59" fmla="*/ 1215 h 5664"/>
                <a:gd name="T60" fmla="*/ 9100 w 16147"/>
                <a:gd name="T61" fmla="*/ 1215 h 5664"/>
                <a:gd name="T62" fmla="*/ 8278 w 16147"/>
                <a:gd name="T63" fmla="*/ 2442 h 5664"/>
                <a:gd name="T64" fmla="*/ 9967 w 16147"/>
                <a:gd name="T65" fmla="*/ 875 h 5664"/>
                <a:gd name="T66" fmla="*/ 9876 w 16147"/>
                <a:gd name="T67" fmla="*/ 3196 h 5664"/>
                <a:gd name="T68" fmla="*/ 6941 w 16147"/>
                <a:gd name="T69" fmla="*/ 1853 h 5664"/>
                <a:gd name="T70" fmla="*/ 7322 w 16147"/>
                <a:gd name="T71" fmla="*/ 1199 h 5664"/>
                <a:gd name="T72" fmla="*/ 8134 w 16147"/>
                <a:gd name="T73" fmla="*/ 1909 h 5664"/>
                <a:gd name="T74" fmla="*/ 6511 w 16147"/>
                <a:gd name="T75" fmla="*/ 1748 h 5664"/>
                <a:gd name="T76" fmla="*/ 6102 w 16147"/>
                <a:gd name="T77" fmla="*/ 2782 h 5664"/>
                <a:gd name="T78" fmla="*/ 5144 w 16147"/>
                <a:gd name="T79" fmla="*/ 2270 h 5664"/>
                <a:gd name="T80" fmla="*/ 4868 w 16147"/>
                <a:gd name="T81" fmla="*/ 875 h 5664"/>
                <a:gd name="T82" fmla="*/ 3440 w 16147"/>
                <a:gd name="T83" fmla="*/ 2459 h 5664"/>
                <a:gd name="T84" fmla="*/ 3059 w 16147"/>
                <a:gd name="T85" fmla="*/ 1804 h 5664"/>
                <a:gd name="T86" fmla="*/ 3482 w 16147"/>
                <a:gd name="T87" fmla="*/ 2830 h 5664"/>
                <a:gd name="T88" fmla="*/ 3399 w 16147"/>
                <a:gd name="T89" fmla="*/ 827 h 5664"/>
                <a:gd name="T90" fmla="*/ 1160 w 16147"/>
                <a:gd name="T91" fmla="*/ 2346 h 5664"/>
                <a:gd name="T92" fmla="*/ 1831 w 16147"/>
                <a:gd name="T93" fmla="*/ 2782 h 5664"/>
                <a:gd name="T94" fmla="*/ 895 w 16147"/>
                <a:gd name="T95" fmla="*/ 2782 h 5664"/>
                <a:gd name="T96" fmla="*/ 0 w 16147"/>
                <a:gd name="T97" fmla="*/ 2782 h 5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147" h="5664">
                  <a:moveTo>
                    <a:pt x="4953" y="3682"/>
                  </a:moveTo>
                  <a:cubicBezTo>
                    <a:pt x="4953" y="3992"/>
                    <a:pt x="4931" y="4458"/>
                    <a:pt x="4722" y="4910"/>
                  </a:cubicBezTo>
                  <a:cubicBezTo>
                    <a:pt x="5423" y="4910"/>
                    <a:pt x="5423" y="4910"/>
                    <a:pt x="5423" y="4910"/>
                  </a:cubicBezTo>
                  <a:cubicBezTo>
                    <a:pt x="5423" y="3682"/>
                    <a:pt x="5423" y="3682"/>
                    <a:pt x="5423" y="3682"/>
                  </a:cubicBezTo>
                  <a:lnTo>
                    <a:pt x="4953" y="3682"/>
                  </a:lnTo>
                  <a:close/>
                  <a:moveTo>
                    <a:pt x="4479" y="5250"/>
                  </a:moveTo>
                  <a:cubicBezTo>
                    <a:pt x="4479" y="5664"/>
                    <a:pt x="4479" y="5664"/>
                    <a:pt x="4479" y="5664"/>
                  </a:cubicBezTo>
                  <a:cubicBezTo>
                    <a:pt x="4131" y="5664"/>
                    <a:pt x="4131" y="5664"/>
                    <a:pt x="4131" y="5664"/>
                  </a:cubicBezTo>
                  <a:cubicBezTo>
                    <a:pt x="4131" y="4910"/>
                    <a:pt x="4131" y="4910"/>
                    <a:pt x="4131" y="4910"/>
                  </a:cubicBezTo>
                  <a:cubicBezTo>
                    <a:pt x="4335" y="4910"/>
                    <a:pt x="4335" y="4910"/>
                    <a:pt x="4335" y="4910"/>
                  </a:cubicBezTo>
                  <a:cubicBezTo>
                    <a:pt x="4567" y="4409"/>
                    <a:pt x="4595" y="3971"/>
                    <a:pt x="4595" y="3561"/>
                  </a:cubicBezTo>
                  <a:cubicBezTo>
                    <a:pt x="4595" y="3343"/>
                    <a:pt x="4595" y="3343"/>
                    <a:pt x="4595" y="3343"/>
                  </a:cubicBezTo>
                  <a:cubicBezTo>
                    <a:pt x="5820" y="3343"/>
                    <a:pt x="5820" y="3343"/>
                    <a:pt x="5820" y="3343"/>
                  </a:cubicBezTo>
                  <a:cubicBezTo>
                    <a:pt x="5820" y="4910"/>
                    <a:pt x="5820" y="4910"/>
                    <a:pt x="5820" y="4910"/>
                  </a:cubicBezTo>
                  <a:cubicBezTo>
                    <a:pt x="6077" y="4910"/>
                    <a:pt x="6077" y="4910"/>
                    <a:pt x="6077" y="4910"/>
                  </a:cubicBezTo>
                  <a:cubicBezTo>
                    <a:pt x="6077" y="5664"/>
                    <a:pt x="6077" y="5664"/>
                    <a:pt x="6077" y="5664"/>
                  </a:cubicBezTo>
                  <a:cubicBezTo>
                    <a:pt x="5729" y="5664"/>
                    <a:pt x="5729" y="5664"/>
                    <a:pt x="5729" y="5664"/>
                  </a:cubicBezTo>
                  <a:cubicBezTo>
                    <a:pt x="5729" y="5250"/>
                    <a:pt x="5729" y="5250"/>
                    <a:pt x="5729" y="5250"/>
                  </a:cubicBezTo>
                  <a:lnTo>
                    <a:pt x="4479" y="5250"/>
                  </a:lnTo>
                  <a:close/>
                  <a:moveTo>
                    <a:pt x="3407" y="4296"/>
                  </a:moveTo>
                  <a:cubicBezTo>
                    <a:pt x="4037" y="5120"/>
                    <a:pt x="4037" y="5120"/>
                    <a:pt x="4037" y="5120"/>
                  </a:cubicBezTo>
                  <a:cubicBezTo>
                    <a:pt x="4037" y="5250"/>
                    <a:pt x="4037" y="5250"/>
                    <a:pt x="4037" y="5250"/>
                  </a:cubicBezTo>
                  <a:cubicBezTo>
                    <a:pt x="3606" y="5250"/>
                    <a:pt x="3606" y="5250"/>
                    <a:pt x="3606" y="5250"/>
                  </a:cubicBezTo>
                  <a:cubicBezTo>
                    <a:pt x="3333" y="4894"/>
                    <a:pt x="3167" y="4679"/>
                    <a:pt x="3167" y="4466"/>
                  </a:cubicBezTo>
                  <a:cubicBezTo>
                    <a:pt x="2993" y="4466"/>
                    <a:pt x="2993" y="4466"/>
                    <a:pt x="2993" y="4466"/>
                  </a:cubicBezTo>
                  <a:cubicBezTo>
                    <a:pt x="2993" y="5250"/>
                    <a:pt x="2993" y="5250"/>
                    <a:pt x="2993" y="5250"/>
                  </a:cubicBezTo>
                  <a:cubicBezTo>
                    <a:pt x="2595" y="5250"/>
                    <a:pt x="2595" y="5250"/>
                    <a:pt x="2595" y="5250"/>
                  </a:cubicBezTo>
                  <a:cubicBezTo>
                    <a:pt x="2595" y="4466"/>
                    <a:pt x="2595" y="4466"/>
                    <a:pt x="2595" y="4466"/>
                  </a:cubicBezTo>
                  <a:cubicBezTo>
                    <a:pt x="2422" y="4466"/>
                    <a:pt x="2422" y="4466"/>
                    <a:pt x="2422" y="4466"/>
                  </a:cubicBezTo>
                  <a:cubicBezTo>
                    <a:pt x="2422" y="4679"/>
                    <a:pt x="2256" y="4894"/>
                    <a:pt x="1983" y="5250"/>
                  </a:cubicBezTo>
                  <a:cubicBezTo>
                    <a:pt x="1552" y="5250"/>
                    <a:pt x="1552" y="5250"/>
                    <a:pt x="1552" y="5250"/>
                  </a:cubicBezTo>
                  <a:cubicBezTo>
                    <a:pt x="1552" y="5120"/>
                    <a:pt x="1552" y="5120"/>
                    <a:pt x="1552" y="5120"/>
                  </a:cubicBezTo>
                  <a:cubicBezTo>
                    <a:pt x="2179" y="4296"/>
                    <a:pt x="2179" y="4296"/>
                    <a:pt x="2179" y="4296"/>
                  </a:cubicBezTo>
                  <a:cubicBezTo>
                    <a:pt x="1552" y="3472"/>
                    <a:pt x="1552" y="3472"/>
                    <a:pt x="1552" y="3472"/>
                  </a:cubicBezTo>
                  <a:cubicBezTo>
                    <a:pt x="1552" y="3343"/>
                    <a:pt x="1552" y="3343"/>
                    <a:pt x="1552" y="3343"/>
                  </a:cubicBezTo>
                  <a:cubicBezTo>
                    <a:pt x="1983" y="3343"/>
                    <a:pt x="1983" y="3343"/>
                    <a:pt x="1983" y="3343"/>
                  </a:cubicBezTo>
                  <a:cubicBezTo>
                    <a:pt x="2256" y="3693"/>
                    <a:pt x="2422" y="3901"/>
                    <a:pt x="2422" y="4127"/>
                  </a:cubicBezTo>
                  <a:cubicBezTo>
                    <a:pt x="2595" y="4127"/>
                    <a:pt x="2595" y="4127"/>
                    <a:pt x="2595" y="4127"/>
                  </a:cubicBezTo>
                  <a:cubicBezTo>
                    <a:pt x="2595" y="3343"/>
                    <a:pt x="2595" y="3343"/>
                    <a:pt x="2595" y="3343"/>
                  </a:cubicBezTo>
                  <a:cubicBezTo>
                    <a:pt x="2993" y="3343"/>
                    <a:pt x="2993" y="3343"/>
                    <a:pt x="2993" y="3343"/>
                  </a:cubicBezTo>
                  <a:cubicBezTo>
                    <a:pt x="2993" y="4127"/>
                    <a:pt x="2993" y="4127"/>
                    <a:pt x="2993" y="4127"/>
                  </a:cubicBezTo>
                  <a:cubicBezTo>
                    <a:pt x="3167" y="4127"/>
                    <a:pt x="3167" y="4127"/>
                    <a:pt x="3167" y="4127"/>
                  </a:cubicBezTo>
                  <a:cubicBezTo>
                    <a:pt x="3167" y="3914"/>
                    <a:pt x="3333" y="3699"/>
                    <a:pt x="3606" y="3343"/>
                  </a:cubicBezTo>
                  <a:cubicBezTo>
                    <a:pt x="4037" y="3343"/>
                    <a:pt x="4037" y="3343"/>
                    <a:pt x="4037" y="3343"/>
                  </a:cubicBezTo>
                  <a:cubicBezTo>
                    <a:pt x="4037" y="3472"/>
                    <a:pt x="4037" y="3472"/>
                    <a:pt x="4037" y="3472"/>
                  </a:cubicBezTo>
                  <a:lnTo>
                    <a:pt x="3407" y="4296"/>
                  </a:lnTo>
                  <a:close/>
                  <a:moveTo>
                    <a:pt x="398" y="4385"/>
                  </a:moveTo>
                  <a:cubicBezTo>
                    <a:pt x="729" y="4385"/>
                    <a:pt x="729" y="4385"/>
                    <a:pt x="729" y="4385"/>
                  </a:cubicBezTo>
                  <a:cubicBezTo>
                    <a:pt x="1002" y="4385"/>
                    <a:pt x="1002" y="4385"/>
                    <a:pt x="1002" y="4035"/>
                  </a:cubicBezTo>
                  <a:cubicBezTo>
                    <a:pt x="1002" y="3682"/>
                    <a:pt x="1002" y="3682"/>
                    <a:pt x="729" y="3682"/>
                  </a:cubicBezTo>
                  <a:cubicBezTo>
                    <a:pt x="398" y="3682"/>
                    <a:pt x="398" y="3682"/>
                    <a:pt x="398" y="3682"/>
                  </a:cubicBezTo>
                  <a:lnTo>
                    <a:pt x="398" y="4385"/>
                  </a:lnTo>
                  <a:close/>
                  <a:moveTo>
                    <a:pt x="0" y="3343"/>
                  </a:moveTo>
                  <a:cubicBezTo>
                    <a:pt x="563" y="3343"/>
                    <a:pt x="563" y="3343"/>
                    <a:pt x="563" y="3343"/>
                  </a:cubicBezTo>
                  <a:cubicBezTo>
                    <a:pt x="1002" y="3343"/>
                    <a:pt x="1425" y="3343"/>
                    <a:pt x="1425" y="4035"/>
                  </a:cubicBezTo>
                  <a:cubicBezTo>
                    <a:pt x="1425" y="4725"/>
                    <a:pt x="1002" y="4725"/>
                    <a:pt x="563" y="4725"/>
                  </a:cubicBezTo>
                  <a:cubicBezTo>
                    <a:pt x="398" y="4725"/>
                    <a:pt x="398" y="4725"/>
                    <a:pt x="398" y="4725"/>
                  </a:cubicBezTo>
                  <a:cubicBezTo>
                    <a:pt x="398" y="5250"/>
                    <a:pt x="398" y="5250"/>
                    <a:pt x="398" y="5250"/>
                  </a:cubicBezTo>
                  <a:cubicBezTo>
                    <a:pt x="0" y="5250"/>
                    <a:pt x="0" y="5250"/>
                    <a:pt x="0" y="5250"/>
                  </a:cubicBezTo>
                  <a:lnTo>
                    <a:pt x="0" y="3343"/>
                  </a:lnTo>
                  <a:close/>
                  <a:moveTo>
                    <a:pt x="15128" y="2442"/>
                  </a:moveTo>
                  <a:cubicBezTo>
                    <a:pt x="15459" y="2442"/>
                    <a:pt x="15459" y="2442"/>
                    <a:pt x="15459" y="2442"/>
                  </a:cubicBezTo>
                  <a:cubicBezTo>
                    <a:pt x="15724" y="2442"/>
                    <a:pt x="15724" y="2442"/>
                    <a:pt x="15724" y="2122"/>
                  </a:cubicBezTo>
                  <a:cubicBezTo>
                    <a:pt x="15724" y="1804"/>
                    <a:pt x="15724" y="1804"/>
                    <a:pt x="15459" y="1804"/>
                  </a:cubicBezTo>
                  <a:cubicBezTo>
                    <a:pt x="15128" y="1804"/>
                    <a:pt x="15128" y="1804"/>
                    <a:pt x="15128" y="1804"/>
                  </a:cubicBezTo>
                  <a:lnTo>
                    <a:pt x="15128" y="2442"/>
                  </a:lnTo>
                  <a:close/>
                  <a:moveTo>
                    <a:pt x="14730" y="875"/>
                  </a:moveTo>
                  <a:cubicBezTo>
                    <a:pt x="15128" y="875"/>
                    <a:pt x="15128" y="875"/>
                    <a:pt x="15128" y="875"/>
                  </a:cubicBezTo>
                  <a:cubicBezTo>
                    <a:pt x="15128" y="1465"/>
                    <a:pt x="15128" y="1465"/>
                    <a:pt x="15128" y="1465"/>
                  </a:cubicBezTo>
                  <a:cubicBezTo>
                    <a:pt x="15302" y="1465"/>
                    <a:pt x="15302" y="1465"/>
                    <a:pt x="15302" y="1465"/>
                  </a:cubicBezTo>
                  <a:cubicBezTo>
                    <a:pt x="15724" y="1465"/>
                    <a:pt x="16147" y="1465"/>
                    <a:pt x="16147" y="2122"/>
                  </a:cubicBezTo>
                  <a:cubicBezTo>
                    <a:pt x="16147" y="2782"/>
                    <a:pt x="15724" y="2782"/>
                    <a:pt x="15302" y="2782"/>
                  </a:cubicBezTo>
                  <a:cubicBezTo>
                    <a:pt x="14730" y="2782"/>
                    <a:pt x="14730" y="2782"/>
                    <a:pt x="14730" y="2782"/>
                  </a:cubicBezTo>
                  <a:lnTo>
                    <a:pt x="14730" y="875"/>
                  </a:lnTo>
                  <a:close/>
                  <a:moveTo>
                    <a:pt x="13791" y="1828"/>
                  </a:moveTo>
                  <a:cubicBezTo>
                    <a:pt x="14421" y="2652"/>
                    <a:pt x="14421" y="2652"/>
                    <a:pt x="14421" y="2652"/>
                  </a:cubicBezTo>
                  <a:cubicBezTo>
                    <a:pt x="14421" y="2782"/>
                    <a:pt x="14421" y="2782"/>
                    <a:pt x="14421" y="2782"/>
                  </a:cubicBezTo>
                  <a:cubicBezTo>
                    <a:pt x="13990" y="2782"/>
                    <a:pt x="13990" y="2782"/>
                    <a:pt x="13990" y="2782"/>
                  </a:cubicBezTo>
                  <a:cubicBezTo>
                    <a:pt x="13717" y="2426"/>
                    <a:pt x="13551" y="2211"/>
                    <a:pt x="13551" y="1998"/>
                  </a:cubicBezTo>
                  <a:cubicBezTo>
                    <a:pt x="13377" y="1998"/>
                    <a:pt x="13377" y="1998"/>
                    <a:pt x="13377" y="1998"/>
                  </a:cubicBezTo>
                  <a:cubicBezTo>
                    <a:pt x="13377" y="2782"/>
                    <a:pt x="13377" y="2782"/>
                    <a:pt x="13377" y="2782"/>
                  </a:cubicBezTo>
                  <a:cubicBezTo>
                    <a:pt x="12980" y="2782"/>
                    <a:pt x="12980" y="2782"/>
                    <a:pt x="12980" y="2782"/>
                  </a:cubicBezTo>
                  <a:cubicBezTo>
                    <a:pt x="12980" y="1998"/>
                    <a:pt x="12980" y="1998"/>
                    <a:pt x="12980" y="1998"/>
                  </a:cubicBezTo>
                  <a:cubicBezTo>
                    <a:pt x="12806" y="1998"/>
                    <a:pt x="12806" y="1998"/>
                    <a:pt x="12806" y="1998"/>
                  </a:cubicBezTo>
                  <a:cubicBezTo>
                    <a:pt x="12806" y="2211"/>
                    <a:pt x="12640" y="2426"/>
                    <a:pt x="12367" y="2782"/>
                  </a:cubicBezTo>
                  <a:cubicBezTo>
                    <a:pt x="11936" y="2782"/>
                    <a:pt x="11936" y="2782"/>
                    <a:pt x="11936" y="2782"/>
                  </a:cubicBezTo>
                  <a:cubicBezTo>
                    <a:pt x="11936" y="2652"/>
                    <a:pt x="11936" y="2652"/>
                    <a:pt x="11936" y="2652"/>
                  </a:cubicBezTo>
                  <a:cubicBezTo>
                    <a:pt x="12563" y="1828"/>
                    <a:pt x="12563" y="1828"/>
                    <a:pt x="12563" y="1828"/>
                  </a:cubicBezTo>
                  <a:cubicBezTo>
                    <a:pt x="11936" y="1005"/>
                    <a:pt x="11936" y="1005"/>
                    <a:pt x="11936" y="1005"/>
                  </a:cubicBezTo>
                  <a:cubicBezTo>
                    <a:pt x="11936" y="875"/>
                    <a:pt x="11936" y="875"/>
                    <a:pt x="11936" y="875"/>
                  </a:cubicBezTo>
                  <a:cubicBezTo>
                    <a:pt x="12367" y="875"/>
                    <a:pt x="12367" y="875"/>
                    <a:pt x="12367" y="875"/>
                  </a:cubicBezTo>
                  <a:cubicBezTo>
                    <a:pt x="12640" y="1225"/>
                    <a:pt x="12806" y="1433"/>
                    <a:pt x="12806" y="1659"/>
                  </a:cubicBezTo>
                  <a:cubicBezTo>
                    <a:pt x="12980" y="1659"/>
                    <a:pt x="12980" y="1659"/>
                    <a:pt x="12980" y="1659"/>
                  </a:cubicBezTo>
                  <a:cubicBezTo>
                    <a:pt x="12980" y="875"/>
                    <a:pt x="12980" y="875"/>
                    <a:pt x="12980" y="875"/>
                  </a:cubicBezTo>
                  <a:cubicBezTo>
                    <a:pt x="13377" y="875"/>
                    <a:pt x="13377" y="875"/>
                    <a:pt x="13377" y="875"/>
                  </a:cubicBezTo>
                  <a:cubicBezTo>
                    <a:pt x="13377" y="1659"/>
                    <a:pt x="13377" y="1659"/>
                    <a:pt x="13377" y="1659"/>
                  </a:cubicBezTo>
                  <a:cubicBezTo>
                    <a:pt x="13551" y="1659"/>
                    <a:pt x="13551" y="1659"/>
                    <a:pt x="13551" y="1659"/>
                  </a:cubicBezTo>
                  <a:cubicBezTo>
                    <a:pt x="13551" y="1446"/>
                    <a:pt x="13717" y="1231"/>
                    <a:pt x="13990" y="875"/>
                  </a:cubicBezTo>
                  <a:cubicBezTo>
                    <a:pt x="14421" y="875"/>
                    <a:pt x="14421" y="875"/>
                    <a:pt x="14421" y="875"/>
                  </a:cubicBezTo>
                  <a:cubicBezTo>
                    <a:pt x="14421" y="1005"/>
                    <a:pt x="14421" y="1005"/>
                    <a:pt x="14421" y="1005"/>
                  </a:cubicBezTo>
                  <a:lnTo>
                    <a:pt x="13791" y="1828"/>
                  </a:lnTo>
                  <a:close/>
                  <a:moveTo>
                    <a:pt x="10517" y="262"/>
                  </a:moveTo>
                  <a:cubicBezTo>
                    <a:pt x="10517" y="601"/>
                    <a:pt x="10517" y="601"/>
                    <a:pt x="10517" y="601"/>
                  </a:cubicBezTo>
                  <a:cubicBezTo>
                    <a:pt x="11726" y="340"/>
                    <a:pt x="11726" y="340"/>
                    <a:pt x="11726" y="340"/>
                  </a:cubicBezTo>
                  <a:cubicBezTo>
                    <a:pt x="11726" y="0"/>
                    <a:pt x="11726" y="0"/>
                    <a:pt x="11726" y="0"/>
                  </a:cubicBezTo>
                  <a:lnTo>
                    <a:pt x="10517" y="262"/>
                  </a:lnTo>
                  <a:close/>
                  <a:moveTo>
                    <a:pt x="10517" y="2782"/>
                  </a:moveTo>
                  <a:cubicBezTo>
                    <a:pt x="11726" y="2782"/>
                    <a:pt x="11726" y="2782"/>
                    <a:pt x="11726" y="2782"/>
                  </a:cubicBezTo>
                  <a:cubicBezTo>
                    <a:pt x="11726" y="2442"/>
                    <a:pt x="11726" y="2442"/>
                    <a:pt x="11726" y="2442"/>
                  </a:cubicBezTo>
                  <a:cubicBezTo>
                    <a:pt x="10914" y="2442"/>
                    <a:pt x="10914" y="2442"/>
                    <a:pt x="10914" y="2442"/>
                  </a:cubicBezTo>
                  <a:cubicBezTo>
                    <a:pt x="10914" y="1998"/>
                    <a:pt x="10914" y="1998"/>
                    <a:pt x="10914" y="1998"/>
                  </a:cubicBezTo>
                  <a:cubicBezTo>
                    <a:pt x="11569" y="1998"/>
                    <a:pt x="11569" y="1998"/>
                    <a:pt x="11569" y="1998"/>
                  </a:cubicBezTo>
                  <a:cubicBezTo>
                    <a:pt x="11569" y="1659"/>
                    <a:pt x="11569" y="1659"/>
                    <a:pt x="11569" y="1659"/>
                  </a:cubicBezTo>
                  <a:cubicBezTo>
                    <a:pt x="10914" y="1659"/>
                    <a:pt x="10914" y="1659"/>
                    <a:pt x="10914" y="1659"/>
                  </a:cubicBezTo>
                  <a:cubicBezTo>
                    <a:pt x="10914" y="1215"/>
                    <a:pt x="10914" y="1215"/>
                    <a:pt x="10914" y="1215"/>
                  </a:cubicBezTo>
                  <a:cubicBezTo>
                    <a:pt x="11726" y="1215"/>
                    <a:pt x="11726" y="1215"/>
                    <a:pt x="11726" y="1215"/>
                  </a:cubicBezTo>
                  <a:cubicBezTo>
                    <a:pt x="11726" y="875"/>
                    <a:pt x="11726" y="875"/>
                    <a:pt x="11726" y="875"/>
                  </a:cubicBezTo>
                  <a:cubicBezTo>
                    <a:pt x="10517" y="875"/>
                    <a:pt x="10517" y="875"/>
                    <a:pt x="10517" y="875"/>
                  </a:cubicBezTo>
                  <a:lnTo>
                    <a:pt x="10517" y="2782"/>
                  </a:lnTo>
                  <a:close/>
                  <a:moveTo>
                    <a:pt x="9100" y="1215"/>
                  </a:moveTo>
                  <a:cubicBezTo>
                    <a:pt x="9100" y="1524"/>
                    <a:pt x="9078" y="1990"/>
                    <a:pt x="8869" y="2442"/>
                  </a:cubicBezTo>
                  <a:cubicBezTo>
                    <a:pt x="9570" y="2442"/>
                    <a:pt x="9570" y="2442"/>
                    <a:pt x="9570" y="2442"/>
                  </a:cubicBezTo>
                  <a:cubicBezTo>
                    <a:pt x="9570" y="1215"/>
                    <a:pt x="9570" y="1215"/>
                    <a:pt x="9570" y="1215"/>
                  </a:cubicBezTo>
                  <a:lnTo>
                    <a:pt x="9100" y="1215"/>
                  </a:lnTo>
                  <a:close/>
                  <a:moveTo>
                    <a:pt x="8626" y="2782"/>
                  </a:moveTo>
                  <a:cubicBezTo>
                    <a:pt x="8626" y="3196"/>
                    <a:pt x="8626" y="3196"/>
                    <a:pt x="8626" y="3196"/>
                  </a:cubicBezTo>
                  <a:cubicBezTo>
                    <a:pt x="8278" y="3196"/>
                    <a:pt x="8278" y="3196"/>
                    <a:pt x="8278" y="3196"/>
                  </a:cubicBezTo>
                  <a:cubicBezTo>
                    <a:pt x="8278" y="2442"/>
                    <a:pt x="8278" y="2442"/>
                    <a:pt x="8278" y="2442"/>
                  </a:cubicBezTo>
                  <a:cubicBezTo>
                    <a:pt x="8482" y="2442"/>
                    <a:pt x="8482" y="2442"/>
                    <a:pt x="8482" y="2442"/>
                  </a:cubicBezTo>
                  <a:cubicBezTo>
                    <a:pt x="8714" y="1942"/>
                    <a:pt x="8741" y="1503"/>
                    <a:pt x="8741" y="1093"/>
                  </a:cubicBezTo>
                  <a:cubicBezTo>
                    <a:pt x="8741" y="875"/>
                    <a:pt x="8741" y="875"/>
                    <a:pt x="8741" y="875"/>
                  </a:cubicBezTo>
                  <a:cubicBezTo>
                    <a:pt x="9967" y="875"/>
                    <a:pt x="9967" y="875"/>
                    <a:pt x="9967" y="875"/>
                  </a:cubicBezTo>
                  <a:cubicBezTo>
                    <a:pt x="9967" y="2442"/>
                    <a:pt x="9967" y="2442"/>
                    <a:pt x="9967" y="2442"/>
                  </a:cubicBezTo>
                  <a:cubicBezTo>
                    <a:pt x="10224" y="2442"/>
                    <a:pt x="10224" y="2442"/>
                    <a:pt x="10224" y="2442"/>
                  </a:cubicBezTo>
                  <a:cubicBezTo>
                    <a:pt x="10224" y="3196"/>
                    <a:pt x="10224" y="3196"/>
                    <a:pt x="10224" y="3196"/>
                  </a:cubicBezTo>
                  <a:cubicBezTo>
                    <a:pt x="9876" y="3196"/>
                    <a:pt x="9876" y="3196"/>
                    <a:pt x="9876" y="3196"/>
                  </a:cubicBezTo>
                  <a:cubicBezTo>
                    <a:pt x="9876" y="2782"/>
                    <a:pt x="9876" y="2782"/>
                    <a:pt x="9876" y="2782"/>
                  </a:cubicBezTo>
                  <a:lnTo>
                    <a:pt x="8626" y="2782"/>
                  </a:lnTo>
                  <a:close/>
                  <a:moveTo>
                    <a:pt x="6941" y="1804"/>
                  </a:moveTo>
                  <a:cubicBezTo>
                    <a:pt x="6941" y="1853"/>
                    <a:pt x="6941" y="1853"/>
                    <a:pt x="6941" y="1853"/>
                  </a:cubicBezTo>
                  <a:cubicBezTo>
                    <a:pt x="6941" y="2459"/>
                    <a:pt x="6941" y="2459"/>
                    <a:pt x="7322" y="2459"/>
                  </a:cubicBezTo>
                  <a:cubicBezTo>
                    <a:pt x="7703" y="2459"/>
                    <a:pt x="7703" y="2459"/>
                    <a:pt x="7703" y="1853"/>
                  </a:cubicBezTo>
                  <a:cubicBezTo>
                    <a:pt x="7703" y="1804"/>
                    <a:pt x="7703" y="1804"/>
                    <a:pt x="7703" y="1804"/>
                  </a:cubicBezTo>
                  <a:cubicBezTo>
                    <a:pt x="7703" y="1199"/>
                    <a:pt x="7703" y="1199"/>
                    <a:pt x="7322" y="1199"/>
                  </a:cubicBezTo>
                  <a:cubicBezTo>
                    <a:pt x="6941" y="1199"/>
                    <a:pt x="6941" y="1199"/>
                    <a:pt x="6941" y="1804"/>
                  </a:cubicBezTo>
                  <a:moveTo>
                    <a:pt x="7364" y="827"/>
                  </a:moveTo>
                  <a:cubicBezTo>
                    <a:pt x="8134" y="827"/>
                    <a:pt x="8134" y="1441"/>
                    <a:pt x="8134" y="1748"/>
                  </a:cubicBezTo>
                  <a:cubicBezTo>
                    <a:pt x="8134" y="1909"/>
                    <a:pt x="8134" y="1909"/>
                    <a:pt x="8134" y="1909"/>
                  </a:cubicBezTo>
                  <a:cubicBezTo>
                    <a:pt x="8134" y="2216"/>
                    <a:pt x="8134" y="2830"/>
                    <a:pt x="7364" y="2830"/>
                  </a:cubicBezTo>
                  <a:cubicBezTo>
                    <a:pt x="7281" y="2830"/>
                    <a:pt x="7281" y="2830"/>
                    <a:pt x="7281" y="2830"/>
                  </a:cubicBezTo>
                  <a:cubicBezTo>
                    <a:pt x="6511" y="2830"/>
                    <a:pt x="6511" y="2216"/>
                    <a:pt x="6511" y="1909"/>
                  </a:cubicBezTo>
                  <a:cubicBezTo>
                    <a:pt x="6511" y="1748"/>
                    <a:pt x="6511" y="1748"/>
                    <a:pt x="6511" y="1748"/>
                  </a:cubicBezTo>
                  <a:cubicBezTo>
                    <a:pt x="6511" y="1441"/>
                    <a:pt x="6511" y="827"/>
                    <a:pt x="7281" y="827"/>
                  </a:cubicBezTo>
                  <a:lnTo>
                    <a:pt x="7364" y="827"/>
                  </a:lnTo>
                  <a:close/>
                  <a:moveTo>
                    <a:pt x="6102" y="875"/>
                  </a:moveTo>
                  <a:cubicBezTo>
                    <a:pt x="6102" y="2782"/>
                    <a:pt x="6102" y="2782"/>
                    <a:pt x="6102" y="2782"/>
                  </a:cubicBezTo>
                  <a:cubicBezTo>
                    <a:pt x="5704" y="2782"/>
                    <a:pt x="5704" y="2782"/>
                    <a:pt x="5704" y="2782"/>
                  </a:cubicBezTo>
                  <a:cubicBezTo>
                    <a:pt x="5704" y="1215"/>
                    <a:pt x="5704" y="1215"/>
                    <a:pt x="5704" y="1215"/>
                  </a:cubicBezTo>
                  <a:cubicBezTo>
                    <a:pt x="5224" y="1215"/>
                    <a:pt x="5224" y="1215"/>
                    <a:pt x="5224" y="1215"/>
                  </a:cubicBezTo>
                  <a:cubicBezTo>
                    <a:pt x="5218" y="1452"/>
                    <a:pt x="5213" y="1740"/>
                    <a:pt x="5144" y="2270"/>
                  </a:cubicBezTo>
                  <a:cubicBezTo>
                    <a:pt x="5083" y="2728"/>
                    <a:pt x="5028" y="2787"/>
                    <a:pt x="4407" y="2787"/>
                  </a:cubicBezTo>
                  <a:cubicBezTo>
                    <a:pt x="4407" y="2494"/>
                    <a:pt x="4407" y="2494"/>
                    <a:pt x="4407" y="2494"/>
                  </a:cubicBezTo>
                  <a:cubicBezTo>
                    <a:pt x="4674" y="2494"/>
                    <a:pt x="4738" y="2472"/>
                    <a:pt x="4777" y="2214"/>
                  </a:cubicBezTo>
                  <a:cubicBezTo>
                    <a:pt x="4854" y="1678"/>
                    <a:pt x="4860" y="1384"/>
                    <a:pt x="4868" y="875"/>
                  </a:cubicBezTo>
                  <a:lnTo>
                    <a:pt x="6102" y="875"/>
                  </a:lnTo>
                  <a:close/>
                  <a:moveTo>
                    <a:pt x="3059" y="1804"/>
                  </a:moveTo>
                  <a:cubicBezTo>
                    <a:pt x="3059" y="1853"/>
                    <a:pt x="3059" y="1853"/>
                    <a:pt x="3059" y="1853"/>
                  </a:cubicBezTo>
                  <a:cubicBezTo>
                    <a:pt x="3059" y="2459"/>
                    <a:pt x="3059" y="2459"/>
                    <a:pt x="3440" y="2459"/>
                  </a:cubicBezTo>
                  <a:cubicBezTo>
                    <a:pt x="3821" y="2459"/>
                    <a:pt x="3821" y="2459"/>
                    <a:pt x="3821" y="1853"/>
                  </a:cubicBezTo>
                  <a:cubicBezTo>
                    <a:pt x="3821" y="1804"/>
                    <a:pt x="3821" y="1804"/>
                    <a:pt x="3821" y="1804"/>
                  </a:cubicBezTo>
                  <a:cubicBezTo>
                    <a:pt x="3821" y="1199"/>
                    <a:pt x="3821" y="1199"/>
                    <a:pt x="3440" y="1199"/>
                  </a:cubicBezTo>
                  <a:cubicBezTo>
                    <a:pt x="3059" y="1199"/>
                    <a:pt x="3059" y="1199"/>
                    <a:pt x="3059" y="1804"/>
                  </a:cubicBezTo>
                  <a:moveTo>
                    <a:pt x="3482" y="827"/>
                  </a:moveTo>
                  <a:cubicBezTo>
                    <a:pt x="4252" y="827"/>
                    <a:pt x="4252" y="1441"/>
                    <a:pt x="4252" y="1748"/>
                  </a:cubicBezTo>
                  <a:cubicBezTo>
                    <a:pt x="4252" y="1909"/>
                    <a:pt x="4252" y="1909"/>
                    <a:pt x="4252" y="1909"/>
                  </a:cubicBezTo>
                  <a:cubicBezTo>
                    <a:pt x="4252" y="2216"/>
                    <a:pt x="4252" y="2830"/>
                    <a:pt x="3482" y="2830"/>
                  </a:cubicBezTo>
                  <a:cubicBezTo>
                    <a:pt x="3399" y="2830"/>
                    <a:pt x="3399" y="2830"/>
                    <a:pt x="3399" y="2830"/>
                  </a:cubicBezTo>
                  <a:cubicBezTo>
                    <a:pt x="2629" y="2830"/>
                    <a:pt x="2629" y="2216"/>
                    <a:pt x="2629" y="1909"/>
                  </a:cubicBezTo>
                  <a:cubicBezTo>
                    <a:pt x="2629" y="1748"/>
                    <a:pt x="2629" y="1748"/>
                    <a:pt x="2629" y="1748"/>
                  </a:cubicBezTo>
                  <a:cubicBezTo>
                    <a:pt x="2629" y="1441"/>
                    <a:pt x="2629" y="827"/>
                    <a:pt x="3399" y="827"/>
                  </a:cubicBezTo>
                  <a:lnTo>
                    <a:pt x="3482" y="827"/>
                  </a:lnTo>
                  <a:close/>
                  <a:moveTo>
                    <a:pt x="688" y="875"/>
                  </a:moveTo>
                  <a:cubicBezTo>
                    <a:pt x="1060" y="2087"/>
                    <a:pt x="1060" y="2087"/>
                    <a:pt x="1060" y="2346"/>
                  </a:cubicBezTo>
                  <a:cubicBezTo>
                    <a:pt x="1160" y="2346"/>
                    <a:pt x="1160" y="2346"/>
                    <a:pt x="1160" y="2346"/>
                  </a:cubicBezTo>
                  <a:cubicBezTo>
                    <a:pt x="1160" y="2087"/>
                    <a:pt x="1160" y="2087"/>
                    <a:pt x="1532" y="875"/>
                  </a:cubicBezTo>
                  <a:cubicBezTo>
                    <a:pt x="2220" y="875"/>
                    <a:pt x="2220" y="875"/>
                    <a:pt x="2220" y="875"/>
                  </a:cubicBezTo>
                  <a:cubicBezTo>
                    <a:pt x="2220" y="2782"/>
                    <a:pt x="2220" y="2782"/>
                    <a:pt x="2220" y="2782"/>
                  </a:cubicBezTo>
                  <a:cubicBezTo>
                    <a:pt x="1831" y="2782"/>
                    <a:pt x="1831" y="2782"/>
                    <a:pt x="1831" y="2782"/>
                  </a:cubicBezTo>
                  <a:cubicBezTo>
                    <a:pt x="1831" y="1231"/>
                    <a:pt x="1831" y="1231"/>
                    <a:pt x="1831" y="1231"/>
                  </a:cubicBezTo>
                  <a:cubicBezTo>
                    <a:pt x="1731" y="1231"/>
                    <a:pt x="1731" y="1231"/>
                    <a:pt x="1731" y="1231"/>
                  </a:cubicBezTo>
                  <a:cubicBezTo>
                    <a:pt x="1731" y="1462"/>
                    <a:pt x="1731" y="1462"/>
                    <a:pt x="1325" y="2782"/>
                  </a:cubicBezTo>
                  <a:cubicBezTo>
                    <a:pt x="895" y="2782"/>
                    <a:pt x="895" y="2782"/>
                    <a:pt x="895" y="2782"/>
                  </a:cubicBezTo>
                  <a:cubicBezTo>
                    <a:pt x="489" y="1462"/>
                    <a:pt x="489" y="1462"/>
                    <a:pt x="489" y="1231"/>
                  </a:cubicBezTo>
                  <a:cubicBezTo>
                    <a:pt x="389" y="1231"/>
                    <a:pt x="389" y="1231"/>
                    <a:pt x="389" y="1231"/>
                  </a:cubicBezTo>
                  <a:cubicBezTo>
                    <a:pt x="389" y="2782"/>
                    <a:pt x="389" y="2782"/>
                    <a:pt x="389" y="2782"/>
                  </a:cubicBezTo>
                  <a:cubicBezTo>
                    <a:pt x="0" y="2782"/>
                    <a:pt x="0" y="2782"/>
                    <a:pt x="0" y="2782"/>
                  </a:cubicBezTo>
                  <a:cubicBezTo>
                    <a:pt x="0" y="875"/>
                    <a:pt x="0" y="875"/>
                    <a:pt x="0" y="875"/>
                  </a:cubicBezTo>
                  <a:lnTo>
                    <a:pt x="688" y="8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A84505D2-ABA8-43E8-3B76-5730E7AE9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" y="301"/>
              <a:ext cx="655" cy="176"/>
            </a:xfrm>
            <a:custGeom>
              <a:avLst/>
              <a:gdLst>
                <a:gd name="T0" fmla="*/ 400 w 655"/>
                <a:gd name="T1" fmla="*/ 53 h 176"/>
                <a:gd name="T2" fmla="*/ 400 w 655"/>
                <a:gd name="T3" fmla="*/ 0 h 176"/>
                <a:gd name="T4" fmla="*/ 0 w 655"/>
                <a:gd name="T5" fmla="*/ 176 h 176"/>
                <a:gd name="T6" fmla="*/ 328 w 655"/>
                <a:gd name="T7" fmla="*/ 106 h 176"/>
                <a:gd name="T8" fmla="*/ 328 w 655"/>
                <a:gd name="T9" fmla="*/ 176 h 176"/>
                <a:gd name="T10" fmla="*/ 655 w 655"/>
                <a:gd name="T11" fmla="*/ 106 h 176"/>
                <a:gd name="T12" fmla="*/ 655 w 655"/>
                <a:gd name="T13" fmla="*/ 70 h 176"/>
                <a:gd name="T14" fmla="*/ 582 w 655"/>
                <a:gd name="T15" fmla="*/ 0 h 176"/>
                <a:gd name="T16" fmla="*/ 400 w 655"/>
                <a:gd name="T17" fmla="*/ 5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5" h="176">
                  <a:moveTo>
                    <a:pt x="400" y="53"/>
                  </a:moveTo>
                  <a:lnTo>
                    <a:pt x="400" y="0"/>
                  </a:lnTo>
                  <a:lnTo>
                    <a:pt x="0" y="176"/>
                  </a:lnTo>
                  <a:lnTo>
                    <a:pt x="328" y="106"/>
                  </a:lnTo>
                  <a:lnTo>
                    <a:pt x="328" y="176"/>
                  </a:lnTo>
                  <a:lnTo>
                    <a:pt x="655" y="106"/>
                  </a:lnTo>
                  <a:lnTo>
                    <a:pt x="655" y="70"/>
                  </a:lnTo>
                  <a:lnTo>
                    <a:pt x="582" y="0"/>
                  </a:lnTo>
                  <a:lnTo>
                    <a:pt x="40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6078A954-9D67-9627-36F4-5C381D51CC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574485">
            <a:off x="5218733" y="2319915"/>
            <a:ext cx="8135585" cy="575185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нимок экрана, Цвет электрик, линия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D0552B1-752D-2315-F38A-3021C08CE6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3118892" y="4513130"/>
            <a:ext cx="1583432" cy="580706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545CD443-25F7-FC85-A68F-CB6979D933C0}"/>
              </a:ext>
            </a:extLst>
          </p:cNvPr>
          <p:cNvGrpSpPr/>
          <p:nvPr/>
        </p:nvGrpSpPr>
        <p:grpSpPr>
          <a:xfrm>
            <a:off x="7095196" y="4314417"/>
            <a:ext cx="4142917" cy="6072438"/>
            <a:chOff x="-775254" y="57489"/>
            <a:chExt cx="5204253" cy="7628080"/>
          </a:xfrm>
        </p:grpSpPr>
        <p:pic>
          <p:nvPicPr>
            <p:cNvPr id="36" name="Рисунок 35" descr="Изображение выглядит как одежда, человек, Одежда повышенной видимости, спецодеж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2D9C643B-DEB9-FABF-CDB0-B95E0D734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775254" y="57489"/>
              <a:ext cx="3958662" cy="762808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дежда, человек, Человеческое лицо, Брюк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xmlns="" id="{01079468-AA8A-3C84-9680-0350881A0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599646" y="678273"/>
              <a:ext cx="2829353" cy="6858000"/>
            </a:xfrm>
            <a:prstGeom prst="rect">
              <a:avLst/>
            </a:prstGeom>
          </p:spPr>
        </p:pic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520D035C-2E23-F1C2-823E-E4AD68EFF4FA}"/>
              </a:ext>
            </a:extLst>
          </p:cNvPr>
          <p:cNvSpPr/>
          <p:nvPr/>
        </p:nvSpPr>
        <p:spPr>
          <a:xfrm>
            <a:off x="7491968" y="4808198"/>
            <a:ext cx="4700030" cy="2049802"/>
          </a:xfrm>
          <a:prstGeom prst="rect">
            <a:avLst/>
          </a:prstGeom>
          <a:gradFill>
            <a:gsLst>
              <a:gs pos="53000">
                <a:srgbClr val="E8E6E6">
                  <a:alpha val="0"/>
                </a:srgbClr>
              </a:gs>
              <a:gs pos="99000">
                <a:srgbClr val="E8E6E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5F9043-99C0-1770-12D7-8F620B11BF3F}"/>
              </a:ext>
            </a:extLst>
          </p:cNvPr>
          <p:cNvSpPr txBox="1">
            <a:spLocks/>
          </p:cNvSpPr>
          <p:nvPr/>
        </p:nvSpPr>
        <p:spPr>
          <a:xfrm>
            <a:off x="549380" y="535813"/>
            <a:ext cx="7388119" cy="10922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 </a:t>
            </a:r>
            <a:b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МОЛОДЕЖИ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B8524D-864E-40DB-9053-094BBB5EC629}"/>
              </a:ext>
            </a:extLst>
          </p:cNvPr>
          <p:cNvSpPr txBox="1"/>
          <p:nvPr/>
        </p:nvSpPr>
        <p:spPr>
          <a:xfrm>
            <a:off x="5836460" y="2590868"/>
            <a:ext cx="28124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ru-RU" sz="1200" b="1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Участвовать </a:t>
            </a: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молодежных </a:t>
            </a:r>
            <a:b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20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проектах компании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1035FE-1884-C530-1EDD-EDE6BB9E90D6}"/>
              </a:ext>
            </a:extLst>
          </p:cNvPr>
          <p:cNvSpPr txBox="1"/>
          <p:nvPr/>
        </p:nvSpPr>
        <p:spPr>
          <a:xfrm>
            <a:off x="5560014" y="3364179"/>
            <a:ext cx="25230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B2FE0C"/>
              </a:buClr>
              <a:buFont typeface="Wingdings" pitchFamily="2" charset="2"/>
              <a:buChar char="§"/>
            </a:pP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Конкурс «Эстафета профессий»</a:t>
            </a:r>
          </a:p>
          <a:p>
            <a:pPr marL="285750" indent="-285750">
              <a:spcAft>
                <a:spcPts val="600"/>
              </a:spcAft>
              <a:buClr>
                <a:srgbClr val="B2FE0C"/>
              </a:buClr>
              <a:buFont typeface="Wingdings" pitchFamily="2" charset="2"/>
              <a:buChar char="§"/>
            </a:pP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Молодежка </a:t>
            </a:r>
            <a:b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деле </a:t>
            </a:r>
            <a:b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«малые дела»</a:t>
            </a:r>
          </a:p>
          <a:p>
            <a:pPr marL="285750" indent="-285750">
              <a:spcAft>
                <a:spcPts val="600"/>
              </a:spcAft>
              <a:buClr>
                <a:srgbClr val="B2FE0C"/>
              </a:buClr>
              <a:buFont typeface="Wingdings" pitchFamily="2" charset="2"/>
              <a:buChar char="§"/>
            </a:pP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Корпоративная молодежная </a:t>
            </a:r>
            <a:b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лига «Что? Где? Когда?»</a:t>
            </a:r>
          </a:p>
          <a:p>
            <a:pPr marL="285750" indent="-285750">
              <a:spcAft>
                <a:spcPts val="600"/>
              </a:spcAft>
              <a:buClr>
                <a:srgbClr val="B2FE0C"/>
              </a:buClr>
              <a:buFont typeface="Wingdings" pitchFamily="2" charset="2"/>
              <a:buChar char="§"/>
            </a:pPr>
            <a:endParaRPr lang="ru-RU" sz="1200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6AD9E6-B4BD-6F72-6696-40C0206E7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2868DB7F-6737-27D2-D01B-2AF85B0ED8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44174" y="0"/>
            <a:ext cx="8680412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9BA2A6-CD8B-4130-38DE-812FC1747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3149106">
            <a:off x="-2912766" y="1820689"/>
            <a:ext cx="8850378" cy="62572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11332FC-1DCA-CBAB-1DB0-91E853943DAF}"/>
              </a:ext>
            </a:extLst>
          </p:cNvPr>
          <p:cNvSpPr txBox="1"/>
          <p:nvPr/>
        </p:nvSpPr>
        <p:spPr>
          <a:xfrm>
            <a:off x="1731232" y="4338693"/>
            <a:ext cx="28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Грантовый конкурс </a:t>
            </a:r>
            <a:b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dirty="0">
                <a:solidFill>
                  <a:srgbClr val="D2DAF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«Проводники </a:t>
            </a:r>
            <a:br>
              <a:rPr lang="ru-RU" sz="1600" b="1" dirty="0">
                <a:solidFill>
                  <a:srgbClr val="D2DAF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dirty="0">
                <a:solidFill>
                  <a:srgbClr val="D2DAF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хороших дел» 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87764768-FA76-9A70-67F2-71CF76EFB43D}"/>
              </a:ext>
            </a:extLst>
          </p:cNvPr>
          <p:cNvSpPr txBox="1">
            <a:spLocks/>
          </p:cNvSpPr>
          <p:nvPr/>
        </p:nvSpPr>
        <p:spPr>
          <a:xfrm>
            <a:off x="445054" y="517135"/>
            <a:ext cx="5391626" cy="109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ВОЛОНТЕРСТВО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25E433-0A75-4F51-1A11-9760898C8FFA}"/>
              </a:ext>
            </a:extLst>
          </p:cNvPr>
          <p:cNvSpPr txBox="1"/>
          <p:nvPr/>
        </p:nvSpPr>
        <p:spPr>
          <a:xfrm>
            <a:off x="471166" y="1467365"/>
            <a:ext cx="2340829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>
              <a:spcBef>
                <a:spcPts val="600"/>
              </a:spcBef>
            </a:pPr>
            <a:r>
              <a:rPr lang="ru-RU" sz="2000" b="1" dirty="0">
                <a:solidFill>
                  <a:srgbClr val="D2DAF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Кто может стать волонтером? </a:t>
            </a:r>
          </a:p>
          <a:p>
            <a:pPr marL="285750" indent="-285750" defTabSz="914243">
              <a:spcBef>
                <a:spcPts val="600"/>
              </a:spcBef>
              <a:buClr>
                <a:srgbClr val="B2FE0C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Студенты</a:t>
            </a:r>
          </a:p>
          <a:p>
            <a:pPr marL="285750" indent="-285750" defTabSz="914243">
              <a:spcBef>
                <a:spcPts val="600"/>
              </a:spcBef>
              <a:buClr>
                <a:srgbClr val="B2FE0C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Работники компании</a:t>
            </a:r>
          </a:p>
          <a:p>
            <a:pPr marL="285750" indent="-285750" defTabSz="914243">
              <a:spcBef>
                <a:spcPts val="600"/>
              </a:spcBef>
              <a:buClr>
                <a:srgbClr val="B2FE0C"/>
              </a:buClr>
              <a:buFont typeface="Wingdings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Ветераны ж/д транспорта</a:t>
            </a:r>
          </a:p>
          <a:p>
            <a:pPr defTabSz="914243"/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8AF51F-5FAA-79BD-998B-56269EC408D3}"/>
              </a:ext>
            </a:extLst>
          </p:cNvPr>
          <p:cNvSpPr txBox="1"/>
          <p:nvPr/>
        </p:nvSpPr>
        <p:spPr>
          <a:xfrm>
            <a:off x="3124719" y="1402280"/>
            <a:ext cx="28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/>
            <a:r>
              <a:rPr lang="ru-RU" sz="3600" dirty="0">
                <a:solidFill>
                  <a:srgbClr val="D2DAF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  <a:p>
            <a:pPr defTabSz="914243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направлений</a:t>
            </a:r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B97B662-0723-AC56-81C1-90176F745D8B}"/>
              </a:ext>
            </a:extLst>
          </p:cNvPr>
          <p:cNvSpPr txBox="1"/>
          <p:nvPr/>
        </p:nvSpPr>
        <p:spPr>
          <a:xfrm>
            <a:off x="3132967" y="2622599"/>
            <a:ext cx="2880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3"/>
            <a:r>
              <a:rPr lang="ru-RU" sz="3600" dirty="0">
                <a:solidFill>
                  <a:srgbClr val="D2DAF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40+</a:t>
            </a:r>
          </a:p>
          <a:p>
            <a:pPr defTabSz="914243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ежегодных </a:t>
            </a:r>
            <a:b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сетевых </a:t>
            </a:r>
            <a:b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акций</a:t>
            </a:r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60BFEB85-1F33-665C-7D78-C812A78B7075}"/>
              </a:ext>
            </a:extLst>
          </p:cNvPr>
          <p:cNvGrpSpPr/>
          <p:nvPr/>
        </p:nvGrpSpPr>
        <p:grpSpPr>
          <a:xfrm>
            <a:off x="351816" y="5658856"/>
            <a:ext cx="3797835" cy="910856"/>
            <a:chOff x="659028" y="3649950"/>
            <a:chExt cx="3797835" cy="91085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E373164-AF32-465D-4233-F576C1920D0E}"/>
                </a:ext>
              </a:extLst>
            </p:cNvPr>
            <p:cNvSpPr txBox="1"/>
            <p:nvPr/>
          </p:nvSpPr>
          <p:spPr>
            <a:xfrm>
              <a:off x="659028" y="3649950"/>
              <a:ext cx="3797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u="none" strike="noStrike" kern="1200" cap="none" spc="4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r>
                <a:rPr kumimoji="0" lang="en-US" sz="3600" u="none" strike="noStrike" kern="1200" cap="none" spc="4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000</a:t>
              </a:r>
              <a:r>
                <a:rPr kumimoji="0" lang="ru-RU" sz="3600" u="none" strike="noStrike" kern="1200" cap="none" spc="4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3CFA27F-6B82-A711-BE40-A0FE2D8063FD}"/>
                </a:ext>
              </a:extLst>
            </p:cNvPr>
            <p:cNvSpPr txBox="1"/>
            <p:nvPr/>
          </p:nvSpPr>
          <p:spPr>
            <a:xfrm>
              <a:off x="659028" y="4191474"/>
              <a:ext cx="3376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u="none" strike="noStrike" kern="1200" cap="none" spc="130" normalizeH="0" baseline="0" noProof="0" dirty="0">
                  <a:ln>
                    <a:noFill/>
                  </a:ln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волонтеров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A67B7E-CC3D-A29C-00BC-E8A4A1026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00000" contrast="100000"/>
          </a:blip>
          <a:stretch/>
        </p:blipFill>
        <p:spPr bwMode="auto">
          <a:xfrm>
            <a:off x="544857" y="4366770"/>
            <a:ext cx="1010658" cy="862428"/>
          </a:xfrm>
          <a:prstGeom prst="rect">
            <a:avLst/>
          </a:prstGeom>
          <a:noFill/>
        </p:spPr>
      </p:pic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xmlns="" id="{4FCC03E7-78AB-6265-C5B1-44935022C74D}"/>
              </a:ext>
            </a:extLst>
          </p:cNvPr>
          <p:cNvSpPr/>
          <p:nvPr/>
        </p:nvSpPr>
        <p:spPr>
          <a:xfrm rot="16200000" flipV="1">
            <a:off x="5345671" y="-65722"/>
            <a:ext cx="7096769" cy="6949455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231913 w 12192305"/>
              <a:gd name="connsiteY0" fmla="*/ 1795528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231913 w 12192305"/>
              <a:gd name="connsiteY6" fmla="*/ 1795528 h 3592860"/>
              <a:gd name="connsiteX0" fmla="*/ 6626 w 12192305"/>
              <a:gd name="connsiteY0" fmla="*/ 907632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6626 w 12192305"/>
              <a:gd name="connsiteY6" fmla="*/ 907632 h 3592860"/>
              <a:gd name="connsiteX0" fmla="*/ 6626 w 12192001"/>
              <a:gd name="connsiteY0" fmla="*/ 0 h 2685228"/>
              <a:gd name="connsiteX1" fmla="*/ 11476383 w 12192001"/>
              <a:gd name="connsiteY1" fmla="*/ 828403 h 2685228"/>
              <a:gd name="connsiteX2" fmla="*/ 12192000 w 12192001"/>
              <a:gd name="connsiteY2" fmla="*/ 2157700 h 2685228"/>
              <a:gd name="connsiteX3" fmla="*/ 9261091 w 12192001"/>
              <a:gd name="connsiteY3" fmla="*/ 2153348 h 2685228"/>
              <a:gd name="connsiteX4" fmla="*/ 8869247 w 12192001"/>
              <a:gd name="connsiteY4" fmla="*/ 2685042 h 2685228"/>
              <a:gd name="connsiteX5" fmla="*/ 0 w 12192001"/>
              <a:gd name="connsiteY5" fmla="*/ 2685228 h 2685228"/>
              <a:gd name="connsiteX6" fmla="*/ 6626 w 12192001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886924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3879803 w 12198626"/>
              <a:gd name="connsiteY4" fmla="*/ 2605529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596326 w 12198626"/>
              <a:gd name="connsiteY3" fmla="*/ 2106966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934257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5608173 w 17800173"/>
              <a:gd name="connsiteY0" fmla="*/ 0 h 2685228"/>
              <a:gd name="connsiteX1" fmla="*/ 17800173 w 17800173"/>
              <a:gd name="connsiteY1" fmla="*/ 142 h 2685228"/>
              <a:gd name="connsiteX2" fmla="*/ 17793547 w 17800173"/>
              <a:gd name="connsiteY2" fmla="*/ 2157700 h 2685228"/>
              <a:gd name="connsiteX3" fmla="*/ 10535804 w 17800173"/>
              <a:gd name="connsiteY3" fmla="*/ 2153348 h 2685228"/>
              <a:gd name="connsiteX4" fmla="*/ 10117454 w 17800173"/>
              <a:gd name="connsiteY4" fmla="*/ 2685042 h 2685228"/>
              <a:gd name="connsiteX5" fmla="*/ 0 w 17800173"/>
              <a:gd name="connsiteY5" fmla="*/ 2685228 h 2685228"/>
              <a:gd name="connsiteX6" fmla="*/ 5608173 w 17800173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7794315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49679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195621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2195630"/>
              <a:gd name="connsiteY0" fmla="*/ 0 h 2685228"/>
              <a:gd name="connsiteX1" fmla="*/ 12105992 w 12195630"/>
              <a:gd name="connsiteY1" fmla="*/ 192647 h 2685228"/>
              <a:gd name="connsiteX2" fmla="*/ 12195621 w 12195630"/>
              <a:gd name="connsiteY2" fmla="*/ 2157700 h 2685228"/>
              <a:gd name="connsiteX3" fmla="*/ 10536572 w 12195630"/>
              <a:gd name="connsiteY3" fmla="*/ 2153348 h 2685228"/>
              <a:gd name="connsiteX4" fmla="*/ 10118222 w 12195630"/>
              <a:gd name="connsiteY4" fmla="*/ 2685042 h 2685228"/>
              <a:gd name="connsiteX5" fmla="*/ 768 w 12195630"/>
              <a:gd name="connsiteY5" fmla="*/ 2685228 h 2685228"/>
              <a:gd name="connsiteX6" fmla="*/ 621 w 12195630"/>
              <a:gd name="connsiteY6" fmla="*/ 0 h 2685228"/>
              <a:gd name="connsiteX0" fmla="*/ 621 w 12202245"/>
              <a:gd name="connsiteY0" fmla="*/ 0 h 2685228"/>
              <a:gd name="connsiteX1" fmla="*/ 12202245 w 12202245"/>
              <a:gd name="connsiteY1" fmla="*/ 8163 h 2685228"/>
              <a:gd name="connsiteX2" fmla="*/ 12195621 w 12202245"/>
              <a:gd name="connsiteY2" fmla="*/ 2157700 h 2685228"/>
              <a:gd name="connsiteX3" fmla="*/ 10536572 w 12202245"/>
              <a:gd name="connsiteY3" fmla="*/ 2153348 h 2685228"/>
              <a:gd name="connsiteX4" fmla="*/ 10118222 w 12202245"/>
              <a:gd name="connsiteY4" fmla="*/ 2685042 h 2685228"/>
              <a:gd name="connsiteX5" fmla="*/ 768 w 12202245"/>
              <a:gd name="connsiteY5" fmla="*/ 2685228 h 2685228"/>
              <a:gd name="connsiteX6" fmla="*/ 621 w 12202245"/>
              <a:gd name="connsiteY6" fmla="*/ 0 h 2685228"/>
              <a:gd name="connsiteX0" fmla="*/ 621 w 12195627"/>
              <a:gd name="connsiteY0" fmla="*/ 0 h 2685228"/>
              <a:gd name="connsiteX1" fmla="*/ 12065396 w 12195627"/>
              <a:gd name="connsiteY1" fmla="*/ 250759 h 2685228"/>
              <a:gd name="connsiteX2" fmla="*/ 12195621 w 12195627"/>
              <a:gd name="connsiteY2" fmla="*/ 2157700 h 2685228"/>
              <a:gd name="connsiteX3" fmla="*/ 10536572 w 12195627"/>
              <a:gd name="connsiteY3" fmla="*/ 2153348 h 2685228"/>
              <a:gd name="connsiteX4" fmla="*/ 10118222 w 12195627"/>
              <a:gd name="connsiteY4" fmla="*/ 2685042 h 2685228"/>
              <a:gd name="connsiteX5" fmla="*/ 768 w 12195627"/>
              <a:gd name="connsiteY5" fmla="*/ 2685228 h 2685228"/>
              <a:gd name="connsiteX6" fmla="*/ 621 w 12195627"/>
              <a:gd name="connsiteY6" fmla="*/ 0 h 2685228"/>
              <a:gd name="connsiteX0" fmla="*/ 621 w 12196025"/>
              <a:gd name="connsiteY0" fmla="*/ 10498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10498 h 2695726"/>
              <a:gd name="connsiteX0" fmla="*/ 154378 w 12195257"/>
              <a:gd name="connsiteY0" fmla="*/ 1407660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54378 w 12195257"/>
              <a:gd name="connsiteY6" fmla="*/ 1407660 h 2695726"/>
              <a:gd name="connsiteX0" fmla="*/ 621 w 12196025"/>
              <a:gd name="connsiteY0" fmla="*/ 815315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815315 h 2695726"/>
              <a:gd name="connsiteX0" fmla="*/ 135062 w 12195257"/>
              <a:gd name="connsiteY0" fmla="*/ 956963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35062 w 12195257"/>
              <a:gd name="connsiteY6" fmla="*/ 956963 h 2695726"/>
              <a:gd name="connsiteX0" fmla="*/ 193 w 12208474"/>
              <a:gd name="connsiteY0" fmla="*/ 789560 h 2695726"/>
              <a:gd name="connsiteX1" fmla="*/ 12208474 w 12208474"/>
              <a:gd name="connsiteY1" fmla="*/ 0 h 2695726"/>
              <a:gd name="connsiteX2" fmla="*/ 12208070 w 12208474"/>
              <a:gd name="connsiteY2" fmla="*/ 2168198 h 2695726"/>
              <a:gd name="connsiteX3" fmla="*/ 10549021 w 12208474"/>
              <a:gd name="connsiteY3" fmla="*/ 2163846 h 2695726"/>
              <a:gd name="connsiteX4" fmla="*/ 10130671 w 12208474"/>
              <a:gd name="connsiteY4" fmla="*/ 2695540 h 2695726"/>
              <a:gd name="connsiteX5" fmla="*/ 13217 w 12208474"/>
              <a:gd name="connsiteY5" fmla="*/ 2695726 h 2695726"/>
              <a:gd name="connsiteX6" fmla="*/ 193 w 12208474"/>
              <a:gd name="connsiteY6" fmla="*/ 789560 h 2695726"/>
              <a:gd name="connsiteX0" fmla="*/ 321779 w 12195257"/>
              <a:gd name="connsiteY0" fmla="*/ 976278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321779 w 12195257"/>
              <a:gd name="connsiteY6" fmla="*/ 976278 h 2695726"/>
              <a:gd name="connsiteX0" fmla="*/ 693 w 12195505"/>
              <a:gd name="connsiteY0" fmla="*/ 804135 h 2695726"/>
              <a:gd name="connsiteX1" fmla="*/ 12195505 w 12195505"/>
              <a:gd name="connsiteY1" fmla="*/ 0 h 2695726"/>
              <a:gd name="connsiteX2" fmla="*/ 12195101 w 12195505"/>
              <a:gd name="connsiteY2" fmla="*/ 2168198 h 2695726"/>
              <a:gd name="connsiteX3" fmla="*/ 10536052 w 12195505"/>
              <a:gd name="connsiteY3" fmla="*/ 2163846 h 2695726"/>
              <a:gd name="connsiteX4" fmla="*/ 10117702 w 12195505"/>
              <a:gd name="connsiteY4" fmla="*/ 2695540 h 2695726"/>
              <a:gd name="connsiteX5" fmla="*/ 248 w 12195505"/>
              <a:gd name="connsiteY5" fmla="*/ 2695726 h 2695726"/>
              <a:gd name="connsiteX6" fmla="*/ 693 w 12195505"/>
              <a:gd name="connsiteY6" fmla="*/ 804135 h 2695726"/>
              <a:gd name="connsiteX0" fmla="*/ 693 w 12195236"/>
              <a:gd name="connsiteY0" fmla="*/ 8451 h 1900042"/>
              <a:gd name="connsiteX1" fmla="*/ 12191680 w 12195236"/>
              <a:gd name="connsiteY1" fmla="*/ 0 h 1900042"/>
              <a:gd name="connsiteX2" fmla="*/ 12195101 w 12195236"/>
              <a:gd name="connsiteY2" fmla="*/ 1372514 h 1900042"/>
              <a:gd name="connsiteX3" fmla="*/ 10536052 w 12195236"/>
              <a:gd name="connsiteY3" fmla="*/ 1368162 h 1900042"/>
              <a:gd name="connsiteX4" fmla="*/ 10117702 w 12195236"/>
              <a:gd name="connsiteY4" fmla="*/ 1899856 h 1900042"/>
              <a:gd name="connsiteX5" fmla="*/ 248 w 12195236"/>
              <a:gd name="connsiteY5" fmla="*/ 1900042 h 1900042"/>
              <a:gd name="connsiteX6" fmla="*/ 693 w 12195236"/>
              <a:gd name="connsiteY6" fmla="*/ 8451 h 1900042"/>
              <a:gd name="connsiteX0" fmla="*/ 693 w 12195110"/>
              <a:gd name="connsiteY0" fmla="*/ 0 h 1891591"/>
              <a:gd name="connsiteX1" fmla="*/ 12107522 w 12195110"/>
              <a:gd name="connsiteY1" fmla="*/ 106311 h 1891591"/>
              <a:gd name="connsiteX2" fmla="*/ 12195101 w 12195110"/>
              <a:gd name="connsiteY2" fmla="*/ 1364063 h 1891591"/>
              <a:gd name="connsiteX3" fmla="*/ 10536052 w 12195110"/>
              <a:gd name="connsiteY3" fmla="*/ 1359711 h 1891591"/>
              <a:gd name="connsiteX4" fmla="*/ 10117702 w 12195110"/>
              <a:gd name="connsiteY4" fmla="*/ 1891405 h 1891591"/>
              <a:gd name="connsiteX5" fmla="*/ 248 w 12195110"/>
              <a:gd name="connsiteY5" fmla="*/ 1891591 h 1891591"/>
              <a:gd name="connsiteX6" fmla="*/ 693 w 12195110"/>
              <a:gd name="connsiteY6" fmla="*/ 0 h 1891591"/>
              <a:gd name="connsiteX0" fmla="*/ 693 w 12199331"/>
              <a:gd name="connsiteY0" fmla="*/ 8451 h 1900042"/>
              <a:gd name="connsiteX1" fmla="*/ 12199331 w 12199331"/>
              <a:gd name="connsiteY1" fmla="*/ 0 h 1900042"/>
              <a:gd name="connsiteX2" fmla="*/ 12195101 w 12199331"/>
              <a:gd name="connsiteY2" fmla="*/ 1372514 h 1900042"/>
              <a:gd name="connsiteX3" fmla="*/ 10536052 w 12199331"/>
              <a:gd name="connsiteY3" fmla="*/ 1368162 h 1900042"/>
              <a:gd name="connsiteX4" fmla="*/ 10117702 w 12199331"/>
              <a:gd name="connsiteY4" fmla="*/ 1899856 h 1900042"/>
              <a:gd name="connsiteX5" fmla="*/ 248 w 12199331"/>
              <a:gd name="connsiteY5" fmla="*/ 1900042 h 1900042"/>
              <a:gd name="connsiteX6" fmla="*/ 693 w 12199331"/>
              <a:gd name="connsiteY6" fmla="*/ 8451 h 1900042"/>
              <a:gd name="connsiteX0" fmla="*/ 11921 w 12199083"/>
              <a:gd name="connsiteY0" fmla="*/ 46704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11921 w 12199083"/>
              <a:gd name="connsiteY6" fmla="*/ 46704 h 1900042"/>
              <a:gd name="connsiteX0" fmla="*/ 4270 w 12199083"/>
              <a:gd name="connsiteY0" fmla="*/ 4625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4270 w 12199083"/>
              <a:gd name="connsiteY6" fmla="*/ 4625 h 1900042"/>
              <a:gd name="connsiteX0" fmla="*/ 2 w 12194815"/>
              <a:gd name="connsiteY0" fmla="*/ 4625 h 1900042"/>
              <a:gd name="connsiteX1" fmla="*/ 12194815 w 12194815"/>
              <a:gd name="connsiteY1" fmla="*/ 0 h 1900042"/>
              <a:gd name="connsiteX2" fmla="*/ 12190585 w 12194815"/>
              <a:gd name="connsiteY2" fmla="*/ 1372514 h 1900042"/>
              <a:gd name="connsiteX3" fmla="*/ 10531536 w 12194815"/>
              <a:gd name="connsiteY3" fmla="*/ 1368162 h 1900042"/>
              <a:gd name="connsiteX4" fmla="*/ 10113186 w 12194815"/>
              <a:gd name="connsiteY4" fmla="*/ 1899856 h 1900042"/>
              <a:gd name="connsiteX5" fmla="*/ 2532201 w 12194815"/>
              <a:gd name="connsiteY5" fmla="*/ 1900042 h 1900042"/>
              <a:gd name="connsiteX6" fmla="*/ 2 w 12194815"/>
              <a:gd name="connsiteY6" fmla="*/ 4625 h 1900042"/>
              <a:gd name="connsiteX0" fmla="*/ 1 w 12194814"/>
              <a:gd name="connsiteY0" fmla="*/ 4625 h 1900042"/>
              <a:gd name="connsiteX1" fmla="*/ 12194814 w 12194814"/>
              <a:gd name="connsiteY1" fmla="*/ 0 h 1900042"/>
              <a:gd name="connsiteX2" fmla="*/ 12190584 w 12194814"/>
              <a:gd name="connsiteY2" fmla="*/ 1372514 h 1900042"/>
              <a:gd name="connsiteX3" fmla="*/ 10531535 w 12194814"/>
              <a:gd name="connsiteY3" fmla="*/ 1368162 h 1900042"/>
              <a:gd name="connsiteX4" fmla="*/ 10113185 w 12194814"/>
              <a:gd name="connsiteY4" fmla="*/ 1899856 h 1900042"/>
              <a:gd name="connsiteX5" fmla="*/ 5008352 w 12194814"/>
              <a:gd name="connsiteY5" fmla="*/ 1900042 h 1900042"/>
              <a:gd name="connsiteX6" fmla="*/ 1 w 12194814"/>
              <a:gd name="connsiteY6" fmla="*/ 4625 h 1900042"/>
              <a:gd name="connsiteX0" fmla="*/ 2 w 9378985"/>
              <a:gd name="connsiteY0" fmla="*/ 4625 h 1900042"/>
              <a:gd name="connsiteX1" fmla="*/ 9378985 w 9378985"/>
              <a:gd name="connsiteY1" fmla="*/ 0 h 1900042"/>
              <a:gd name="connsiteX2" fmla="*/ 9374755 w 9378985"/>
              <a:gd name="connsiteY2" fmla="*/ 1372514 h 1900042"/>
              <a:gd name="connsiteX3" fmla="*/ 7715706 w 9378985"/>
              <a:gd name="connsiteY3" fmla="*/ 1368162 h 1900042"/>
              <a:gd name="connsiteX4" fmla="*/ 7297356 w 9378985"/>
              <a:gd name="connsiteY4" fmla="*/ 1899856 h 1900042"/>
              <a:gd name="connsiteX5" fmla="*/ 2192523 w 9378985"/>
              <a:gd name="connsiteY5" fmla="*/ 1900042 h 1900042"/>
              <a:gd name="connsiteX6" fmla="*/ 2 w 9378985"/>
              <a:gd name="connsiteY6" fmla="*/ 4625 h 1900042"/>
              <a:gd name="connsiteX0" fmla="*/ 331 w 7192046"/>
              <a:gd name="connsiteY0" fmla="*/ 4625 h 1900042"/>
              <a:gd name="connsiteX1" fmla="*/ 7192046 w 7192046"/>
              <a:gd name="connsiteY1" fmla="*/ 0 h 1900042"/>
              <a:gd name="connsiteX2" fmla="*/ 7187816 w 7192046"/>
              <a:gd name="connsiteY2" fmla="*/ 1372514 h 1900042"/>
              <a:gd name="connsiteX3" fmla="*/ 5528767 w 7192046"/>
              <a:gd name="connsiteY3" fmla="*/ 1368162 h 1900042"/>
              <a:gd name="connsiteX4" fmla="*/ 5110417 w 7192046"/>
              <a:gd name="connsiteY4" fmla="*/ 1899856 h 1900042"/>
              <a:gd name="connsiteX5" fmla="*/ 5584 w 7192046"/>
              <a:gd name="connsiteY5" fmla="*/ 1900042 h 1900042"/>
              <a:gd name="connsiteX6" fmla="*/ 331 w 7192046"/>
              <a:gd name="connsiteY6" fmla="*/ 4625 h 1900042"/>
              <a:gd name="connsiteX0" fmla="*/ 1096 w 7192811"/>
              <a:gd name="connsiteY0" fmla="*/ 4625 h 1900042"/>
              <a:gd name="connsiteX1" fmla="*/ 7192811 w 7192811"/>
              <a:gd name="connsiteY1" fmla="*/ 0 h 1900042"/>
              <a:gd name="connsiteX2" fmla="*/ 7188581 w 7192811"/>
              <a:gd name="connsiteY2" fmla="*/ 1372514 h 1900042"/>
              <a:gd name="connsiteX3" fmla="*/ 5529532 w 7192811"/>
              <a:gd name="connsiteY3" fmla="*/ 1368162 h 1900042"/>
              <a:gd name="connsiteX4" fmla="*/ 5111182 w 7192811"/>
              <a:gd name="connsiteY4" fmla="*/ 1899856 h 1900042"/>
              <a:gd name="connsiteX5" fmla="*/ 0 w 7192811"/>
              <a:gd name="connsiteY5" fmla="*/ 1900042 h 1900042"/>
              <a:gd name="connsiteX6" fmla="*/ 1096 w 7192811"/>
              <a:gd name="connsiteY6" fmla="*/ 4625 h 1900042"/>
              <a:gd name="connsiteX0" fmla="*/ 1096 w 7188583"/>
              <a:gd name="connsiteY0" fmla="*/ 4625 h 1900042"/>
              <a:gd name="connsiteX1" fmla="*/ 6862660 w 7188583"/>
              <a:gd name="connsiteY1" fmla="*/ 0 h 1900042"/>
              <a:gd name="connsiteX2" fmla="*/ 7188581 w 7188583"/>
              <a:gd name="connsiteY2" fmla="*/ 1372514 h 1900042"/>
              <a:gd name="connsiteX3" fmla="*/ 5529532 w 7188583"/>
              <a:gd name="connsiteY3" fmla="*/ 1368162 h 1900042"/>
              <a:gd name="connsiteX4" fmla="*/ 5111182 w 7188583"/>
              <a:gd name="connsiteY4" fmla="*/ 1899856 h 1900042"/>
              <a:gd name="connsiteX5" fmla="*/ 0 w 7188583"/>
              <a:gd name="connsiteY5" fmla="*/ 1900042 h 1900042"/>
              <a:gd name="connsiteX6" fmla="*/ 1096 w 7188583"/>
              <a:gd name="connsiteY6" fmla="*/ 4625 h 1900042"/>
              <a:gd name="connsiteX0" fmla="*/ 1096 w 6862660"/>
              <a:gd name="connsiteY0" fmla="*/ 4625 h 1900042"/>
              <a:gd name="connsiteX1" fmla="*/ 6862660 w 6862660"/>
              <a:gd name="connsiteY1" fmla="*/ 0 h 1900042"/>
              <a:gd name="connsiteX2" fmla="*/ 6858427 w 6862660"/>
              <a:gd name="connsiteY2" fmla="*/ 1372514 h 1900042"/>
              <a:gd name="connsiteX3" fmla="*/ 5529532 w 6862660"/>
              <a:gd name="connsiteY3" fmla="*/ 1368162 h 1900042"/>
              <a:gd name="connsiteX4" fmla="*/ 5111182 w 6862660"/>
              <a:gd name="connsiteY4" fmla="*/ 1899856 h 1900042"/>
              <a:gd name="connsiteX5" fmla="*/ 0 w 6862660"/>
              <a:gd name="connsiteY5" fmla="*/ 1900042 h 1900042"/>
              <a:gd name="connsiteX6" fmla="*/ 1096 w 6862660"/>
              <a:gd name="connsiteY6" fmla="*/ 4625 h 1900042"/>
              <a:gd name="connsiteX0" fmla="*/ 1096 w 6859485"/>
              <a:gd name="connsiteY0" fmla="*/ 1966500 h 3861917"/>
              <a:gd name="connsiteX1" fmla="*/ 6859485 w 6859485"/>
              <a:gd name="connsiteY1" fmla="*/ 0 h 3861917"/>
              <a:gd name="connsiteX2" fmla="*/ 6858427 w 6859485"/>
              <a:gd name="connsiteY2" fmla="*/ 3334389 h 3861917"/>
              <a:gd name="connsiteX3" fmla="*/ 5529532 w 6859485"/>
              <a:gd name="connsiteY3" fmla="*/ 3330037 h 3861917"/>
              <a:gd name="connsiteX4" fmla="*/ 5111182 w 6859485"/>
              <a:gd name="connsiteY4" fmla="*/ 3861731 h 3861917"/>
              <a:gd name="connsiteX5" fmla="*/ 0 w 6859485"/>
              <a:gd name="connsiteY5" fmla="*/ 3861917 h 3861917"/>
              <a:gd name="connsiteX6" fmla="*/ 1096 w 6859485"/>
              <a:gd name="connsiteY6" fmla="*/ 1966500 h 3861917"/>
              <a:gd name="connsiteX0" fmla="*/ 4270 w 6859485"/>
              <a:gd name="connsiteY0" fmla="*/ 0 h 3869990"/>
              <a:gd name="connsiteX1" fmla="*/ 6859485 w 6859485"/>
              <a:gd name="connsiteY1" fmla="*/ 8073 h 3869990"/>
              <a:gd name="connsiteX2" fmla="*/ 6858427 w 6859485"/>
              <a:gd name="connsiteY2" fmla="*/ 3342462 h 3869990"/>
              <a:gd name="connsiteX3" fmla="*/ 5529532 w 6859485"/>
              <a:gd name="connsiteY3" fmla="*/ 3338110 h 3869990"/>
              <a:gd name="connsiteX4" fmla="*/ 5111182 w 6859485"/>
              <a:gd name="connsiteY4" fmla="*/ 3869804 h 3869990"/>
              <a:gd name="connsiteX5" fmla="*/ 0 w 6859485"/>
              <a:gd name="connsiteY5" fmla="*/ 3869990 h 3869990"/>
              <a:gd name="connsiteX6" fmla="*/ 4270 w 6859485"/>
              <a:gd name="connsiteY6" fmla="*/ 0 h 3869990"/>
              <a:gd name="connsiteX0" fmla="*/ 4270 w 6862660"/>
              <a:gd name="connsiteY0" fmla="*/ 1451 h 3871441"/>
              <a:gd name="connsiteX1" fmla="*/ 6862660 w 6862660"/>
              <a:gd name="connsiteY1" fmla="*/ 0 h 3871441"/>
              <a:gd name="connsiteX2" fmla="*/ 6858427 w 6862660"/>
              <a:gd name="connsiteY2" fmla="*/ 3343913 h 3871441"/>
              <a:gd name="connsiteX3" fmla="*/ 5529532 w 6862660"/>
              <a:gd name="connsiteY3" fmla="*/ 3339561 h 3871441"/>
              <a:gd name="connsiteX4" fmla="*/ 5111182 w 6862660"/>
              <a:gd name="connsiteY4" fmla="*/ 3871255 h 3871441"/>
              <a:gd name="connsiteX5" fmla="*/ 0 w 6862660"/>
              <a:gd name="connsiteY5" fmla="*/ 3871441 h 3871441"/>
              <a:gd name="connsiteX6" fmla="*/ 4270 w 6862660"/>
              <a:gd name="connsiteY6" fmla="*/ 1451 h 3871441"/>
              <a:gd name="connsiteX0" fmla="*/ 4270 w 6862660"/>
              <a:gd name="connsiteY0" fmla="*/ 1 h 3869991"/>
              <a:gd name="connsiteX1" fmla="*/ 6862660 w 6862660"/>
              <a:gd name="connsiteY1" fmla="*/ 836633 h 3869991"/>
              <a:gd name="connsiteX2" fmla="*/ 6858427 w 6862660"/>
              <a:gd name="connsiteY2" fmla="*/ 3342463 h 3869991"/>
              <a:gd name="connsiteX3" fmla="*/ 5529532 w 6862660"/>
              <a:gd name="connsiteY3" fmla="*/ 3338111 h 3869991"/>
              <a:gd name="connsiteX4" fmla="*/ 5111182 w 6862660"/>
              <a:gd name="connsiteY4" fmla="*/ 3869805 h 3869991"/>
              <a:gd name="connsiteX5" fmla="*/ 0 w 6862660"/>
              <a:gd name="connsiteY5" fmla="*/ 3869991 h 3869991"/>
              <a:gd name="connsiteX6" fmla="*/ 4270 w 6862660"/>
              <a:gd name="connsiteY6" fmla="*/ 1 h 3869991"/>
              <a:gd name="connsiteX0" fmla="*/ 1096 w 6862660"/>
              <a:gd name="connsiteY0" fmla="*/ 0 h 3035082"/>
              <a:gd name="connsiteX1" fmla="*/ 6862660 w 6862660"/>
              <a:gd name="connsiteY1" fmla="*/ 1724 h 3035082"/>
              <a:gd name="connsiteX2" fmla="*/ 6858427 w 6862660"/>
              <a:gd name="connsiteY2" fmla="*/ 2507554 h 3035082"/>
              <a:gd name="connsiteX3" fmla="*/ 5529532 w 6862660"/>
              <a:gd name="connsiteY3" fmla="*/ 2503202 h 3035082"/>
              <a:gd name="connsiteX4" fmla="*/ 5111182 w 6862660"/>
              <a:gd name="connsiteY4" fmla="*/ 3034896 h 3035082"/>
              <a:gd name="connsiteX5" fmla="*/ 0 w 6862660"/>
              <a:gd name="connsiteY5" fmla="*/ 3035082 h 3035082"/>
              <a:gd name="connsiteX6" fmla="*/ 1096 w 6862660"/>
              <a:gd name="connsiteY6" fmla="*/ 0 h 3035082"/>
              <a:gd name="connsiteX0" fmla="*/ 1096 w 6890970"/>
              <a:gd name="connsiteY0" fmla="*/ 3621981 h 6657063"/>
              <a:gd name="connsiteX1" fmla="*/ 6890970 w 6890970"/>
              <a:gd name="connsiteY1" fmla="*/ 0 h 6657063"/>
              <a:gd name="connsiteX2" fmla="*/ 6858427 w 6890970"/>
              <a:gd name="connsiteY2" fmla="*/ 6129535 h 6657063"/>
              <a:gd name="connsiteX3" fmla="*/ 5529532 w 6890970"/>
              <a:gd name="connsiteY3" fmla="*/ 6125183 h 6657063"/>
              <a:gd name="connsiteX4" fmla="*/ 5111182 w 6890970"/>
              <a:gd name="connsiteY4" fmla="*/ 6656877 h 6657063"/>
              <a:gd name="connsiteX5" fmla="*/ 0 w 6890970"/>
              <a:gd name="connsiteY5" fmla="*/ 6657063 h 6657063"/>
              <a:gd name="connsiteX6" fmla="*/ 1096 w 6890970"/>
              <a:gd name="connsiteY6" fmla="*/ 3621981 h 6657063"/>
              <a:gd name="connsiteX0" fmla="*/ 15250 w 6890970"/>
              <a:gd name="connsiteY0" fmla="*/ 26586 h 6657063"/>
              <a:gd name="connsiteX1" fmla="*/ 6890970 w 6890970"/>
              <a:gd name="connsiteY1" fmla="*/ 0 h 6657063"/>
              <a:gd name="connsiteX2" fmla="*/ 6858427 w 6890970"/>
              <a:gd name="connsiteY2" fmla="*/ 6129535 h 6657063"/>
              <a:gd name="connsiteX3" fmla="*/ 5529532 w 6890970"/>
              <a:gd name="connsiteY3" fmla="*/ 6125183 h 6657063"/>
              <a:gd name="connsiteX4" fmla="*/ 5111182 w 6890970"/>
              <a:gd name="connsiteY4" fmla="*/ 6656877 h 6657063"/>
              <a:gd name="connsiteX5" fmla="*/ 0 w 6890970"/>
              <a:gd name="connsiteY5" fmla="*/ 6657063 h 6657063"/>
              <a:gd name="connsiteX6" fmla="*/ 15250 w 6890970"/>
              <a:gd name="connsiteY6" fmla="*/ 26586 h 6657063"/>
              <a:gd name="connsiteX0" fmla="*/ 193 w 6904223"/>
              <a:gd name="connsiteY0" fmla="*/ 0 h 6757876"/>
              <a:gd name="connsiteX1" fmla="*/ 6904223 w 6904223"/>
              <a:gd name="connsiteY1" fmla="*/ 100813 h 6757876"/>
              <a:gd name="connsiteX2" fmla="*/ 6871680 w 6904223"/>
              <a:gd name="connsiteY2" fmla="*/ 6230348 h 6757876"/>
              <a:gd name="connsiteX3" fmla="*/ 5542785 w 6904223"/>
              <a:gd name="connsiteY3" fmla="*/ 6225996 h 6757876"/>
              <a:gd name="connsiteX4" fmla="*/ 5124435 w 6904223"/>
              <a:gd name="connsiteY4" fmla="*/ 6757690 h 6757876"/>
              <a:gd name="connsiteX5" fmla="*/ 13253 w 6904223"/>
              <a:gd name="connsiteY5" fmla="*/ 6757876 h 6757876"/>
              <a:gd name="connsiteX6" fmla="*/ 193 w 6904223"/>
              <a:gd name="connsiteY6" fmla="*/ 0 h 6757876"/>
              <a:gd name="connsiteX0" fmla="*/ 193 w 6932533"/>
              <a:gd name="connsiteY0" fmla="*/ 12428 h 6770304"/>
              <a:gd name="connsiteX1" fmla="*/ 6932533 w 6932533"/>
              <a:gd name="connsiteY1" fmla="*/ 0 h 6770304"/>
              <a:gd name="connsiteX2" fmla="*/ 6871680 w 6932533"/>
              <a:gd name="connsiteY2" fmla="*/ 6242776 h 6770304"/>
              <a:gd name="connsiteX3" fmla="*/ 5542785 w 6932533"/>
              <a:gd name="connsiteY3" fmla="*/ 6238424 h 6770304"/>
              <a:gd name="connsiteX4" fmla="*/ 5124435 w 6932533"/>
              <a:gd name="connsiteY4" fmla="*/ 6770118 h 6770304"/>
              <a:gd name="connsiteX5" fmla="*/ 13253 w 6932533"/>
              <a:gd name="connsiteY5" fmla="*/ 6770304 h 6770304"/>
              <a:gd name="connsiteX6" fmla="*/ 193 w 6932533"/>
              <a:gd name="connsiteY6" fmla="*/ 12428 h 677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2533" h="6770304">
                <a:moveTo>
                  <a:pt x="193" y="12428"/>
                </a:moveTo>
                <a:lnTo>
                  <a:pt x="6932533" y="0"/>
                </a:lnTo>
                <a:cubicBezTo>
                  <a:pt x="6931475" y="481329"/>
                  <a:pt x="6872738" y="5761447"/>
                  <a:pt x="6871680" y="6242776"/>
                </a:cubicBezTo>
                <a:lnTo>
                  <a:pt x="5542785" y="6238424"/>
                </a:lnTo>
                <a:cubicBezTo>
                  <a:pt x="5546100" y="6237873"/>
                  <a:pt x="5523368" y="6247681"/>
                  <a:pt x="5124435" y="6770118"/>
                </a:cubicBezTo>
                <a:lnTo>
                  <a:pt x="13253" y="6770304"/>
                </a:lnTo>
                <a:cubicBezTo>
                  <a:pt x="15462" y="5875228"/>
                  <a:pt x="-2016" y="907504"/>
                  <a:pt x="193" y="12428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491ABA4-1167-D909-5734-AD337EDE23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DE158B86-2E4B-0ECE-A945-EB6DDB5D9510}"/>
              </a:ext>
            </a:extLst>
          </p:cNvPr>
          <p:cNvSpPr txBox="1">
            <a:spLocks/>
          </p:cNvSpPr>
          <p:nvPr/>
        </p:nvSpPr>
        <p:spPr>
          <a:xfrm>
            <a:off x="6256948" y="564027"/>
            <a:ext cx="5715973" cy="2616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МОЛОДЕЖНЫЙ </a:t>
            </a:r>
            <a:b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КОНКУРС</a:t>
            </a:r>
            <a:b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«НОВОЕ ЗВЕНО»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64D3D8D4-A782-FB1E-A2B5-E28CECADE008}"/>
              </a:ext>
            </a:extLst>
          </p:cNvPr>
          <p:cNvGrpSpPr/>
          <p:nvPr/>
        </p:nvGrpSpPr>
        <p:grpSpPr>
          <a:xfrm>
            <a:off x="9376908" y="4479535"/>
            <a:ext cx="2421754" cy="1936566"/>
            <a:chOff x="704576" y="4524928"/>
            <a:chExt cx="2421754" cy="193656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3" name="Прямоугольник 2">
              <a:extLst>
                <a:ext uri="{FF2B5EF4-FFF2-40B4-BE49-F238E27FC236}">
                  <a16:creationId xmlns:a16="http://schemas.microsoft.com/office/drawing/2014/main" xmlns="" id="{E73E7993-081D-B3B8-2F0C-8A9028875E5B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Прямоугольник 2">
              <a:extLst>
                <a:ext uri="{FF2B5EF4-FFF2-40B4-BE49-F238E27FC236}">
                  <a16:creationId xmlns:a16="http://schemas.microsoft.com/office/drawing/2014/main" xmlns="" id="{AFF33936-CF5A-7C9D-6FC9-01C7FB586B46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Прямоугольник 2">
              <a:extLst>
                <a:ext uri="{FF2B5EF4-FFF2-40B4-BE49-F238E27FC236}">
                  <a16:creationId xmlns:a16="http://schemas.microsoft.com/office/drawing/2014/main" xmlns="" id="{912635CD-0A00-89DF-742F-85FEF0B63A5F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Прямоугольник 2">
              <a:extLst>
                <a:ext uri="{FF2B5EF4-FFF2-40B4-BE49-F238E27FC236}">
                  <a16:creationId xmlns:a16="http://schemas.microsoft.com/office/drawing/2014/main" xmlns="" id="{468B50DC-5D52-AB42-0A33-8897C9232815}"/>
                </a:ext>
              </a:extLst>
            </p:cNvPr>
            <p:cNvSpPr/>
            <p:nvPr/>
          </p:nvSpPr>
          <p:spPr>
            <a:xfrm>
              <a:off x="2507991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08993229-D3BB-44FB-BDF4-1CF6E1534352}"/>
              </a:ext>
            </a:extLst>
          </p:cNvPr>
          <p:cNvGrpSpPr/>
          <p:nvPr/>
        </p:nvGrpSpPr>
        <p:grpSpPr>
          <a:xfrm>
            <a:off x="6171505" y="2600070"/>
            <a:ext cx="5952501" cy="2509495"/>
            <a:chOff x="6171505" y="2843910"/>
            <a:chExt cx="5952501" cy="250949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8BD1C57-649A-6874-4AF9-08E1697B169A}"/>
                </a:ext>
              </a:extLst>
            </p:cNvPr>
            <p:cNvSpPr txBox="1"/>
            <p:nvPr/>
          </p:nvSpPr>
          <p:spPr>
            <a:xfrm>
              <a:off x="6188954" y="2843910"/>
              <a:ext cx="300778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3"/>
              <a:r>
                <a:rPr lang="ru-RU" sz="3600" b="1" dirty="0">
                  <a:solidFill>
                    <a:srgbClr val="4A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50 000+</a:t>
              </a:r>
            </a:p>
            <a:p>
              <a:pPr defTabSz="914243"/>
              <a:r>
                <a:rPr lang="ru-RU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участников</a:t>
              </a:r>
              <a:br>
                <a:rPr lang="ru-RU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 все время</a:t>
              </a:r>
              <a:endPara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3F1F2B66-E461-325A-CBCA-9C3E833242FF}"/>
                </a:ext>
              </a:extLst>
            </p:cNvPr>
            <p:cNvGrpSpPr/>
            <p:nvPr/>
          </p:nvGrpSpPr>
          <p:grpSpPr>
            <a:xfrm>
              <a:off x="6171505" y="4085328"/>
              <a:ext cx="5952501" cy="1268077"/>
              <a:chOff x="670954" y="4286121"/>
              <a:chExt cx="5952501" cy="126807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FE21842-55FB-E0CD-9138-F319777DC078}"/>
                  </a:ext>
                </a:extLst>
              </p:cNvPr>
              <p:cNvSpPr txBox="1"/>
              <p:nvPr/>
            </p:nvSpPr>
            <p:spPr>
              <a:xfrm>
                <a:off x="670954" y="4286121"/>
                <a:ext cx="22987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1" u="none" strike="noStrike" kern="1200" cap="none" spc="400" normalizeH="0" baseline="0" noProof="0" dirty="0">
                    <a:ln>
                      <a:noFill/>
                    </a:ln>
                    <a:solidFill>
                      <a:srgbClr val="4A66CA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24 000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21A9A69-4AFF-CDB1-6364-CB8939CE7885}"/>
                  </a:ext>
                </a:extLst>
              </p:cNvPr>
              <p:cNvSpPr txBox="1"/>
              <p:nvPr/>
            </p:nvSpPr>
            <p:spPr>
              <a:xfrm>
                <a:off x="670954" y="4846312"/>
                <a:ext cx="59525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u="none" strike="noStrike" kern="1200" cap="none" spc="13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проектов </a:t>
                </a:r>
                <a:br>
                  <a:rPr kumimoji="0" lang="ru-RU" sz="2000" u="none" strike="noStrike" kern="1200" cap="none" spc="13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kumimoji="0" lang="ru-RU" sz="2000" u="none" strike="noStrike" kern="1200" cap="none" spc="13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за все время</a:t>
                </a:r>
              </a:p>
            </p:txBody>
          </p:sp>
        </p:grp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37E02619-28BF-7F4D-3C9C-58A00FA38970}"/>
              </a:ext>
            </a:extLst>
          </p:cNvPr>
          <p:cNvSpPr txBox="1"/>
          <p:nvPr/>
        </p:nvSpPr>
        <p:spPr bwMode="auto">
          <a:xfrm>
            <a:off x="6327184" y="2202414"/>
            <a:ext cx="1584927" cy="307777"/>
          </a:xfrm>
          <a:prstGeom prst="rect">
            <a:avLst/>
          </a:prstGeom>
          <a:solidFill>
            <a:srgbClr val="D2DAF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spc="200" dirty="0">
                <a:latin typeface="RussianRail G Pro Medium" panose="02000503040000020004" pitchFamily="2" charset="0"/>
                <a:ea typeface="Verdana"/>
                <a:cs typeface="Verdana"/>
              </a:rPr>
              <a:t>C </a:t>
            </a:r>
            <a:r>
              <a:rPr lang="ru-RU" sz="1400" kern="0" spc="200" dirty="0">
                <a:latin typeface="RussianRail G Pro Medium" panose="02000503040000020004" pitchFamily="2" charset="0"/>
                <a:ea typeface="Verdana"/>
                <a:cs typeface="Verdana"/>
              </a:rPr>
              <a:t>2008 ГОДА</a:t>
            </a:r>
            <a:endParaRPr lang="ru-RU" sz="1400" kern="0" spc="200" dirty="0">
              <a:latin typeface="RussianRail G Pro Medium" panose="02000503040000020004" pitchFamily="2" charset="0"/>
              <a:cs typeface="Arial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F6493CF9-AA4B-02DC-4775-44166D865C15}"/>
              </a:ext>
            </a:extLst>
          </p:cNvPr>
          <p:cNvGrpSpPr/>
          <p:nvPr/>
        </p:nvGrpSpPr>
        <p:grpSpPr>
          <a:xfrm>
            <a:off x="8965138" y="2526507"/>
            <a:ext cx="3007783" cy="3253154"/>
            <a:chOff x="8965138" y="2770347"/>
            <a:chExt cx="3007783" cy="32531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CF55686-6EC2-1902-998C-78B3874900D3}"/>
                </a:ext>
              </a:extLst>
            </p:cNvPr>
            <p:cNvSpPr txBox="1"/>
            <p:nvPr/>
          </p:nvSpPr>
          <p:spPr>
            <a:xfrm>
              <a:off x="8965138" y="3345845"/>
              <a:ext cx="30077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3">
                <a:spcBef>
                  <a:spcPts val="600"/>
                </a:spcBef>
              </a:pPr>
              <a:r>
                <a:rPr lang="ru-RU" sz="2000" b="1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кого:</a:t>
              </a:r>
            </a:p>
            <a:p>
              <a:pPr marL="285750" indent="-285750" defTabSz="914243">
                <a:spcBef>
                  <a:spcPts val="600"/>
                </a:spcBef>
                <a:buClr>
                  <a:srgbClr val="4A65CA"/>
                </a:buClr>
                <a:buFont typeface="Wingdings" pitchFamily="2" charset="2"/>
                <a:buChar char="§"/>
              </a:pPr>
              <a: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Молодые работники </a:t>
              </a:r>
              <a:b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 35 лет (в том числе других компаний) </a:t>
              </a:r>
            </a:p>
            <a:p>
              <a:pPr marL="285750" indent="-285750" defTabSz="914243">
                <a:spcBef>
                  <a:spcPts val="600"/>
                </a:spcBef>
                <a:buClr>
                  <a:srgbClr val="4A65CA"/>
                </a:buClr>
                <a:buFont typeface="Wingdings" pitchFamily="2" charset="2"/>
                <a:buChar char="§"/>
              </a:pPr>
              <a: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Студенты</a:t>
              </a:r>
            </a:p>
            <a:p>
              <a:pPr marL="285750" indent="-285750" defTabSz="914243">
                <a:spcBef>
                  <a:spcPts val="600"/>
                </a:spcBef>
                <a:buClr>
                  <a:srgbClr val="4A65CA"/>
                </a:buClr>
                <a:buFont typeface="Wingdings" pitchFamily="2" charset="2"/>
                <a:buChar char="§"/>
              </a:pPr>
              <a: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Аспиранты</a:t>
              </a:r>
            </a:p>
            <a:p>
              <a:pPr marL="285750" indent="-285750" defTabSz="914243">
                <a:spcBef>
                  <a:spcPts val="600"/>
                </a:spcBef>
                <a:buClr>
                  <a:srgbClr val="4A65CA"/>
                </a:buClr>
                <a:buFont typeface="Wingdings" pitchFamily="2" charset="2"/>
                <a:buChar char="§"/>
              </a:pPr>
              <a: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Преподаватели </a:t>
              </a:r>
              <a:b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spc="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вузов</a:t>
              </a:r>
            </a:p>
          </p:txBody>
        </p:sp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xmlns="" id="{EC97D227-F530-7B39-D479-3096CD72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086179" y="2770347"/>
              <a:ext cx="468121" cy="52819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262E3084-E49B-1254-A4A5-469E919993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61087" y="6247514"/>
            <a:ext cx="416901" cy="4167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EDD5227-0420-C61C-68FA-EB172CFAAAD7}"/>
              </a:ext>
            </a:extLst>
          </p:cNvPr>
          <p:cNvSpPr txBox="1"/>
          <p:nvPr/>
        </p:nvSpPr>
        <p:spPr>
          <a:xfrm>
            <a:off x="1876330" y="6294927"/>
            <a:ext cx="2562604" cy="321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980"/>
              </a:lnSpc>
            </a:pPr>
            <a:r>
              <a:rPr lang="en-US" sz="1400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VOLONTERRZD</a:t>
            </a:r>
            <a:endParaRPr lang="ru-RU" sz="1400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F601FE1-2B5F-EECC-CD36-90469DE0F5D5}"/>
              </a:ext>
            </a:extLst>
          </p:cNvPr>
          <p:cNvSpPr txBox="1"/>
          <p:nvPr/>
        </p:nvSpPr>
        <p:spPr>
          <a:xfrm>
            <a:off x="6173250" y="6286351"/>
            <a:ext cx="3573914" cy="321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NOVOEZVENO.RZD.RU</a:t>
            </a:r>
            <a:endParaRPr lang="ru-RU" sz="1400" spc="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2" name="Рисунок 41" descr="Изображение выглядит как Графика, графический дизайн, шаблон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02DFC016-3AD1-3EE4-3FCA-7B7A34EE856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27317" y="5249517"/>
            <a:ext cx="971043" cy="97104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черный, темно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D17BEABD-1637-BF42-AB95-332CC06A066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51220" y="5212163"/>
            <a:ext cx="1028934" cy="10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169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21F3C5-DAC7-9D76-3EF3-EBFA68F19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28AC815-4912-0BB0-7A50-CFC56E5B0F91}"/>
              </a:ext>
            </a:extLst>
          </p:cNvPr>
          <p:cNvSpPr/>
          <p:nvPr/>
        </p:nvSpPr>
        <p:spPr>
          <a:xfrm rot="5400000">
            <a:off x="-365781" y="358119"/>
            <a:ext cx="6857996" cy="6141766"/>
          </a:xfrm>
          <a:prstGeom prst="rect">
            <a:avLst/>
          </a:prstGeom>
          <a:gradFill flip="none" rotWithShape="1">
            <a:gsLst>
              <a:gs pos="60000">
                <a:srgbClr val="4A66CA">
                  <a:alpha val="25035"/>
                </a:srgbClr>
              </a:gs>
              <a:gs pos="100000">
                <a:srgbClr val="4A66CA">
                  <a:alpha val="99805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18CB3061-6313-076C-6027-333F31886A39}"/>
              </a:ext>
            </a:extLst>
          </p:cNvPr>
          <p:cNvSpPr/>
          <p:nvPr/>
        </p:nvSpPr>
        <p:spPr>
          <a:xfrm>
            <a:off x="5442857" y="0"/>
            <a:ext cx="6749143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xmlns="" id="{AD01B14D-E3C2-1FF2-D4BF-15E1E78B4126}"/>
              </a:ext>
            </a:extLst>
          </p:cNvPr>
          <p:cNvSpPr/>
          <p:nvPr/>
        </p:nvSpPr>
        <p:spPr>
          <a:xfrm rot="16200000" flipV="1">
            <a:off x="2986246" y="2345347"/>
            <a:ext cx="6926851" cy="3063471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3423972"/>
              <a:gd name="connsiteX1" fmla="*/ 12192000 w 12192000"/>
              <a:gd name="connsiteY1" fmla="*/ 1465634 h 3423972"/>
              <a:gd name="connsiteX2" fmla="*/ 12188825 w 12192000"/>
              <a:gd name="connsiteY2" fmla="*/ 2896922 h 3423972"/>
              <a:gd name="connsiteX3" fmla="*/ 9267441 w 12192000"/>
              <a:gd name="connsiteY3" fmla="*/ 2895745 h 3423972"/>
              <a:gd name="connsiteX4" fmla="*/ 8859722 w 12192000"/>
              <a:gd name="connsiteY4" fmla="*/ 3421089 h 3423972"/>
              <a:gd name="connsiteX5" fmla="*/ 0 w 12192000"/>
              <a:gd name="connsiteY5" fmla="*/ 3423972 h 3423972"/>
              <a:gd name="connsiteX6" fmla="*/ 0 w 12192000"/>
              <a:gd name="connsiteY6" fmla="*/ 0 h 3423972"/>
              <a:gd name="connsiteX0" fmla="*/ 0 w 12192000"/>
              <a:gd name="connsiteY0" fmla="*/ 6485 h 3430457"/>
              <a:gd name="connsiteX1" fmla="*/ 12192000 w 12192000"/>
              <a:gd name="connsiteY1" fmla="*/ 0 h 3430457"/>
              <a:gd name="connsiteX2" fmla="*/ 12188825 w 12192000"/>
              <a:gd name="connsiteY2" fmla="*/ 2903407 h 3430457"/>
              <a:gd name="connsiteX3" fmla="*/ 9267441 w 12192000"/>
              <a:gd name="connsiteY3" fmla="*/ 2902230 h 3430457"/>
              <a:gd name="connsiteX4" fmla="*/ 8859722 w 12192000"/>
              <a:gd name="connsiteY4" fmla="*/ 3427574 h 3430457"/>
              <a:gd name="connsiteX5" fmla="*/ 0 w 12192000"/>
              <a:gd name="connsiteY5" fmla="*/ 3430457 h 3430457"/>
              <a:gd name="connsiteX6" fmla="*/ 0 w 12192000"/>
              <a:gd name="connsiteY6" fmla="*/ 6485 h 3430457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59722 w 12192000"/>
              <a:gd name="connsiteY4" fmla="*/ 34275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7441 w 12192000"/>
              <a:gd name="connsiteY3" fmla="*/ 290223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000"/>
              <a:gd name="connsiteY0" fmla="*/ 6485 h 3592860"/>
              <a:gd name="connsiteX1" fmla="*/ 12192000 w 12192000"/>
              <a:gd name="connsiteY1" fmla="*/ 0 h 3592860"/>
              <a:gd name="connsiteX2" fmla="*/ 12188825 w 12192000"/>
              <a:gd name="connsiteY2" fmla="*/ 2903407 h 3592860"/>
              <a:gd name="connsiteX3" fmla="*/ 9261091 w 12192000"/>
              <a:gd name="connsiteY3" fmla="*/ 3060980 h 3592860"/>
              <a:gd name="connsiteX4" fmla="*/ 8869247 w 12192000"/>
              <a:gd name="connsiteY4" fmla="*/ 3592674 h 3592860"/>
              <a:gd name="connsiteX5" fmla="*/ 0 w 12192000"/>
              <a:gd name="connsiteY5" fmla="*/ 3592860 h 3592860"/>
              <a:gd name="connsiteX6" fmla="*/ 0 w 12192000"/>
              <a:gd name="connsiteY6" fmla="*/ 6485 h 3592860"/>
              <a:gd name="connsiteX0" fmla="*/ 0 w 12192305"/>
              <a:gd name="connsiteY0" fmla="*/ 6485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0 w 12192305"/>
              <a:gd name="connsiteY6" fmla="*/ 6485 h 3592860"/>
              <a:gd name="connsiteX0" fmla="*/ 231913 w 12192305"/>
              <a:gd name="connsiteY0" fmla="*/ 1795528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231913 w 12192305"/>
              <a:gd name="connsiteY6" fmla="*/ 1795528 h 3592860"/>
              <a:gd name="connsiteX0" fmla="*/ 6626 w 12192305"/>
              <a:gd name="connsiteY0" fmla="*/ 907632 h 3592860"/>
              <a:gd name="connsiteX1" fmla="*/ 12192000 w 12192305"/>
              <a:gd name="connsiteY1" fmla="*/ 0 h 3592860"/>
              <a:gd name="connsiteX2" fmla="*/ 12192000 w 12192305"/>
              <a:gd name="connsiteY2" fmla="*/ 3065332 h 3592860"/>
              <a:gd name="connsiteX3" fmla="*/ 9261091 w 12192305"/>
              <a:gd name="connsiteY3" fmla="*/ 3060980 h 3592860"/>
              <a:gd name="connsiteX4" fmla="*/ 8869247 w 12192305"/>
              <a:gd name="connsiteY4" fmla="*/ 3592674 h 3592860"/>
              <a:gd name="connsiteX5" fmla="*/ 0 w 12192305"/>
              <a:gd name="connsiteY5" fmla="*/ 3592860 h 3592860"/>
              <a:gd name="connsiteX6" fmla="*/ 6626 w 12192305"/>
              <a:gd name="connsiteY6" fmla="*/ 907632 h 3592860"/>
              <a:gd name="connsiteX0" fmla="*/ 6626 w 12192001"/>
              <a:gd name="connsiteY0" fmla="*/ 0 h 2685228"/>
              <a:gd name="connsiteX1" fmla="*/ 11476383 w 12192001"/>
              <a:gd name="connsiteY1" fmla="*/ 828403 h 2685228"/>
              <a:gd name="connsiteX2" fmla="*/ 12192000 w 12192001"/>
              <a:gd name="connsiteY2" fmla="*/ 2157700 h 2685228"/>
              <a:gd name="connsiteX3" fmla="*/ 9261091 w 12192001"/>
              <a:gd name="connsiteY3" fmla="*/ 2153348 h 2685228"/>
              <a:gd name="connsiteX4" fmla="*/ 8869247 w 12192001"/>
              <a:gd name="connsiteY4" fmla="*/ 2685042 h 2685228"/>
              <a:gd name="connsiteX5" fmla="*/ 0 w 12192001"/>
              <a:gd name="connsiteY5" fmla="*/ 2685228 h 2685228"/>
              <a:gd name="connsiteX6" fmla="*/ 6626 w 12192001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886924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3879803 w 12198626"/>
              <a:gd name="connsiteY4" fmla="*/ 2605529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9261091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596326 w 12198626"/>
              <a:gd name="connsiteY3" fmla="*/ 2106966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6626 w 12198626"/>
              <a:gd name="connsiteY0" fmla="*/ 0 h 2685228"/>
              <a:gd name="connsiteX1" fmla="*/ 12198626 w 12198626"/>
              <a:gd name="connsiteY1" fmla="*/ 142 h 2685228"/>
              <a:gd name="connsiteX2" fmla="*/ 12192000 w 12198626"/>
              <a:gd name="connsiteY2" fmla="*/ 2157700 h 2685228"/>
              <a:gd name="connsiteX3" fmla="*/ 4934257 w 12198626"/>
              <a:gd name="connsiteY3" fmla="*/ 2153348 h 2685228"/>
              <a:gd name="connsiteX4" fmla="*/ 4515907 w 12198626"/>
              <a:gd name="connsiteY4" fmla="*/ 2685042 h 2685228"/>
              <a:gd name="connsiteX5" fmla="*/ 0 w 12198626"/>
              <a:gd name="connsiteY5" fmla="*/ 2685228 h 2685228"/>
              <a:gd name="connsiteX6" fmla="*/ 6626 w 12198626"/>
              <a:gd name="connsiteY6" fmla="*/ 0 h 2685228"/>
              <a:gd name="connsiteX0" fmla="*/ 5608173 w 17800173"/>
              <a:gd name="connsiteY0" fmla="*/ 0 h 2685228"/>
              <a:gd name="connsiteX1" fmla="*/ 17800173 w 17800173"/>
              <a:gd name="connsiteY1" fmla="*/ 142 h 2685228"/>
              <a:gd name="connsiteX2" fmla="*/ 17793547 w 17800173"/>
              <a:gd name="connsiteY2" fmla="*/ 2157700 h 2685228"/>
              <a:gd name="connsiteX3" fmla="*/ 10535804 w 17800173"/>
              <a:gd name="connsiteY3" fmla="*/ 2153348 h 2685228"/>
              <a:gd name="connsiteX4" fmla="*/ 10117454 w 17800173"/>
              <a:gd name="connsiteY4" fmla="*/ 2685042 h 2685228"/>
              <a:gd name="connsiteX5" fmla="*/ 0 w 17800173"/>
              <a:gd name="connsiteY5" fmla="*/ 2685228 h 2685228"/>
              <a:gd name="connsiteX6" fmla="*/ 5608173 w 17800173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7794315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203642 w 17800941"/>
              <a:gd name="connsiteY2" fmla="*/ 2149679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7800941"/>
              <a:gd name="connsiteY0" fmla="*/ 0 h 2685228"/>
              <a:gd name="connsiteX1" fmla="*/ 17800941 w 17800941"/>
              <a:gd name="connsiteY1" fmla="*/ 142 h 2685228"/>
              <a:gd name="connsiteX2" fmla="*/ 12195621 w 17800941"/>
              <a:gd name="connsiteY2" fmla="*/ 2157700 h 2685228"/>
              <a:gd name="connsiteX3" fmla="*/ 10536572 w 17800941"/>
              <a:gd name="connsiteY3" fmla="*/ 2153348 h 2685228"/>
              <a:gd name="connsiteX4" fmla="*/ 10118222 w 17800941"/>
              <a:gd name="connsiteY4" fmla="*/ 2685042 h 2685228"/>
              <a:gd name="connsiteX5" fmla="*/ 768 w 17800941"/>
              <a:gd name="connsiteY5" fmla="*/ 2685228 h 2685228"/>
              <a:gd name="connsiteX6" fmla="*/ 621 w 17800941"/>
              <a:gd name="connsiteY6" fmla="*/ 0 h 2685228"/>
              <a:gd name="connsiteX0" fmla="*/ 621 w 12195630"/>
              <a:gd name="connsiteY0" fmla="*/ 0 h 2685228"/>
              <a:gd name="connsiteX1" fmla="*/ 12105992 w 12195630"/>
              <a:gd name="connsiteY1" fmla="*/ 192647 h 2685228"/>
              <a:gd name="connsiteX2" fmla="*/ 12195621 w 12195630"/>
              <a:gd name="connsiteY2" fmla="*/ 2157700 h 2685228"/>
              <a:gd name="connsiteX3" fmla="*/ 10536572 w 12195630"/>
              <a:gd name="connsiteY3" fmla="*/ 2153348 h 2685228"/>
              <a:gd name="connsiteX4" fmla="*/ 10118222 w 12195630"/>
              <a:gd name="connsiteY4" fmla="*/ 2685042 h 2685228"/>
              <a:gd name="connsiteX5" fmla="*/ 768 w 12195630"/>
              <a:gd name="connsiteY5" fmla="*/ 2685228 h 2685228"/>
              <a:gd name="connsiteX6" fmla="*/ 621 w 12195630"/>
              <a:gd name="connsiteY6" fmla="*/ 0 h 2685228"/>
              <a:gd name="connsiteX0" fmla="*/ 621 w 12202245"/>
              <a:gd name="connsiteY0" fmla="*/ 0 h 2685228"/>
              <a:gd name="connsiteX1" fmla="*/ 12202245 w 12202245"/>
              <a:gd name="connsiteY1" fmla="*/ 8163 h 2685228"/>
              <a:gd name="connsiteX2" fmla="*/ 12195621 w 12202245"/>
              <a:gd name="connsiteY2" fmla="*/ 2157700 h 2685228"/>
              <a:gd name="connsiteX3" fmla="*/ 10536572 w 12202245"/>
              <a:gd name="connsiteY3" fmla="*/ 2153348 h 2685228"/>
              <a:gd name="connsiteX4" fmla="*/ 10118222 w 12202245"/>
              <a:gd name="connsiteY4" fmla="*/ 2685042 h 2685228"/>
              <a:gd name="connsiteX5" fmla="*/ 768 w 12202245"/>
              <a:gd name="connsiteY5" fmla="*/ 2685228 h 2685228"/>
              <a:gd name="connsiteX6" fmla="*/ 621 w 12202245"/>
              <a:gd name="connsiteY6" fmla="*/ 0 h 2685228"/>
              <a:gd name="connsiteX0" fmla="*/ 621 w 12195627"/>
              <a:gd name="connsiteY0" fmla="*/ 0 h 2685228"/>
              <a:gd name="connsiteX1" fmla="*/ 12065396 w 12195627"/>
              <a:gd name="connsiteY1" fmla="*/ 250759 h 2685228"/>
              <a:gd name="connsiteX2" fmla="*/ 12195621 w 12195627"/>
              <a:gd name="connsiteY2" fmla="*/ 2157700 h 2685228"/>
              <a:gd name="connsiteX3" fmla="*/ 10536572 w 12195627"/>
              <a:gd name="connsiteY3" fmla="*/ 2153348 h 2685228"/>
              <a:gd name="connsiteX4" fmla="*/ 10118222 w 12195627"/>
              <a:gd name="connsiteY4" fmla="*/ 2685042 h 2685228"/>
              <a:gd name="connsiteX5" fmla="*/ 768 w 12195627"/>
              <a:gd name="connsiteY5" fmla="*/ 2685228 h 2685228"/>
              <a:gd name="connsiteX6" fmla="*/ 621 w 12195627"/>
              <a:gd name="connsiteY6" fmla="*/ 0 h 2685228"/>
              <a:gd name="connsiteX0" fmla="*/ 621 w 12196025"/>
              <a:gd name="connsiteY0" fmla="*/ 10498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10498 h 2695726"/>
              <a:gd name="connsiteX0" fmla="*/ 154378 w 12195257"/>
              <a:gd name="connsiteY0" fmla="*/ 1407660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54378 w 12195257"/>
              <a:gd name="connsiteY6" fmla="*/ 1407660 h 2695726"/>
              <a:gd name="connsiteX0" fmla="*/ 621 w 12196025"/>
              <a:gd name="connsiteY0" fmla="*/ 815315 h 2695726"/>
              <a:gd name="connsiteX1" fmla="*/ 12196025 w 12196025"/>
              <a:gd name="connsiteY1" fmla="*/ 0 h 2695726"/>
              <a:gd name="connsiteX2" fmla="*/ 12195621 w 12196025"/>
              <a:gd name="connsiteY2" fmla="*/ 2168198 h 2695726"/>
              <a:gd name="connsiteX3" fmla="*/ 10536572 w 12196025"/>
              <a:gd name="connsiteY3" fmla="*/ 2163846 h 2695726"/>
              <a:gd name="connsiteX4" fmla="*/ 10118222 w 12196025"/>
              <a:gd name="connsiteY4" fmla="*/ 2695540 h 2695726"/>
              <a:gd name="connsiteX5" fmla="*/ 768 w 12196025"/>
              <a:gd name="connsiteY5" fmla="*/ 2695726 h 2695726"/>
              <a:gd name="connsiteX6" fmla="*/ 621 w 12196025"/>
              <a:gd name="connsiteY6" fmla="*/ 815315 h 2695726"/>
              <a:gd name="connsiteX0" fmla="*/ 135062 w 12195257"/>
              <a:gd name="connsiteY0" fmla="*/ 956963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135062 w 12195257"/>
              <a:gd name="connsiteY6" fmla="*/ 956963 h 2695726"/>
              <a:gd name="connsiteX0" fmla="*/ 193 w 12208474"/>
              <a:gd name="connsiteY0" fmla="*/ 789560 h 2695726"/>
              <a:gd name="connsiteX1" fmla="*/ 12208474 w 12208474"/>
              <a:gd name="connsiteY1" fmla="*/ 0 h 2695726"/>
              <a:gd name="connsiteX2" fmla="*/ 12208070 w 12208474"/>
              <a:gd name="connsiteY2" fmla="*/ 2168198 h 2695726"/>
              <a:gd name="connsiteX3" fmla="*/ 10549021 w 12208474"/>
              <a:gd name="connsiteY3" fmla="*/ 2163846 h 2695726"/>
              <a:gd name="connsiteX4" fmla="*/ 10130671 w 12208474"/>
              <a:gd name="connsiteY4" fmla="*/ 2695540 h 2695726"/>
              <a:gd name="connsiteX5" fmla="*/ 13217 w 12208474"/>
              <a:gd name="connsiteY5" fmla="*/ 2695726 h 2695726"/>
              <a:gd name="connsiteX6" fmla="*/ 193 w 12208474"/>
              <a:gd name="connsiteY6" fmla="*/ 789560 h 2695726"/>
              <a:gd name="connsiteX0" fmla="*/ 321779 w 12195257"/>
              <a:gd name="connsiteY0" fmla="*/ 976278 h 2695726"/>
              <a:gd name="connsiteX1" fmla="*/ 12195257 w 12195257"/>
              <a:gd name="connsiteY1" fmla="*/ 0 h 2695726"/>
              <a:gd name="connsiteX2" fmla="*/ 12194853 w 12195257"/>
              <a:gd name="connsiteY2" fmla="*/ 2168198 h 2695726"/>
              <a:gd name="connsiteX3" fmla="*/ 10535804 w 12195257"/>
              <a:gd name="connsiteY3" fmla="*/ 2163846 h 2695726"/>
              <a:gd name="connsiteX4" fmla="*/ 10117454 w 12195257"/>
              <a:gd name="connsiteY4" fmla="*/ 2695540 h 2695726"/>
              <a:gd name="connsiteX5" fmla="*/ 0 w 12195257"/>
              <a:gd name="connsiteY5" fmla="*/ 2695726 h 2695726"/>
              <a:gd name="connsiteX6" fmla="*/ 321779 w 12195257"/>
              <a:gd name="connsiteY6" fmla="*/ 976278 h 2695726"/>
              <a:gd name="connsiteX0" fmla="*/ 693 w 12195505"/>
              <a:gd name="connsiteY0" fmla="*/ 804135 h 2695726"/>
              <a:gd name="connsiteX1" fmla="*/ 12195505 w 12195505"/>
              <a:gd name="connsiteY1" fmla="*/ 0 h 2695726"/>
              <a:gd name="connsiteX2" fmla="*/ 12195101 w 12195505"/>
              <a:gd name="connsiteY2" fmla="*/ 2168198 h 2695726"/>
              <a:gd name="connsiteX3" fmla="*/ 10536052 w 12195505"/>
              <a:gd name="connsiteY3" fmla="*/ 2163846 h 2695726"/>
              <a:gd name="connsiteX4" fmla="*/ 10117702 w 12195505"/>
              <a:gd name="connsiteY4" fmla="*/ 2695540 h 2695726"/>
              <a:gd name="connsiteX5" fmla="*/ 248 w 12195505"/>
              <a:gd name="connsiteY5" fmla="*/ 2695726 h 2695726"/>
              <a:gd name="connsiteX6" fmla="*/ 693 w 12195505"/>
              <a:gd name="connsiteY6" fmla="*/ 804135 h 2695726"/>
              <a:gd name="connsiteX0" fmla="*/ 693 w 12195236"/>
              <a:gd name="connsiteY0" fmla="*/ 8451 h 1900042"/>
              <a:gd name="connsiteX1" fmla="*/ 12191680 w 12195236"/>
              <a:gd name="connsiteY1" fmla="*/ 0 h 1900042"/>
              <a:gd name="connsiteX2" fmla="*/ 12195101 w 12195236"/>
              <a:gd name="connsiteY2" fmla="*/ 1372514 h 1900042"/>
              <a:gd name="connsiteX3" fmla="*/ 10536052 w 12195236"/>
              <a:gd name="connsiteY3" fmla="*/ 1368162 h 1900042"/>
              <a:gd name="connsiteX4" fmla="*/ 10117702 w 12195236"/>
              <a:gd name="connsiteY4" fmla="*/ 1899856 h 1900042"/>
              <a:gd name="connsiteX5" fmla="*/ 248 w 12195236"/>
              <a:gd name="connsiteY5" fmla="*/ 1900042 h 1900042"/>
              <a:gd name="connsiteX6" fmla="*/ 693 w 12195236"/>
              <a:gd name="connsiteY6" fmla="*/ 8451 h 1900042"/>
              <a:gd name="connsiteX0" fmla="*/ 693 w 12195110"/>
              <a:gd name="connsiteY0" fmla="*/ 0 h 1891591"/>
              <a:gd name="connsiteX1" fmla="*/ 12107522 w 12195110"/>
              <a:gd name="connsiteY1" fmla="*/ 106311 h 1891591"/>
              <a:gd name="connsiteX2" fmla="*/ 12195101 w 12195110"/>
              <a:gd name="connsiteY2" fmla="*/ 1364063 h 1891591"/>
              <a:gd name="connsiteX3" fmla="*/ 10536052 w 12195110"/>
              <a:gd name="connsiteY3" fmla="*/ 1359711 h 1891591"/>
              <a:gd name="connsiteX4" fmla="*/ 10117702 w 12195110"/>
              <a:gd name="connsiteY4" fmla="*/ 1891405 h 1891591"/>
              <a:gd name="connsiteX5" fmla="*/ 248 w 12195110"/>
              <a:gd name="connsiteY5" fmla="*/ 1891591 h 1891591"/>
              <a:gd name="connsiteX6" fmla="*/ 693 w 12195110"/>
              <a:gd name="connsiteY6" fmla="*/ 0 h 1891591"/>
              <a:gd name="connsiteX0" fmla="*/ 693 w 12199331"/>
              <a:gd name="connsiteY0" fmla="*/ 8451 h 1900042"/>
              <a:gd name="connsiteX1" fmla="*/ 12199331 w 12199331"/>
              <a:gd name="connsiteY1" fmla="*/ 0 h 1900042"/>
              <a:gd name="connsiteX2" fmla="*/ 12195101 w 12199331"/>
              <a:gd name="connsiteY2" fmla="*/ 1372514 h 1900042"/>
              <a:gd name="connsiteX3" fmla="*/ 10536052 w 12199331"/>
              <a:gd name="connsiteY3" fmla="*/ 1368162 h 1900042"/>
              <a:gd name="connsiteX4" fmla="*/ 10117702 w 12199331"/>
              <a:gd name="connsiteY4" fmla="*/ 1899856 h 1900042"/>
              <a:gd name="connsiteX5" fmla="*/ 248 w 12199331"/>
              <a:gd name="connsiteY5" fmla="*/ 1900042 h 1900042"/>
              <a:gd name="connsiteX6" fmla="*/ 693 w 12199331"/>
              <a:gd name="connsiteY6" fmla="*/ 8451 h 1900042"/>
              <a:gd name="connsiteX0" fmla="*/ 11921 w 12199083"/>
              <a:gd name="connsiteY0" fmla="*/ 46704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11921 w 12199083"/>
              <a:gd name="connsiteY6" fmla="*/ 46704 h 1900042"/>
              <a:gd name="connsiteX0" fmla="*/ 4270 w 12199083"/>
              <a:gd name="connsiteY0" fmla="*/ 4625 h 1900042"/>
              <a:gd name="connsiteX1" fmla="*/ 12199083 w 12199083"/>
              <a:gd name="connsiteY1" fmla="*/ 0 h 1900042"/>
              <a:gd name="connsiteX2" fmla="*/ 12194853 w 12199083"/>
              <a:gd name="connsiteY2" fmla="*/ 1372514 h 1900042"/>
              <a:gd name="connsiteX3" fmla="*/ 10535804 w 12199083"/>
              <a:gd name="connsiteY3" fmla="*/ 1368162 h 1900042"/>
              <a:gd name="connsiteX4" fmla="*/ 10117454 w 12199083"/>
              <a:gd name="connsiteY4" fmla="*/ 1899856 h 1900042"/>
              <a:gd name="connsiteX5" fmla="*/ 0 w 12199083"/>
              <a:gd name="connsiteY5" fmla="*/ 1900042 h 1900042"/>
              <a:gd name="connsiteX6" fmla="*/ 4270 w 12199083"/>
              <a:gd name="connsiteY6" fmla="*/ 4625 h 1900042"/>
              <a:gd name="connsiteX0" fmla="*/ 2 w 12194815"/>
              <a:gd name="connsiteY0" fmla="*/ 4625 h 1900042"/>
              <a:gd name="connsiteX1" fmla="*/ 12194815 w 12194815"/>
              <a:gd name="connsiteY1" fmla="*/ 0 h 1900042"/>
              <a:gd name="connsiteX2" fmla="*/ 12190585 w 12194815"/>
              <a:gd name="connsiteY2" fmla="*/ 1372514 h 1900042"/>
              <a:gd name="connsiteX3" fmla="*/ 10531536 w 12194815"/>
              <a:gd name="connsiteY3" fmla="*/ 1368162 h 1900042"/>
              <a:gd name="connsiteX4" fmla="*/ 10113186 w 12194815"/>
              <a:gd name="connsiteY4" fmla="*/ 1899856 h 1900042"/>
              <a:gd name="connsiteX5" fmla="*/ 2532201 w 12194815"/>
              <a:gd name="connsiteY5" fmla="*/ 1900042 h 1900042"/>
              <a:gd name="connsiteX6" fmla="*/ 2 w 12194815"/>
              <a:gd name="connsiteY6" fmla="*/ 4625 h 1900042"/>
              <a:gd name="connsiteX0" fmla="*/ 1 w 12194814"/>
              <a:gd name="connsiteY0" fmla="*/ 4625 h 1900042"/>
              <a:gd name="connsiteX1" fmla="*/ 12194814 w 12194814"/>
              <a:gd name="connsiteY1" fmla="*/ 0 h 1900042"/>
              <a:gd name="connsiteX2" fmla="*/ 12190584 w 12194814"/>
              <a:gd name="connsiteY2" fmla="*/ 1372514 h 1900042"/>
              <a:gd name="connsiteX3" fmla="*/ 10531535 w 12194814"/>
              <a:gd name="connsiteY3" fmla="*/ 1368162 h 1900042"/>
              <a:gd name="connsiteX4" fmla="*/ 10113185 w 12194814"/>
              <a:gd name="connsiteY4" fmla="*/ 1899856 h 1900042"/>
              <a:gd name="connsiteX5" fmla="*/ 5008352 w 12194814"/>
              <a:gd name="connsiteY5" fmla="*/ 1900042 h 1900042"/>
              <a:gd name="connsiteX6" fmla="*/ 1 w 12194814"/>
              <a:gd name="connsiteY6" fmla="*/ 4625 h 1900042"/>
              <a:gd name="connsiteX0" fmla="*/ 2 w 9378985"/>
              <a:gd name="connsiteY0" fmla="*/ 4625 h 1900042"/>
              <a:gd name="connsiteX1" fmla="*/ 9378985 w 9378985"/>
              <a:gd name="connsiteY1" fmla="*/ 0 h 1900042"/>
              <a:gd name="connsiteX2" fmla="*/ 9374755 w 9378985"/>
              <a:gd name="connsiteY2" fmla="*/ 1372514 h 1900042"/>
              <a:gd name="connsiteX3" fmla="*/ 7715706 w 9378985"/>
              <a:gd name="connsiteY3" fmla="*/ 1368162 h 1900042"/>
              <a:gd name="connsiteX4" fmla="*/ 7297356 w 9378985"/>
              <a:gd name="connsiteY4" fmla="*/ 1899856 h 1900042"/>
              <a:gd name="connsiteX5" fmla="*/ 2192523 w 9378985"/>
              <a:gd name="connsiteY5" fmla="*/ 1900042 h 1900042"/>
              <a:gd name="connsiteX6" fmla="*/ 2 w 9378985"/>
              <a:gd name="connsiteY6" fmla="*/ 4625 h 1900042"/>
              <a:gd name="connsiteX0" fmla="*/ 331 w 7192046"/>
              <a:gd name="connsiteY0" fmla="*/ 4625 h 1900042"/>
              <a:gd name="connsiteX1" fmla="*/ 7192046 w 7192046"/>
              <a:gd name="connsiteY1" fmla="*/ 0 h 1900042"/>
              <a:gd name="connsiteX2" fmla="*/ 7187816 w 7192046"/>
              <a:gd name="connsiteY2" fmla="*/ 1372514 h 1900042"/>
              <a:gd name="connsiteX3" fmla="*/ 5528767 w 7192046"/>
              <a:gd name="connsiteY3" fmla="*/ 1368162 h 1900042"/>
              <a:gd name="connsiteX4" fmla="*/ 5110417 w 7192046"/>
              <a:gd name="connsiteY4" fmla="*/ 1899856 h 1900042"/>
              <a:gd name="connsiteX5" fmla="*/ 5584 w 7192046"/>
              <a:gd name="connsiteY5" fmla="*/ 1900042 h 1900042"/>
              <a:gd name="connsiteX6" fmla="*/ 331 w 7192046"/>
              <a:gd name="connsiteY6" fmla="*/ 4625 h 1900042"/>
              <a:gd name="connsiteX0" fmla="*/ 1096 w 7192811"/>
              <a:gd name="connsiteY0" fmla="*/ 4625 h 1900042"/>
              <a:gd name="connsiteX1" fmla="*/ 7192811 w 7192811"/>
              <a:gd name="connsiteY1" fmla="*/ 0 h 1900042"/>
              <a:gd name="connsiteX2" fmla="*/ 7188581 w 7192811"/>
              <a:gd name="connsiteY2" fmla="*/ 1372514 h 1900042"/>
              <a:gd name="connsiteX3" fmla="*/ 5529532 w 7192811"/>
              <a:gd name="connsiteY3" fmla="*/ 1368162 h 1900042"/>
              <a:gd name="connsiteX4" fmla="*/ 5111182 w 7192811"/>
              <a:gd name="connsiteY4" fmla="*/ 1899856 h 1900042"/>
              <a:gd name="connsiteX5" fmla="*/ 0 w 7192811"/>
              <a:gd name="connsiteY5" fmla="*/ 1900042 h 1900042"/>
              <a:gd name="connsiteX6" fmla="*/ 1096 w 7192811"/>
              <a:gd name="connsiteY6" fmla="*/ 4625 h 1900042"/>
              <a:gd name="connsiteX0" fmla="*/ 1096 w 7188583"/>
              <a:gd name="connsiteY0" fmla="*/ 4625 h 1900042"/>
              <a:gd name="connsiteX1" fmla="*/ 6862660 w 7188583"/>
              <a:gd name="connsiteY1" fmla="*/ 0 h 1900042"/>
              <a:gd name="connsiteX2" fmla="*/ 7188581 w 7188583"/>
              <a:gd name="connsiteY2" fmla="*/ 1372514 h 1900042"/>
              <a:gd name="connsiteX3" fmla="*/ 5529532 w 7188583"/>
              <a:gd name="connsiteY3" fmla="*/ 1368162 h 1900042"/>
              <a:gd name="connsiteX4" fmla="*/ 5111182 w 7188583"/>
              <a:gd name="connsiteY4" fmla="*/ 1899856 h 1900042"/>
              <a:gd name="connsiteX5" fmla="*/ 0 w 7188583"/>
              <a:gd name="connsiteY5" fmla="*/ 1900042 h 1900042"/>
              <a:gd name="connsiteX6" fmla="*/ 1096 w 7188583"/>
              <a:gd name="connsiteY6" fmla="*/ 4625 h 1900042"/>
              <a:gd name="connsiteX0" fmla="*/ 1096 w 6862660"/>
              <a:gd name="connsiteY0" fmla="*/ 4625 h 1900042"/>
              <a:gd name="connsiteX1" fmla="*/ 6862660 w 6862660"/>
              <a:gd name="connsiteY1" fmla="*/ 0 h 1900042"/>
              <a:gd name="connsiteX2" fmla="*/ 6858427 w 6862660"/>
              <a:gd name="connsiteY2" fmla="*/ 1372514 h 1900042"/>
              <a:gd name="connsiteX3" fmla="*/ 5529532 w 6862660"/>
              <a:gd name="connsiteY3" fmla="*/ 1368162 h 1900042"/>
              <a:gd name="connsiteX4" fmla="*/ 5111182 w 6862660"/>
              <a:gd name="connsiteY4" fmla="*/ 1899856 h 1900042"/>
              <a:gd name="connsiteX5" fmla="*/ 0 w 6862660"/>
              <a:gd name="connsiteY5" fmla="*/ 1900042 h 1900042"/>
              <a:gd name="connsiteX6" fmla="*/ 1096 w 6862660"/>
              <a:gd name="connsiteY6" fmla="*/ 4625 h 1900042"/>
              <a:gd name="connsiteX0" fmla="*/ 1096 w 6859485"/>
              <a:gd name="connsiteY0" fmla="*/ 1966500 h 3861917"/>
              <a:gd name="connsiteX1" fmla="*/ 6859485 w 6859485"/>
              <a:gd name="connsiteY1" fmla="*/ 0 h 3861917"/>
              <a:gd name="connsiteX2" fmla="*/ 6858427 w 6859485"/>
              <a:gd name="connsiteY2" fmla="*/ 3334389 h 3861917"/>
              <a:gd name="connsiteX3" fmla="*/ 5529532 w 6859485"/>
              <a:gd name="connsiteY3" fmla="*/ 3330037 h 3861917"/>
              <a:gd name="connsiteX4" fmla="*/ 5111182 w 6859485"/>
              <a:gd name="connsiteY4" fmla="*/ 3861731 h 3861917"/>
              <a:gd name="connsiteX5" fmla="*/ 0 w 6859485"/>
              <a:gd name="connsiteY5" fmla="*/ 3861917 h 3861917"/>
              <a:gd name="connsiteX6" fmla="*/ 1096 w 6859485"/>
              <a:gd name="connsiteY6" fmla="*/ 1966500 h 3861917"/>
              <a:gd name="connsiteX0" fmla="*/ 4270 w 6859485"/>
              <a:gd name="connsiteY0" fmla="*/ 0 h 3869990"/>
              <a:gd name="connsiteX1" fmla="*/ 6859485 w 6859485"/>
              <a:gd name="connsiteY1" fmla="*/ 8073 h 3869990"/>
              <a:gd name="connsiteX2" fmla="*/ 6858427 w 6859485"/>
              <a:gd name="connsiteY2" fmla="*/ 3342462 h 3869990"/>
              <a:gd name="connsiteX3" fmla="*/ 5529532 w 6859485"/>
              <a:gd name="connsiteY3" fmla="*/ 3338110 h 3869990"/>
              <a:gd name="connsiteX4" fmla="*/ 5111182 w 6859485"/>
              <a:gd name="connsiteY4" fmla="*/ 3869804 h 3869990"/>
              <a:gd name="connsiteX5" fmla="*/ 0 w 6859485"/>
              <a:gd name="connsiteY5" fmla="*/ 3869990 h 3869990"/>
              <a:gd name="connsiteX6" fmla="*/ 4270 w 6859485"/>
              <a:gd name="connsiteY6" fmla="*/ 0 h 3869990"/>
              <a:gd name="connsiteX0" fmla="*/ 4270 w 6862660"/>
              <a:gd name="connsiteY0" fmla="*/ 1451 h 3871441"/>
              <a:gd name="connsiteX1" fmla="*/ 6862660 w 6862660"/>
              <a:gd name="connsiteY1" fmla="*/ 0 h 3871441"/>
              <a:gd name="connsiteX2" fmla="*/ 6858427 w 6862660"/>
              <a:gd name="connsiteY2" fmla="*/ 3343913 h 3871441"/>
              <a:gd name="connsiteX3" fmla="*/ 5529532 w 6862660"/>
              <a:gd name="connsiteY3" fmla="*/ 3339561 h 3871441"/>
              <a:gd name="connsiteX4" fmla="*/ 5111182 w 6862660"/>
              <a:gd name="connsiteY4" fmla="*/ 3871255 h 3871441"/>
              <a:gd name="connsiteX5" fmla="*/ 0 w 6862660"/>
              <a:gd name="connsiteY5" fmla="*/ 3871441 h 3871441"/>
              <a:gd name="connsiteX6" fmla="*/ 4270 w 6862660"/>
              <a:gd name="connsiteY6" fmla="*/ 1451 h 3871441"/>
              <a:gd name="connsiteX0" fmla="*/ 4270 w 6862660"/>
              <a:gd name="connsiteY0" fmla="*/ 1 h 3869991"/>
              <a:gd name="connsiteX1" fmla="*/ 6862660 w 6862660"/>
              <a:gd name="connsiteY1" fmla="*/ 836633 h 3869991"/>
              <a:gd name="connsiteX2" fmla="*/ 6858427 w 6862660"/>
              <a:gd name="connsiteY2" fmla="*/ 3342463 h 3869991"/>
              <a:gd name="connsiteX3" fmla="*/ 5529532 w 6862660"/>
              <a:gd name="connsiteY3" fmla="*/ 3338111 h 3869991"/>
              <a:gd name="connsiteX4" fmla="*/ 5111182 w 6862660"/>
              <a:gd name="connsiteY4" fmla="*/ 3869805 h 3869991"/>
              <a:gd name="connsiteX5" fmla="*/ 0 w 6862660"/>
              <a:gd name="connsiteY5" fmla="*/ 3869991 h 3869991"/>
              <a:gd name="connsiteX6" fmla="*/ 4270 w 6862660"/>
              <a:gd name="connsiteY6" fmla="*/ 1 h 3869991"/>
              <a:gd name="connsiteX0" fmla="*/ 1096 w 6862660"/>
              <a:gd name="connsiteY0" fmla="*/ 0 h 3035082"/>
              <a:gd name="connsiteX1" fmla="*/ 6862660 w 6862660"/>
              <a:gd name="connsiteY1" fmla="*/ 1724 h 3035082"/>
              <a:gd name="connsiteX2" fmla="*/ 6858427 w 6862660"/>
              <a:gd name="connsiteY2" fmla="*/ 2507554 h 3035082"/>
              <a:gd name="connsiteX3" fmla="*/ 5529532 w 6862660"/>
              <a:gd name="connsiteY3" fmla="*/ 2503202 h 3035082"/>
              <a:gd name="connsiteX4" fmla="*/ 5111182 w 6862660"/>
              <a:gd name="connsiteY4" fmla="*/ 3034896 h 3035082"/>
              <a:gd name="connsiteX5" fmla="*/ 0 w 6862660"/>
              <a:gd name="connsiteY5" fmla="*/ 3035082 h 3035082"/>
              <a:gd name="connsiteX6" fmla="*/ 1096 w 6862660"/>
              <a:gd name="connsiteY6" fmla="*/ 0 h 303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2660" h="3035082">
                <a:moveTo>
                  <a:pt x="1096" y="0"/>
                </a:moveTo>
                <a:lnTo>
                  <a:pt x="6862660" y="1724"/>
                </a:lnTo>
                <a:cubicBezTo>
                  <a:pt x="6861602" y="483053"/>
                  <a:pt x="6859485" y="2026225"/>
                  <a:pt x="6858427" y="2507554"/>
                </a:cubicBezTo>
                <a:lnTo>
                  <a:pt x="5529532" y="2503202"/>
                </a:lnTo>
                <a:cubicBezTo>
                  <a:pt x="5532847" y="2502651"/>
                  <a:pt x="5510115" y="2512459"/>
                  <a:pt x="5111182" y="3034896"/>
                </a:cubicBezTo>
                <a:lnTo>
                  <a:pt x="0" y="3035082"/>
                </a:lnTo>
                <a:cubicBezTo>
                  <a:pt x="2209" y="2140006"/>
                  <a:pt x="-1113" y="895076"/>
                  <a:pt x="1096" y="0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F83DE0A-0C55-564E-5397-BD28E22A3B31}"/>
              </a:ext>
            </a:extLst>
          </p:cNvPr>
          <p:cNvGrpSpPr/>
          <p:nvPr/>
        </p:nvGrpSpPr>
        <p:grpSpPr>
          <a:xfrm>
            <a:off x="627423" y="2429687"/>
            <a:ext cx="4540322" cy="3118994"/>
            <a:chOff x="5517970" y="1935911"/>
            <a:chExt cx="4540322" cy="311899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2101E5A-7928-6216-CDD0-2AECBE878A9B}"/>
                </a:ext>
              </a:extLst>
            </p:cNvPr>
            <p:cNvSpPr txBox="1"/>
            <p:nvPr/>
          </p:nvSpPr>
          <p:spPr>
            <a:xfrm>
              <a:off x="5532806" y="3757114"/>
              <a:ext cx="4525486" cy="129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fontAlgn="auto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4B66CA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течение 3 месяцев — если есть </a:t>
              </a:r>
              <a:b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договор о целевом обучении </a:t>
              </a:r>
              <a:b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или направление на работу</a:t>
              </a:r>
            </a:p>
            <a:p>
              <a:pPr marL="285750" indent="-285750">
                <a:spcBef>
                  <a:spcPts val="500"/>
                </a:spcBef>
                <a:spcAft>
                  <a:spcPts val="500"/>
                </a:spcAft>
                <a:buClr>
                  <a:srgbClr val="4B66CA"/>
                </a:buClr>
                <a:buFont typeface="Wingdings" pitchFamily="2" charset="2"/>
                <a:buChar char="§"/>
                <a:defRPr/>
              </a:pP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год окончания обучения — </a:t>
              </a:r>
              <a:b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остальных выпускников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6503F7F-E24F-45F6-53B3-1FCD16ED23C5}"/>
                </a:ext>
              </a:extLst>
            </p:cNvPr>
            <p:cNvSpPr txBox="1"/>
            <p:nvPr/>
          </p:nvSpPr>
          <p:spPr>
            <a:xfrm>
              <a:off x="5517970" y="1935911"/>
              <a:ext cx="4160874" cy="80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4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ВЫПУСКНИК</a:t>
              </a:r>
            </a:p>
            <a:p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вуза, колледжа или техникума </a:t>
              </a:r>
              <a:b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(очной формы обучения) до 30 лет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591E08E-0E50-EC1C-7B84-69C6A91FC20C}"/>
                </a:ext>
              </a:extLst>
            </p:cNvPr>
            <p:cNvSpPr txBox="1"/>
            <p:nvPr/>
          </p:nvSpPr>
          <p:spPr>
            <a:xfrm>
              <a:off x="5517970" y="3107241"/>
              <a:ext cx="4160874" cy="58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3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НАЧАЛ РАБОТУ В РЖД</a:t>
              </a:r>
            </a:p>
            <a:p>
              <a:pPr defTabSz="914243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СРАЗУ ПОСЛЕ ОБУЧЕНИЯ: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5B5707C3-582F-B75C-BC31-229FF93DCA3B}"/>
              </a:ext>
            </a:extLst>
          </p:cNvPr>
          <p:cNvGrpSpPr/>
          <p:nvPr/>
        </p:nvGrpSpPr>
        <p:grpSpPr>
          <a:xfrm>
            <a:off x="4914900" y="511632"/>
            <a:ext cx="7277100" cy="6346368"/>
            <a:chOff x="4914900" y="685800"/>
            <a:chExt cx="7277100" cy="634636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788EA301-4B41-5181-8D76-7EDC589DF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73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914900" y="685800"/>
              <a:ext cx="7277100" cy="634636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40A0E04E-4C57-8106-C3F2-D653CCD80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73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914900" y="685800"/>
              <a:ext cx="7277100" cy="6346368"/>
            </a:xfrm>
            <a:prstGeom prst="rect">
              <a:avLst/>
            </a:prstGeom>
          </p:spPr>
        </p:pic>
      </p:grp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83AD516C-C680-06BC-7B66-2133BAB8DB6A}"/>
              </a:ext>
            </a:extLst>
          </p:cNvPr>
          <p:cNvSpPr txBox="1">
            <a:spLocks/>
          </p:cNvSpPr>
          <p:nvPr/>
        </p:nvSpPr>
        <p:spPr>
          <a:xfrm>
            <a:off x="768838" y="1506191"/>
            <a:ext cx="7888931" cy="978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ln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100" normalizeH="0" baseline="0" noProof="0" dirty="0">
              <a:ln cap="sq">
                <a:solidFill>
                  <a:srgbClr val="000000"/>
                </a:solidFill>
                <a:miter lim="800000"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842C538-F4D8-46F4-5101-804F900A821D}"/>
              </a:ext>
            </a:extLst>
          </p:cNvPr>
          <p:cNvGrpSpPr/>
          <p:nvPr/>
        </p:nvGrpSpPr>
        <p:grpSpPr>
          <a:xfrm>
            <a:off x="5629612" y="3098121"/>
            <a:ext cx="4081250" cy="594009"/>
            <a:chOff x="900593" y="4214652"/>
            <a:chExt cx="4081250" cy="5940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7289985-CFD1-6BBF-7B74-62EE4462A6E3}"/>
                </a:ext>
              </a:extLst>
            </p:cNvPr>
            <p:cNvSpPr txBox="1"/>
            <p:nvPr/>
          </p:nvSpPr>
          <p:spPr>
            <a:xfrm>
              <a:off x="1463462" y="4214652"/>
              <a:ext cx="3518381" cy="59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defTabSz="914243" fontAlgn="auto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ЛЬГОТНАЯ ИПОТЕКА</a:t>
              </a:r>
            </a:p>
            <a:p>
              <a:pPr defTabSz="914243">
                <a:spcAft>
                  <a:spcPts val="600"/>
                </a:spcAft>
                <a:defRPr/>
              </a:pP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 ставке от 4%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7BEF69E5-1556-6A99-D251-538375DD4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00593" y="4259511"/>
              <a:ext cx="451514" cy="371728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9FF63B0-5E46-149A-9CF5-E39EC22047D7}"/>
              </a:ext>
            </a:extLst>
          </p:cNvPr>
          <p:cNvGrpSpPr/>
          <p:nvPr/>
        </p:nvGrpSpPr>
        <p:grpSpPr>
          <a:xfrm>
            <a:off x="5617644" y="2252096"/>
            <a:ext cx="3735242" cy="594009"/>
            <a:chOff x="888625" y="3492226"/>
            <a:chExt cx="3735242" cy="5940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7B17C61-C592-D712-EAA7-CBA551B19317}"/>
                </a:ext>
              </a:extLst>
            </p:cNvPr>
            <p:cNvSpPr txBox="1"/>
            <p:nvPr/>
          </p:nvSpPr>
          <p:spPr>
            <a:xfrm>
              <a:off x="1463462" y="3492226"/>
              <a:ext cx="3160405" cy="59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3">
                <a:lnSpc>
                  <a:spcPct val="80000"/>
                </a:lnSpc>
                <a:spcAft>
                  <a:spcPts val="600"/>
                </a:spcAft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РАЗОВАЯ ВЫПЛАТА </a:t>
              </a:r>
            </a:p>
            <a:p>
              <a:pPr marL="0" marR="0" lvl="0" indent="0" algn="l" defTabSz="914243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размере полного оклада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80882CAB-F9C5-5168-5609-16E62F61F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88625" y="3529058"/>
              <a:ext cx="428041" cy="405690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26FAFDAF-3AD3-F81A-B458-A8BA1676EA1A}"/>
              </a:ext>
            </a:extLst>
          </p:cNvPr>
          <p:cNvGrpSpPr/>
          <p:nvPr/>
        </p:nvGrpSpPr>
        <p:grpSpPr>
          <a:xfrm>
            <a:off x="812070" y="5920707"/>
            <a:ext cx="3062847" cy="510909"/>
            <a:chOff x="788856" y="5935512"/>
            <a:chExt cx="3062847" cy="5109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B5B4573-95A2-BA12-B210-EEF59F90DF43}"/>
                </a:ext>
              </a:extLst>
            </p:cNvPr>
            <p:cNvSpPr txBox="1"/>
            <p:nvPr/>
          </p:nvSpPr>
          <p:spPr>
            <a:xfrm>
              <a:off x="1307896" y="5935512"/>
              <a:ext cx="254380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defTabSz="914243" fontAlgn="auto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ТВОЯ ПЕРВАЯ </a:t>
              </a:r>
              <a:b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РАБОТА — РЖД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3FAA87D0-95EA-AD4E-3D4D-6A52CE16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88856" y="5954239"/>
              <a:ext cx="392437" cy="439214"/>
            </a:xfrm>
            <a:prstGeom prst="rect">
              <a:avLst/>
            </a:prstGeom>
          </p:spPr>
        </p:pic>
      </p:grp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52FECF17-DB11-00ED-DAFD-D6E40A1D3F28}"/>
              </a:ext>
            </a:extLst>
          </p:cNvPr>
          <p:cNvSpPr txBox="1">
            <a:spLocks/>
          </p:cNvSpPr>
          <p:nvPr/>
        </p:nvSpPr>
        <p:spPr>
          <a:xfrm>
            <a:off x="592922" y="371905"/>
            <a:ext cx="8944243" cy="1814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50" kern="1200" spc="150" baseline="0" dirty="0">
                <a:solidFill>
                  <a:schemeClr val="bg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СТАТУС </a:t>
            </a:r>
            <a:b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«МОЛОДОЙ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u="none" strike="noStrike" kern="1200" cap="none" spc="1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СПЕЦИАЛИСТ»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977" y="668739"/>
            <a:ext cx="4577488" cy="86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6A604D99-5F0F-08F7-B43D-D6BB2A142AE8}"/>
              </a:ext>
            </a:extLst>
          </p:cNvPr>
          <p:cNvGrpSpPr/>
          <p:nvPr/>
        </p:nvGrpSpPr>
        <p:grpSpPr>
          <a:xfrm>
            <a:off x="5565418" y="5137393"/>
            <a:ext cx="3756382" cy="809452"/>
            <a:chOff x="836399" y="2667728"/>
            <a:chExt cx="3756382" cy="8094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CCF849F-FE35-32B1-4F5B-8357B66DE46F}"/>
                </a:ext>
              </a:extLst>
            </p:cNvPr>
            <p:cNvSpPr txBox="1"/>
            <p:nvPr/>
          </p:nvSpPr>
          <p:spPr>
            <a:xfrm>
              <a:off x="1466425" y="2667728"/>
              <a:ext cx="3126356" cy="80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3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ВРЕМЕННОЕ ЖИЛЬЕ </a:t>
              </a:r>
            </a:p>
            <a:p>
              <a:pPr defTabSz="914243">
                <a:spcAft>
                  <a:spcPts val="600"/>
                </a:spcAft>
                <a:defRPr/>
              </a:pP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корпоративная поддержка </a:t>
              </a:r>
              <a:b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 покупке недвижимости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C1A390B-35F4-F349-5572-F02F85BCD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36399" y="2844529"/>
              <a:ext cx="489379" cy="328768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7A5129D-B87B-0A39-3272-75603EBBC51B}"/>
              </a:ext>
            </a:extLst>
          </p:cNvPr>
          <p:cNvGrpSpPr/>
          <p:nvPr/>
        </p:nvGrpSpPr>
        <p:grpSpPr>
          <a:xfrm>
            <a:off x="5638694" y="4315643"/>
            <a:ext cx="4099084" cy="594009"/>
            <a:chOff x="909675" y="1898101"/>
            <a:chExt cx="4099084" cy="59400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89E4634-CC05-BCC8-844B-84262C5BE9D0}"/>
                </a:ext>
              </a:extLst>
            </p:cNvPr>
            <p:cNvSpPr txBox="1"/>
            <p:nvPr/>
          </p:nvSpPr>
          <p:spPr>
            <a:xfrm>
              <a:off x="1466425" y="1898101"/>
              <a:ext cx="3542334" cy="59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4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00" b="1" spc="200" dirty="0">
                  <a:ln cap="sq">
                    <a:noFill/>
                    <a:miter lim="800000"/>
                  </a:ln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ОПЛАТА РАСХОДОВ </a:t>
              </a:r>
            </a:p>
            <a:p>
              <a:pPr marR="0" lvl="0" indent="0" defTabSz="914243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 переезд и обустройство 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498C1C9B-E75C-6408-177A-26F530D4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09675" y="1936408"/>
              <a:ext cx="385240" cy="41748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56F2AD-3890-50E1-FCB8-D7934C57A8B5}"/>
              </a:ext>
            </a:extLst>
          </p:cNvPr>
          <p:cNvSpPr txBox="1"/>
          <p:nvPr/>
        </p:nvSpPr>
        <p:spPr>
          <a:xfrm>
            <a:off x="5540013" y="3874956"/>
            <a:ext cx="6439828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4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100" b="1" spc="200" dirty="0">
                <a:ln cap="sq">
                  <a:noFill/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ПЕРЕЕЗДЕ НА НОВОЕ МЕСТО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3720912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155AA1-6750-166A-22FD-E33EEC476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CD10D58A-096C-18A9-7A05-BA16A66B2570}"/>
              </a:ext>
            </a:extLst>
          </p:cNvPr>
          <p:cNvGrpSpPr/>
          <p:nvPr/>
        </p:nvGrpSpPr>
        <p:grpSpPr>
          <a:xfrm>
            <a:off x="9419243" y="4584508"/>
            <a:ext cx="1457864" cy="1513449"/>
            <a:chOff x="675591" y="4536522"/>
            <a:chExt cx="1886534" cy="1924972"/>
          </a:xfrm>
          <a:solidFill>
            <a:srgbClr val="0AB773"/>
          </a:solidFill>
        </p:grpSpPr>
        <p:sp>
          <p:nvSpPr>
            <p:cNvPr id="39" name="Прямоугольник 2">
              <a:extLst>
                <a:ext uri="{FF2B5EF4-FFF2-40B4-BE49-F238E27FC236}">
                  <a16:creationId xmlns:a16="http://schemas.microsoft.com/office/drawing/2014/main" xmlns="" id="{1FA4FABB-FB30-A65E-6980-BABE70CF95F4}"/>
                </a:ext>
              </a:extLst>
            </p:cNvPr>
            <p:cNvSpPr/>
            <p:nvPr/>
          </p:nvSpPr>
          <p:spPr>
            <a:xfrm>
              <a:off x="675591" y="4960977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solidFill>
              <a:srgbClr val="4A6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2">
              <a:extLst>
                <a:ext uri="{FF2B5EF4-FFF2-40B4-BE49-F238E27FC236}">
                  <a16:creationId xmlns:a16="http://schemas.microsoft.com/office/drawing/2014/main" xmlns="" id="{D8FAF8A5-8BA7-AF9B-6479-0058D9C24B6F}"/>
                </a:ext>
              </a:extLst>
            </p:cNvPr>
            <p:cNvSpPr/>
            <p:nvPr/>
          </p:nvSpPr>
          <p:spPr>
            <a:xfrm>
              <a:off x="830641" y="4536522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solidFill>
              <a:srgbClr val="4A6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2">
              <a:extLst>
                <a:ext uri="{FF2B5EF4-FFF2-40B4-BE49-F238E27FC236}">
                  <a16:creationId xmlns:a16="http://schemas.microsoft.com/office/drawing/2014/main" xmlns="" id="{73AC92B2-171C-F813-7F9E-DC99210532B2}"/>
                </a:ext>
              </a:extLst>
            </p:cNvPr>
            <p:cNvSpPr/>
            <p:nvPr/>
          </p:nvSpPr>
          <p:spPr>
            <a:xfrm>
              <a:off x="1006421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solidFill>
              <a:srgbClr val="4A6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2">
              <a:extLst>
                <a:ext uri="{FF2B5EF4-FFF2-40B4-BE49-F238E27FC236}">
                  <a16:creationId xmlns:a16="http://schemas.microsoft.com/office/drawing/2014/main" xmlns="" id="{34B84F5C-1C44-CE6D-4357-D0A810472A3A}"/>
                </a:ext>
              </a:extLst>
            </p:cNvPr>
            <p:cNvSpPr/>
            <p:nvPr/>
          </p:nvSpPr>
          <p:spPr>
            <a:xfrm>
              <a:off x="1943786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solidFill>
              <a:srgbClr val="4A6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152D77F8-FA76-1363-0550-8EF46C0F6914}"/>
              </a:ext>
            </a:extLst>
          </p:cNvPr>
          <p:cNvSpPr txBox="1">
            <a:spLocks/>
          </p:cNvSpPr>
          <p:nvPr/>
        </p:nvSpPr>
        <p:spPr>
          <a:xfrm>
            <a:off x="1361233" y="236300"/>
            <a:ext cx="8997973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377">
              <a:spcBef>
                <a:spcPct val="0"/>
              </a:spcBef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4A65CA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rPr>
              <a:t>/</a:t>
            </a:r>
            <a:r>
              <a:rPr lang="ru-RU" sz="28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ilita One"/>
              </a:rPr>
              <a:t>КРОСС-ФУНКЦИОНАЛЬНЫЕ СТАЖИРОВКИ</a:t>
            </a:r>
            <a:endParaRPr lang="ru-RU" sz="3200" b="1" spc="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ilita One"/>
            </a:endParaRPr>
          </a:p>
        </p:txBody>
      </p:sp>
      <p:sp>
        <p:nvSpPr>
          <p:cNvPr id="44" name="Google Shape;375;p36"/>
          <p:cNvSpPr txBox="1"/>
          <p:nvPr/>
        </p:nvSpPr>
        <p:spPr>
          <a:xfrm flipH="1">
            <a:off x="774553" y="1118421"/>
            <a:ext cx="449919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4A65CA"/>
                </a:solidFill>
                <a:latin typeface="RussianRail G Pro Medium" panose="02000603040000020004" pitchFamily="50" charset="-52"/>
                <a:ea typeface="Montserrat"/>
                <a:cs typeface="Montserrat"/>
                <a:sym typeface="Montserrat"/>
              </a:rPr>
              <a:t>Основные цели</a:t>
            </a:r>
            <a:endParaRPr sz="2800" dirty="0">
              <a:solidFill>
                <a:srgbClr val="4A65CA"/>
              </a:solidFill>
              <a:latin typeface="RussianRail G Pro Medium" panose="02000603040000020004" pitchFamily="50" charset="-52"/>
              <a:ea typeface="Montserrat"/>
              <a:cs typeface="Montserrat"/>
              <a:sym typeface="Montserrat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5068119" y="4082401"/>
            <a:ext cx="4171175" cy="1038481"/>
            <a:chOff x="429673" y="5608007"/>
            <a:chExt cx="3267470" cy="106043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EA5756C-1C0D-F238-AE93-4F933343634B}"/>
                </a:ext>
              </a:extLst>
            </p:cNvPr>
            <p:cNvSpPr txBox="1"/>
            <p:nvPr/>
          </p:nvSpPr>
          <p:spPr>
            <a:xfrm>
              <a:off x="787383" y="6008446"/>
              <a:ext cx="2909760" cy="659994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defPPr>
                <a:defRPr lang="ru-RU"/>
              </a:defPPr>
              <a:lvl1pPr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0" i="0" spc="100" baseline="0">
                  <a:latin typeface="RussianRail G Pro" panose="02000503040000020004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sz="2000" dirty="0">
                  <a:latin typeface="FSRAILWAY Book" panose="020B0503040504020204" pitchFamily="34" charset="0"/>
                </a:rPr>
                <a:t>- краткосрочные</a:t>
              </a:r>
            </a:p>
            <a:p>
              <a:r>
                <a:rPr lang="ru-RU" sz="2000" dirty="0">
                  <a:latin typeface="FSRAILWAY Book" panose="020B0503040504020204" pitchFamily="34" charset="0"/>
                </a:rPr>
                <a:t>- длительные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1383C306-8937-4467-A5E0-F523CD1CE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9673" y="5608007"/>
              <a:ext cx="342801" cy="342925"/>
            </a:xfrm>
            <a:prstGeom prst="rect">
              <a:avLst/>
            </a:prstGeom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89B7F13C-5E79-4636-B9CC-9F369C56AFB2}"/>
                </a:ext>
              </a:extLst>
            </p:cNvPr>
            <p:cNvSpPr/>
            <p:nvPr/>
          </p:nvSpPr>
          <p:spPr>
            <a:xfrm>
              <a:off x="787383" y="5622506"/>
              <a:ext cx="2401159" cy="433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400" b="1" spc="100" dirty="0">
                  <a:latin typeface="RussianRail G Pro" panose="02000503040000020004" pitchFamily="50" charset="-52"/>
                </a:rPr>
                <a:t>По</a:t>
              </a:r>
              <a:r>
                <a:rPr lang="ru-RU" sz="2400" spc="100" dirty="0">
                  <a:latin typeface="RussianRail G Pro" panose="02000503040000020004" pitchFamily="50" charset="-52"/>
                </a:rPr>
                <a:t> </a:t>
              </a:r>
              <a:r>
                <a:rPr lang="ru-RU" sz="2400" b="1" spc="100" dirty="0">
                  <a:latin typeface="RussianRail G Pro" panose="02000503040000020004" pitchFamily="50" charset="-52"/>
                </a:rPr>
                <a:t>длительности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78464" y="4295109"/>
            <a:ext cx="4821363" cy="1106748"/>
            <a:chOff x="484026" y="4187780"/>
            <a:chExt cx="3213118" cy="113014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8C0B754-59D4-0CFC-1809-7458E74B2992}"/>
                </a:ext>
              </a:extLst>
            </p:cNvPr>
            <p:cNvSpPr txBox="1"/>
            <p:nvPr/>
          </p:nvSpPr>
          <p:spPr>
            <a:xfrm>
              <a:off x="787383" y="4686214"/>
              <a:ext cx="2909761" cy="631707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defPPr>
                <a:defRPr lang="ru-RU"/>
              </a:defPPr>
              <a:lvl1pPr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0" i="0" spc="100" baseline="0">
                  <a:latin typeface="RussianRail G Pro" panose="02000503040000020004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sz="1800" dirty="0">
                  <a:latin typeface="FSRAILWAY Book" panose="020B0503040504020204" pitchFamily="34" charset="0"/>
                </a:rPr>
                <a:t>- </a:t>
              </a:r>
              <a:r>
                <a:rPr lang="ru-RU" sz="2000" dirty="0">
                  <a:latin typeface="FSRAILWAY Book" panose="020B0503040504020204" pitchFamily="34" charset="0"/>
                </a:rPr>
                <a:t>внутрироссийские</a:t>
              </a:r>
              <a:endParaRPr lang="ru-RU" sz="1800" dirty="0">
                <a:latin typeface="FSRAILWAY Book" panose="020B0503040504020204" pitchFamily="34" charset="0"/>
              </a:endParaRPr>
            </a:p>
            <a:p>
              <a:r>
                <a:rPr lang="ru-RU" sz="1800" dirty="0">
                  <a:latin typeface="FSRAILWAY Book" panose="020B0503040504020204" pitchFamily="34" charset="0"/>
                </a:rPr>
                <a:t>- международные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4C8ED2A8-92CE-416D-B67E-6E1A661834E3}"/>
                </a:ext>
              </a:extLst>
            </p:cNvPr>
            <p:cNvSpPr/>
            <p:nvPr/>
          </p:nvSpPr>
          <p:spPr>
            <a:xfrm>
              <a:off x="787384" y="4344744"/>
              <a:ext cx="2110155" cy="3139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 b="1" spc="100" dirty="0">
                  <a:latin typeface="RussianRail G Pro" panose="02000503040000020004" pitchFamily="50" charset="-52"/>
                </a:rPr>
                <a:t>По географии</a:t>
              </a: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491EA649-C105-4F69-BEE1-6B829E2A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4026" y="4187780"/>
              <a:ext cx="288508" cy="515701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3257181" y="5236987"/>
            <a:ext cx="6316463" cy="1000307"/>
            <a:chOff x="3577921" y="4324750"/>
            <a:chExt cx="5038927" cy="102144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FEB8CA7-DA45-DE1D-6F08-C856BA77B2C9}"/>
                </a:ext>
              </a:extLst>
            </p:cNvPr>
            <p:cNvSpPr txBox="1"/>
            <p:nvPr/>
          </p:nvSpPr>
          <p:spPr>
            <a:xfrm>
              <a:off x="3962204" y="4686208"/>
              <a:ext cx="4654644" cy="659991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defPPr>
                <a:defRPr lang="ru-RU"/>
              </a:defPPr>
              <a:lvl1pPr inden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0" i="0" spc="100" baseline="0">
                  <a:latin typeface="RussianRail G Pro" panose="02000503040000020004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sz="2000" dirty="0">
                  <a:latin typeface="FSRAILWAY Book" panose="020B0503040504020204" pitchFamily="34" charset="0"/>
                </a:rPr>
                <a:t>- внутрихолдинговые</a:t>
              </a:r>
            </a:p>
            <a:p>
              <a:r>
                <a:rPr lang="ru-RU" sz="2000" dirty="0">
                  <a:latin typeface="FSRAILWAY Book" panose="020B0503040504020204" pitchFamily="34" charset="0"/>
                </a:rPr>
                <a:t>- партнерские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9C20C86C-427B-402E-ABAD-7D19EA1E26C2}"/>
                </a:ext>
              </a:extLst>
            </p:cNvPr>
            <p:cNvSpPr/>
            <p:nvPr/>
          </p:nvSpPr>
          <p:spPr>
            <a:xfrm>
              <a:off x="3962204" y="4344736"/>
              <a:ext cx="4161431" cy="433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400" b="1" spc="100" dirty="0">
                  <a:latin typeface="RussianRail G Pro" panose="02000503040000020004" pitchFamily="50" charset="-52"/>
                </a:rPr>
                <a:t>По способам взаимодействия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xmlns="" id="{BD6E4C3C-F7AF-4446-AB99-976726D80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77921" y="4324750"/>
              <a:ext cx="372331" cy="353920"/>
            </a:xfrm>
            <a:prstGeom prst="rect">
              <a:avLst/>
            </a:prstGeom>
          </p:spPr>
        </p:pic>
      </p:grpSp>
      <p:sp>
        <p:nvSpPr>
          <p:cNvPr id="57" name="Google Shape;375;p36"/>
          <p:cNvSpPr txBox="1"/>
          <p:nvPr/>
        </p:nvSpPr>
        <p:spPr>
          <a:xfrm flipH="1">
            <a:off x="773914" y="3665066"/>
            <a:ext cx="753362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4A65CA"/>
                </a:solidFill>
                <a:latin typeface="RussianRail G Pro Medium" panose="02000603040000020004" pitchFamily="50" charset="-52"/>
                <a:ea typeface="Montserrat"/>
                <a:cs typeface="Montserrat"/>
                <a:sym typeface="Montserrat"/>
              </a:rPr>
              <a:t>Виды стажировок</a:t>
            </a:r>
            <a:endParaRPr sz="2800" dirty="0">
              <a:solidFill>
                <a:srgbClr val="4A65CA"/>
              </a:solidFill>
              <a:latin typeface="RussianRail G Pro Medium" panose="02000603040000020004" pitchFamily="50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A2C62E22-33E8-483E-ACE3-F339A1E6D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7340" y="1834275"/>
            <a:ext cx="406748" cy="3474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AB35BFEE-E7F4-4136-ADF9-C5265D05D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299" y="2335349"/>
            <a:ext cx="520344" cy="34292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8BD45CE7-C7C3-4123-9B95-66F90EA6E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801" y="2893093"/>
            <a:ext cx="446479" cy="35392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82A419C8-1703-46AC-BC9C-FE5A41269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2131" y="3259914"/>
            <a:ext cx="453127" cy="362623"/>
          </a:xfrm>
          <a:prstGeom prst="rect">
            <a:avLst/>
          </a:prstGeom>
        </p:spPr>
      </p:pic>
      <p:sp>
        <p:nvSpPr>
          <p:cNvPr id="63" name="Текст 6">
            <a:extLst>
              <a:ext uri="{FF2B5EF4-FFF2-40B4-BE49-F238E27FC236}">
                <a16:creationId xmlns:a16="http://schemas.microsoft.com/office/drawing/2014/main" xmlns="" id="{66CA98DC-F9A1-4C41-90F1-2C8DA747478A}"/>
              </a:ext>
            </a:extLst>
          </p:cNvPr>
          <p:cNvSpPr txBox="1">
            <a:spLocks/>
          </p:cNvSpPr>
          <p:nvPr/>
        </p:nvSpPr>
        <p:spPr>
          <a:xfrm>
            <a:off x="1194922" y="1874351"/>
            <a:ext cx="10459290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spc="100" baseline="0">
                <a:latin typeface="RussianRail G Pro" panose="02000503040000020004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b="1" dirty="0">
                <a:latin typeface="FSRAILWAY Book" panose="020B0503040504020204" pitchFamily="34" charset="0"/>
              </a:rPr>
              <a:t>Повышение эффективности кросс-функционального взаимодействия</a:t>
            </a:r>
          </a:p>
        </p:txBody>
      </p:sp>
      <p:sp>
        <p:nvSpPr>
          <p:cNvPr id="64" name="Текст 6">
            <a:extLst>
              <a:ext uri="{FF2B5EF4-FFF2-40B4-BE49-F238E27FC236}">
                <a16:creationId xmlns:a16="http://schemas.microsoft.com/office/drawing/2014/main" xmlns="" id="{9F3EE916-3E74-4B92-AE47-490E3EF8000C}"/>
              </a:ext>
            </a:extLst>
          </p:cNvPr>
          <p:cNvSpPr txBox="1">
            <a:spLocks/>
          </p:cNvSpPr>
          <p:nvPr/>
        </p:nvSpPr>
        <p:spPr>
          <a:xfrm>
            <a:off x="1335471" y="2371138"/>
            <a:ext cx="10459288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FSRAILWAY Book" panose="020B0503040504020204" pitchFamily="34" charset="0"/>
              </a:rPr>
              <a:t>Развитие горизонтальных коммуникаций между работниками подразделений</a:t>
            </a:r>
          </a:p>
        </p:txBody>
      </p:sp>
      <p:sp>
        <p:nvSpPr>
          <p:cNvPr id="65" name="Текст 6">
            <a:extLst>
              <a:ext uri="{FF2B5EF4-FFF2-40B4-BE49-F238E27FC236}">
                <a16:creationId xmlns:a16="http://schemas.microsoft.com/office/drawing/2014/main" xmlns="" id="{A67B9583-D38C-4D89-9986-A8E91B8C8C4D}"/>
              </a:ext>
            </a:extLst>
          </p:cNvPr>
          <p:cNvSpPr txBox="1">
            <a:spLocks/>
          </p:cNvSpPr>
          <p:nvPr/>
        </p:nvSpPr>
        <p:spPr>
          <a:xfrm>
            <a:off x="1516232" y="2938536"/>
            <a:ext cx="10686302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FSRAILWAY Book" panose="020B0503040504020204" pitchFamily="34" charset="0"/>
              </a:rPr>
              <a:t>Обмен опытом и внедрение лучших практик</a:t>
            </a:r>
          </a:p>
        </p:txBody>
      </p:sp>
      <p:sp>
        <p:nvSpPr>
          <p:cNvPr id="66" name="Текст 6">
            <a:extLst>
              <a:ext uri="{FF2B5EF4-FFF2-40B4-BE49-F238E27FC236}">
                <a16:creationId xmlns:a16="http://schemas.microsoft.com/office/drawing/2014/main" xmlns="" id="{58E4E5C2-5E72-4937-BD98-02B82A98A436}"/>
              </a:ext>
            </a:extLst>
          </p:cNvPr>
          <p:cNvSpPr txBox="1">
            <a:spLocks/>
          </p:cNvSpPr>
          <p:nvPr/>
        </p:nvSpPr>
        <p:spPr>
          <a:xfrm>
            <a:off x="1643828" y="3345957"/>
            <a:ext cx="7444264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100" baseline="0">
                <a:solidFill>
                  <a:schemeClr val="tx1"/>
                </a:solidFill>
                <a:latin typeface="RussianRail G Pro" panose="020005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FSRAILWAY Book" panose="020B0503040504020204" pitchFamily="34" charset="0"/>
              </a:rPr>
              <a:t>Укрепление сотрудничества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4412400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 descr="Изображение выглядит как снимок экрана, синий, фиолетовый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7227EF71-C340-F86D-A3A5-9BFD140CDF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B6C8DD7-5D94-BE13-D056-5B0CB3A157E5}"/>
              </a:ext>
            </a:extLst>
          </p:cNvPr>
          <p:cNvSpPr txBox="1"/>
          <p:nvPr/>
        </p:nvSpPr>
        <p:spPr>
          <a:xfrm>
            <a:off x="159489" y="147309"/>
            <a:ext cx="10260418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60"/>
              </a:lnSpc>
            </a:pPr>
            <a: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СОЦИАЛЬНЫЙ ПАКЕТ РАБОТНИКА ДТЦФТО</a:t>
            </a:r>
            <a:endParaRPr lang="en-US" sz="2800" b="1" spc="1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32C5A4E-5D65-AFDC-A469-DA8AA2ED0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666"/>
          <a:stretch/>
        </p:blipFill>
        <p:spPr>
          <a:xfrm>
            <a:off x="10875523" y="449256"/>
            <a:ext cx="871423" cy="52180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CE78F157-3D57-477D-941E-FD32E87D9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0924" y="1301934"/>
            <a:ext cx="2740960" cy="5114631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2348696" y="1135853"/>
            <a:ext cx="6369636" cy="1441486"/>
            <a:chOff x="874713" y="1197292"/>
            <a:chExt cx="6715454" cy="1089218"/>
          </a:xfrm>
        </p:grpSpPr>
        <p:sp>
          <p:nvSpPr>
            <p:cNvPr id="70" name="Прямоугольник 4">
              <a:extLst>
                <a:ext uri="{FF2B5EF4-FFF2-40B4-BE49-F238E27FC236}">
                  <a16:creationId xmlns:a16="http://schemas.microsoft.com/office/drawing/2014/main" xmlns="" id="{549A7510-72B4-413A-AA85-DDCE203BE1DC}"/>
                </a:ext>
              </a:extLst>
            </p:cNvPr>
            <p:cNvSpPr/>
            <p:nvPr/>
          </p:nvSpPr>
          <p:spPr>
            <a:xfrm>
              <a:off x="874713" y="1198024"/>
              <a:ext cx="6698832" cy="10884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xmlns="" id="{974BE06D-F870-DCD8-854F-6395E0A84EE3}"/>
                </a:ext>
              </a:extLst>
            </p:cNvPr>
            <p:cNvCxnSpPr/>
            <p:nvPr/>
          </p:nvCxnSpPr>
          <p:spPr>
            <a:xfrm>
              <a:off x="874713" y="1197292"/>
              <a:ext cx="6715454" cy="11357"/>
            </a:xfrm>
            <a:prstGeom prst="line">
              <a:avLst/>
            </a:prstGeom>
            <a:ln w="63500">
              <a:solidFill>
                <a:srgbClr val="0F2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рямоугольник 71"/>
            <p:cNvSpPr/>
            <p:nvPr/>
          </p:nvSpPr>
          <p:spPr>
            <a:xfrm>
              <a:off x="1028972" y="1274798"/>
              <a:ext cx="1908385" cy="234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0"/>
                </a:lnSpc>
                <a:spcAft>
                  <a:spcPts val="0"/>
                </a:spcAft>
              </a:pPr>
              <a:r>
                <a:rPr lang="ru-RU" dirty="0" smtClean="0"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Базовый пакет</a:t>
              </a:r>
              <a:endParaRPr lang="ru-RU" dirty="0">
                <a:latin typeface="RussianRail G Pro" panose="02000503040000020004" pitchFamily="50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2772320" y="1253131"/>
              <a:ext cx="4752710" cy="4883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базовые потребности работников всех </a:t>
              </a:r>
              <a:endParaRPr lang="ru-RU" dirty="0" smtClean="0">
                <a:solidFill>
                  <a:schemeClr val="bg1">
                    <a:lumMod val="50000"/>
                  </a:schemeClr>
                </a:solidFill>
                <a:latin typeface="RussianRail G Pro" panose="02000503040000020004" pitchFamily="50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ru-RU" dirty="0" smtClean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поколений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RussianRail G Pro" panose="02000503040000020004" pitchFamily="50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1028972" y="1699036"/>
              <a:ext cx="6095999" cy="5639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ts val="1700"/>
                </a:lnSpc>
                <a:spcAft>
                  <a:spcPts val="0"/>
                </a:spcAft>
              </a:pP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Проезд, ДМС, Поддержка </a:t>
              </a: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материнства и </a:t>
              </a: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детства, Материальная помощь, Бытовое топливо, Единовременное поощрение, Страховая </a:t>
              </a: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выплата</a:t>
              </a: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78372" y="2680138"/>
            <a:ext cx="7779411" cy="1865465"/>
            <a:chOff x="1002172" y="2941356"/>
            <a:chExt cx="11613944" cy="1247649"/>
          </a:xfrm>
        </p:grpSpPr>
        <p:sp>
          <p:nvSpPr>
            <p:cNvPr id="76" name="Прямоугольник 4">
              <a:extLst>
                <a:ext uri="{FF2B5EF4-FFF2-40B4-BE49-F238E27FC236}">
                  <a16:creationId xmlns:a16="http://schemas.microsoft.com/office/drawing/2014/main" xmlns="" id="{549A7510-72B4-413A-AA85-DDCE203BE1DC}"/>
                </a:ext>
              </a:extLst>
            </p:cNvPr>
            <p:cNvSpPr/>
            <p:nvPr/>
          </p:nvSpPr>
          <p:spPr>
            <a:xfrm>
              <a:off x="1013575" y="2965877"/>
              <a:ext cx="11050737" cy="12231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xmlns="" id="{974BE06D-F870-DCD8-854F-6395E0A84EE3}"/>
                </a:ext>
              </a:extLst>
            </p:cNvPr>
            <p:cNvCxnSpPr/>
            <p:nvPr/>
          </p:nvCxnSpPr>
          <p:spPr>
            <a:xfrm>
              <a:off x="1002172" y="2941356"/>
              <a:ext cx="11038603" cy="10544"/>
            </a:xfrm>
            <a:prstGeom prst="line">
              <a:avLst/>
            </a:prstGeom>
            <a:ln w="63500">
              <a:solidFill>
                <a:srgbClr val="0F2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Прямоугольник 77"/>
            <p:cNvSpPr/>
            <p:nvPr/>
          </p:nvSpPr>
          <p:spPr>
            <a:xfrm>
              <a:off x="1028972" y="3020531"/>
              <a:ext cx="4942375" cy="207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dirty="0" err="1" smtClean="0"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Софинансируемый</a:t>
              </a:r>
              <a:r>
                <a:rPr lang="ru-RU" dirty="0" smtClean="0"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пакет</a:t>
              </a:r>
              <a:endParaRPr lang="ru-RU" dirty="0">
                <a:latin typeface="RussianRail G Pro" panose="02000503040000020004" pitchFamily="50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5406964" y="3015984"/>
              <a:ext cx="7209152" cy="247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индивидуальный набор льгот</a:t>
              </a:r>
              <a:r>
                <a:rPr lang="ru-RU" dirty="0" smtClean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, гибкая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RussianRail G Pro" panose="02000503040000020004" pitchFamily="50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1028972" y="3408115"/>
              <a:ext cx="9542965" cy="644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НПФ, Санаторно</a:t>
              </a: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курортное </a:t>
              </a: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лечение и </a:t>
              </a: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оздоровление, Отдых </a:t>
              </a: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оздоровление </a:t>
              </a: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детей, Детские сады, Жилье, Фитнес, </a:t>
              </a:r>
              <a:b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dirty="0" smtClean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КСП (Компенсируемый </a:t>
              </a: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социальный пакет)</a:t>
              </a: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1046847" y="3208757"/>
              <a:ext cx="11488194" cy="2470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система оплаты льгот, учет значимых категорий работников</a:t>
              </a: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2286000" y="4682359"/>
            <a:ext cx="6999890" cy="1939159"/>
            <a:chOff x="864479" y="4630530"/>
            <a:chExt cx="6124207" cy="1838623"/>
          </a:xfrm>
        </p:grpSpPr>
        <p:sp>
          <p:nvSpPr>
            <p:cNvPr id="83" name="Прямоугольник 4">
              <a:extLst>
                <a:ext uri="{FF2B5EF4-FFF2-40B4-BE49-F238E27FC236}">
                  <a16:creationId xmlns:a16="http://schemas.microsoft.com/office/drawing/2014/main" xmlns="" id="{549A7510-72B4-413A-AA85-DDCE203BE1DC}"/>
                </a:ext>
              </a:extLst>
            </p:cNvPr>
            <p:cNvSpPr/>
            <p:nvPr/>
          </p:nvSpPr>
          <p:spPr>
            <a:xfrm>
              <a:off x="864480" y="4631263"/>
              <a:ext cx="6124206" cy="18378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xmlns="" id="{974BE06D-F870-DCD8-854F-6395E0A84EE3}"/>
                </a:ext>
              </a:extLst>
            </p:cNvPr>
            <p:cNvCxnSpPr/>
            <p:nvPr/>
          </p:nvCxnSpPr>
          <p:spPr>
            <a:xfrm>
              <a:off x="864479" y="4630530"/>
              <a:ext cx="6124207" cy="14950"/>
            </a:xfrm>
            <a:prstGeom prst="line">
              <a:avLst/>
            </a:prstGeom>
            <a:ln w="63500">
              <a:solidFill>
                <a:srgbClr val="0F2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Прямоугольник 84"/>
            <p:cNvSpPr/>
            <p:nvPr/>
          </p:nvSpPr>
          <p:spPr>
            <a:xfrm>
              <a:off x="1056141" y="4824857"/>
              <a:ext cx="1900358" cy="2986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00"/>
                </a:lnSpc>
                <a:spcAft>
                  <a:spcPts val="0"/>
                </a:spcAft>
              </a:pPr>
              <a:r>
                <a:rPr lang="ru-RU" sz="2000" dirty="0" smtClean="0"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Бонусный пакет</a:t>
              </a:r>
              <a:endParaRPr lang="ru-RU" sz="2000" dirty="0">
                <a:latin typeface="RussianRail G Pro" panose="02000503040000020004" pitchFamily="50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2862243" y="4790894"/>
              <a:ext cx="3926914" cy="351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повышение вовлеченности, </a:t>
              </a:r>
              <a:r>
                <a:rPr lang="ru-RU" dirty="0" smtClean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механизм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RussianRail G Pro" panose="02000503040000020004" pitchFamily="50" charset="-52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1028972" y="5484247"/>
              <a:ext cx="5676628" cy="709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1700"/>
                </a:lnSpc>
                <a:spcAft>
                  <a:spcPts val="0"/>
                </a:spcAft>
              </a:pPr>
              <a:r>
                <a:rPr lang="ru-RU" dirty="0">
                  <a:latin typeface="FSRAILWAY Book" panose="020B05030405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Начисление баллов за проявленную активность, вовлеченность в решение корпоративных задач, участие в значимых для компании проектах</a:t>
              </a: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1042950" y="5083753"/>
              <a:ext cx="2612353" cy="351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RussianRail G Pro" panose="02000503040000020004" pitchFamily="50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«зарабатывания» баллов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3772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2CC723-2BBC-5222-588E-BFEAD670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2C2562-FE2D-B5A0-273E-EBC43CA5A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9FC545-6B29-DB61-087D-209DECF07762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353A31-2D03-E3AB-F0FB-F28A08D40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478465" y="414669"/>
            <a:ext cx="875568" cy="523011"/>
          </a:xfrm>
          <a:prstGeom prst="rect">
            <a:avLst/>
          </a:prstGeom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961697" y="1150503"/>
            <a:ext cx="107520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32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практики:</a:t>
            </a:r>
          </a:p>
          <a:p>
            <a:pPr lvl="0"/>
            <a:r>
              <a:rPr lang="ru-RU" sz="3200" b="1" spc="150" dirty="0" smtClean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ru-RU" sz="3200" dirty="0" smtClean="0"/>
              <a:t>Обеспечить </a:t>
            </a:r>
            <a:r>
              <a:rPr lang="ru-RU" sz="3200" dirty="0" smtClean="0"/>
              <a:t>комплекс мероприятий, </a:t>
            </a:r>
          </a:p>
          <a:p>
            <a:r>
              <a:rPr lang="ru-RU" sz="3200" dirty="0" smtClean="0"/>
              <a:t>направленных на непрерывное обучение и </a:t>
            </a:r>
          </a:p>
          <a:p>
            <a:r>
              <a:rPr lang="ru-RU" sz="3200" dirty="0" smtClean="0"/>
              <a:t>мотивацию работников, а также формирование </a:t>
            </a:r>
          </a:p>
          <a:p>
            <a:r>
              <a:rPr lang="ru-RU" sz="3200" dirty="0" smtClean="0"/>
              <a:t>благоприятной рабочей среды.</a:t>
            </a:r>
          </a:p>
          <a:p>
            <a:pPr lvl="0"/>
            <a:r>
              <a:rPr lang="ru-RU" sz="3200" dirty="0" smtClean="0"/>
              <a:t>*Обеспечить </a:t>
            </a:r>
            <a:r>
              <a:rPr lang="ru-RU" sz="3200" dirty="0" smtClean="0"/>
              <a:t>компанию квалифицированным и </a:t>
            </a:r>
          </a:p>
          <a:p>
            <a:r>
              <a:rPr lang="ru-RU" sz="3200" dirty="0" smtClean="0"/>
              <a:t>мотивированным персоналом, создавая условия </a:t>
            </a:r>
          </a:p>
          <a:p>
            <a:r>
              <a:rPr lang="ru-RU" sz="3200" dirty="0" smtClean="0"/>
              <a:t>для повышения его эффективности и вовлечения </a:t>
            </a:r>
          </a:p>
          <a:p>
            <a:r>
              <a:rPr lang="ru-RU" sz="3200" dirty="0" smtClean="0"/>
              <a:t>в решение корпоративных задач.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2919136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483" y="488759"/>
            <a:ext cx="10610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Итоги по работе Совета молодежи ДТЦФТО</a:t>
            </a:r>
            <a:b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2024 год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DF710CEE-3B58-07FA-7CC7-CAFA2DC2380E}"/>
              </a:ext>
            </a:extLst>
          </p:cNvPr>
          <p:cNvGrpSpPr/>
          <p:nvPr/>
        </p:nvGrpSpPr>
        <p:grpSpPr>
          <a:xfrm>
            <a:off x="213793" y="1027906"/>
            <a:ext cx="11466708" cy="5266074"/>
            <a:chOff x="-1" y="1150602"/>
            <a:chExt cx="11466708" cy="5266074"/>
          </a:xfrm>
        </p:grpSpPr>
        <p:sp>
          <p:nvSpPr>
            <p:cNvPr id="4" name="Прямоугольник 4">
              <a:extLst>
                <a:ext uri="{FF2B5EF4-FFF2-40B4-BE49-F238E27FC236}">
                  <a16:creationId xmlns="" xmlns:a16="http://schemas.microsoft.com/office/drawing/2014/main" id="{ADF358DF-F5D8-D202-2E5A-6D8E6E6D9521}"/>
                </a:ext>
              </a:extLst>
            </p:cNvPr>
            <p:cNvSpPr/>
            <p:nvPr/>
          </p:nvSpPr>
          <p:spPr>
            <a:xfrm>
              <a:off x="-1" y="2438400"/>
              <a:ext cx="9415749" cy="3978276"/>
            </a:xfrm>
            <a:custGeom>
              <a:avLst/>
              <a:gdLst>
                <a:gd name="connsiteX0" fmla="*/ 0 w 9415749"/>
                <a:gd name="connsiteY0" fmla="*/ 0 h 3978276"/>
                <a:gd name="connsiteX1" fmla="*/ 9415749 w 9415749"/>
                <a:gd name="connsiteY1" fmla="*/ 0 h 3978276"/>
                <a:gd name="connsiteX2" fmla="*/ 9415749 w 9415749"/>
                <a:gd name="connsiteY2" fmla="*/ 3978276 h 3978276"/>
                <a:gd name="connsiteX3" fmla="*/ 0 w 9415749"/>
                <a:gd name="connsiteY3" fmla="*/ 3978276 h 3978276"/>
                <a:gd name="connsiteX4" fmla="*/ 0 w 9415749"/>
                <a:gd name="connsiteY4" fmla="*/ 0 h 3978276"/>
                <a:gd name="connsiteX0" fmla="*/ 0 w 9415749"/>
                <a:gd name="connsiteY0" fmla="*/ 0 h 3985710"/>
                <a:gd name="connsiteX1" fmla="*/ 9415749 w 9415749"/>
                <a:gd name="connsiteY1" fmla="*/ 0 h 3985710"/>
                <a:gd name="connsiteX2" fmla="*/ 5929135 w 9415749"/>
                <a:gd name="connsiteY2" fmla="*/ 3985710 h 3985710"/>
                <a:gd name="connsiteX3" fmla="*/ 0 w 9415749"/>
                <a:gd name="connsiteY3" fmla="*/ 3978276 h 3985710"/>
                <a:gd name="connsiteX4" fmla="*/ 0 w 9415749"/>
                <a:gd name="connsiteY4" fmla="*/ 0 h 3985710"/>
                <a:gd name="connsiteX0" fmla="*/ 0 w 9415749"/>
                <a:gd name="connsiteY0" fmla="*/ 0 h 3978276"/>
                <a:gd name="connsiteX1" fmla="*/ 9415749 w 9415749"/>
                <a:gd name="connsiteY1" fmla="*/ 0 h 3978276"/>
                <a:gd name="connsiteX2" fmla="*/ 6456959 w 9415749"/>
                <a:gd name="connsiteY2" fmla="*/ 3978276 h 3978276"/>
                <a:gd name="connsiteX3" fmla="*/ 0 w 9415749"/>
                <a:gd name="connsiteY3" fmla="*/ 3978276 h 3978276"/>
                <a:gd name="connsiteX4" fmla="*/ 0 w 9415749"/>
                <a:gd name="connsiteY4" fmla="*/ 0 h 39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749" h="3978276">
                  <a:moveTo>
                    <a:pt x="0" y="0"/>
                  </a:moveTo>
                  <a:lnTo>
                    <a:pt x="9415749" y="0"/>
                  </a:lnTo>
                  <a:lnTo>
                    <a:pt x="6456959" y="3978276"/>
                  </a:lnTo>
                  <a:lnTo>
                    <a:pt x="0" y="3978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Группа 8">
              <a:extLst>
                <a:ext uri="{FF2B5EF4-FFF2-40B4-BE49-F238E27FC236}">
                  <a16:creationId xmlns="" xmlns:a16="http://schemas.microsoft.com/office/drawing/2014/main" id="{CD10D58A-096C-18A9-7A05-BA16A66B2570}"/>
                </a:ext>
              </a:extLst>
            </p:cNvPr>
            <p:cNvGrpSpPr/>
            <p:nvPr/>
          </p:nvGrpSpPr>
          <p:grpSpPr>
            <a:xfrm>
              <a:off x="9385770" y="1150602"/>
              <a:ext cx="2080937" cy="2123336"/>
              <a:chOff x="675591" y="4536522"/>
              <a:chExt cx="1886534" cy="1924972"/>
            </a:xfrm>
            <a:solidFill>
              <a:srgbClr val="FF0000"/>
            </a:solidFill>
          </p:grpSpPr>
          <p:sp>
            <p:nvSpPr>
              <p:cNvPr id="6" name="Прямоугольник 2">
                <a:extLst>
                  <a:ext uri="{FF2B5EF4-FFF2-40B4-BE49-F238E27FC236}">
                    <a16:creationId xmlns="" xmlns:a16="http://schemas.microsoft.com/office/drawing/2014/main" id="{1FA4FABB-FB30-A65E-6980-BABE70CF95F4}"/>
                  </a:ext>
                </a:extLst>
              </p:cNvPr>
              <p:cNvSpPr/>
              <p:nvPr/>
            </p:nvSpPr>
            <p:spPr>
              <a:xfrm>
                <a:off x="675591" y="4960977"/>
                <a:ext cx="1196363" cy="1129083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585" h="3659521">
                    <a:moveTo>
                      <a:pt x="2728586" y="6299"/>
                    </a:moveTo>
                    <a:lnTo>
                      <a:pt x="3877585" y="0"/>
                    </a:lnTo>
                    <a:lnTo>
                      <a:pt x="1123178" y="3654851"/>
                    </a:lnTo>
                    <a:lnTo>
                      <a:pt x="0" y="3659521"/>
                    </a:lnTo>
                    <a:lnTo>
                      <a:pt x="2728586" y="62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" name="Прямоугольник 2">
                <a:extLst>
                  <a:ext uri="{FF2B5EF4-FFF2-40B4-BE49-F238E27FC236}">
                    <a16:creationId xmlns="" xmlns:a16="http://schemas.microsoft.com/office/drawing/2014/main" id="{D8FAF8A5-8BA7-AF9B-6479-0058D9C24B6F}"/>
                  </a:ext>
                </a:extLst>
              </p:cNvPr>
              <p:cNvSpPr/>
              <p:nvPr/>
            </p:nvSpPr>
            <p:spPr>
              <a:xfrm>
                <a:off x="830641" y="4536522"/>
                <a:ext cx="761193" cy="757240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  <a:gd name="connsiteX0" fmla="*/ 3268619 w 3877585"/>
                  <a:gd name="connsiteY0" fmla="*/ 7261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3268619 w 3877585"/>
                  <a:gd name="connsiteY4" fmla="*/ 72619 h 3659521"/>
                  <a:gd name="connsiteX0" fmla="*/ 2946494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946494 w 3877585"/>
                  <a:gd name="connsiteY4" fmla="*/ 6299 h 3659521"/>
                  <a:gd name="connsiteX0" fmla="*/ 2387513 w 3318604"/>
                  <a:gd name="connsiteY0" fmla="*/ 6299 h 3654851"/>
                  <a:gd name="connsiteX1" fmla="*/ 3318604 w 3318604"/>
                  <a:gd name="connsiteY1" fmla="*/ 0 h 3654851"/>
                  <a:gd name="connsiteX2" fmla="*/ 564197 w 3318604"/>
                  <a:gd name="connsiteY2" fmla="*/ 3654851 h 3654851"/>
                  <a:gd name="connsiteX3" fmla="*/ 0 w 3318604"/>
                  <a:gd name="connsiteY3" fmla="*/ 3564778 h 3654851"/>
                  <a:gd name="connsiteX4" fmla="*/ 2387513 w 3318604"/>
                  <a:gd name="connsiteY4" fmla="*/ 6299 h 3654851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24219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2747535 w 3678626"/>
                  <a:gd name="connsiteY0" fmla="*/ 6299 h 3664325"/>
                  <a:gd name="connsiteX1" fmla="*/ 3678626 w 3678626"/>
                  <a:gd name="connsiteY1" fmla="*/ 0 h 3664325"/>
                  <a:gd name="connsiteX2" fmla="*/ 744208 w 3678626"/>
                  <a:gd name="connsiteY2" fmla="*/ 3664325 h 3664325"/>
                  <a:gd name="connsiteX3" fmla="*/ 0 w 3678626"/>
                  <a:gd name="connsiteY3" fmla="*/ 3659521 h 3664325"/>
                  <a:gd name="connsiteX4" fmla="*/ 2747535 w 3678626"/>
                  <a:gd name="connsiteY4" fmla="*/ 6299 h 3664325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52642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8626" h="3659521">
                    <a:moveTo>
                      <a:pt x="2747535" y="6299"/>
                    </a:moveTo>
                    <a:lnTo>
                      <a:pt x="3678626" y="0"/>
                    </a:lnTo>
                    <a:lnTo>
                      <a:pt x="952642" y="3654851"/>
                    </a:lnTo>
                    <a:lnTo>
                      <a:pt x="0" y="3659521"/>
                    </a:lnTo>
                    <a:lnTo>
                      <a:pt x="2747535" y="62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" name="Прямоугольник 2">
                <a:extLst>
                  <a:ext uri="{FF2B5EF4-FFF2-40B4-BE49-F238E27FC236}">
                    <a16:creationId xmlns="" xmlns:a16="http://schemas.microsoft.com/office/drawing/2014/main" id="{73AC92B2-171C-F813-7F9E-DC99210532B2}"/>
                  </a:ext>
                </a:extLst>
              </p:cNvPr>
              <p:cNvSpPr/>
              <p:nvPr/>
            </p:nvSpPr>
            <p:spPr>
              <a:xfrm>
                <a:off x="1006421" y="5900630"/>
                <a:ext cx="704655" cy="560864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  <a:gd name="connsiteX0" fmla="*/ 3268619 w 3877585"/>
                  <a:gd name="connsiteY0" fmla="*/ 7261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3268619 w 3877585"/>
                  <a:gd name="connsiteY4" fmla="*/ 72619 h 3659521"/>
                  <a:gd name="connsiteX0" fmla="*/ 2946494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946494 w 3877585"/>
                  <a:gd name="connsiteY4" fmla="*/ 6299 h 3659521"/>
                  <a:gd name="connsiteX0" fmla="*/ 2387513 w 3318604"/>
                  <a:gd name="connsiteY0" fmla="*/ 6299 h 3654851"/>
                  <a:gd name="connsiteX1" fmla="*/ 3318604 w 3318604"/>
                  <a:gd name="connsiteY1" fmla="*/ 0 h 3654851"/>
                  <a:gd name="connsiteX2" fmla="*/ 564197 w 3318604"/>
                  <a:gd name="connsiteY2" fmla="*/ 3654851 h 3654851"/>
                  <a:gd name="connsiteX3" fmla="*/ 0 w 3318604"/>
                  <a:gd name="connsiteY3" fmla="*/ 3564778 h 3654851"/>
                  <a:gd name="connsiteX4" fmla="*/ 2387513 w 3318604"/>
                  <a:gd name="connsiteY4" fmla="*/ 6299 h 3654851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24219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2747535 w 3678626"/>
                  <a:gd name="connsiteY0" fmla="*/ 6299 h 3664325"/>
                  <a:gd name="connsiteX1" fmla="*/ 3678626 w 3678626"/>
                  <a:gd name="connsiteY1" fmla="*/ 0 h 3664325"/>
                  <a:gd name="connsiteX2" fmla="*/ 744208 w 3678626"/>
                  <a:gd name="connsiteY2" fmla="*/ 3664325 h 3664325"/>
                  <a:gd name="connsiteX3" fmla="*/ 0 w 3678626"/>
                  <a:gd name="connsiteY3" fmla="*/ 3659521 h 3664325"/>
                  <a:gd name="connsiteX4" fmla="*/ 2747535 w 3678626"/>
                  <a:gd name="connsiteY4" fmla="*/ 6299 h 3664325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52642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1999069 w 2930160"/>
                  <a:gd name="connsiteY0" fmla="*/ 6299 h 3654851"/>
                  <a:gd name="connsiteX1" fmla="*/ 2930160 w 2930160"/>
                  <a:gd name="connsiteY1" fmla="*/ 0 h 3654851"/>
                  <a:gd name="connsiteX2" fmla="*/ 204176 w 2930160"/>
                  <a:gd name="connsiteY2" fmla="*/ 3654851 h 3654851"/>
                  <a:gd name="connsiteX3" fmla="*/ 0 w 2930160"/>
                  <a:gd name="connsiteY3" fmla="*/ 3631098 h 3654851"/>
                  <a:gd name="connsiteX4" fmla="*/ 1999069 w 2930160"/>
                  <a:gd name="connsiteY4" fmla="*/ 6299 h 3654851"/>
                  <a:gd name="connsiteX0" fmla="*/ 2576999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576999 w 3508090"/>
                  <a:gd name="connsiteY4" fmla="*/ 6299 h 3659521"/>
                  <a:gd name="connsiteX0" fmla="*/ 2908598 w 3508090"/>
                  <a:gd name="connsiteY0" fmla="*/ 53671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908598 w 3508090"/>
                  <a:gd name="connsiteY4" fmla="*/ 53671 h 3659521"/>
                  <a:gd name="connsiteX0" fmla="*/ 2747535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747535 w 3508090"/>
                  <a:gd name="connsiteY4" fmla="*/ 6299 h 3659521"/>
                  <a:gd name="connsiteX0" fmla="*/ 2747535 w 2747536"/>
                  <a:gd name="connsiteY0" fmla="*/ 0 h 3653222"/>
                  <a:gd name="connsiteX1" fmla="*/ 1571399 w 2747536"/>
                  <a:gd name="connsiteY1" fmla="*/ 2477526 h 3653222"/>
                  <a:gd name="connsiteX2" fmla="*/ 782106 w 2747536"/>
                  <a:gd name="connsiteY2" fmla="*/ 3648552 h 3653222"/>
                  <a:gd name="connsiteX3" fmla="*/ 0 w 2747536"/>
                  <a:gd name="connsiteY3" fmla="*/ 3653222 h 3653222"/>
                  <a:gd name="connsiteX4" fmla="*/ 2747535 w 2747536"/>
                  <a:gd name="connsiteY4" fmla="*/ 0 h 3653222"/>
                  <a:gd name="connsiteX0" fmla="*/ 1245081 w 1571399"/>
                  <a:gd name="connsiteY0" fmla="*/ 0 h 1178081"/>
                  <a:gd name="connsiteX1" fmla="*/ 1571399 w 1571399"/>
                  <a:gd name="connsiteY1" fmla="*/ 2385 h 1178081"/>
                  <a:gd name="connsiteX2" fmla="*/ 782106 w 1571399"/>
                  <a:gd name="connsiteY2" fmla="*/ 1173411 h 1178081"/>
                  <a:gd name="connsiteX3" fmla="*/ 0 w 1571399"/>
                  <a:gd name="connsiteY3" fmla="*/ 1178081 h 1178081"/>
                  <a:gd name="connsiteX4" fmla="*/ 1245081 w 1571399"/>
                  <a:gd name="connsiteY4" fmla="*/ 0 h 1178081"/>
                  <a:gd name="connsiteX0" fmla="*/ 1149549 w 1571399"/>
                  <a:gd name="connsiteY0" fmla="*/ 0 h 1516785"/>
                  <a:gd name="connsiteX1" fmla="*/ 1571399 w 1571399"/>
                  <a:gd name="connsiteY1" fmla="*/ 341089 h 1516785"/>
                  <a:gd name="connsiteX2" fmla="*/ 782106 w 1571399"/>
                  <a:gd name="connsiteY2" fmla="*/ 1512115 h 1516785"/>
                  <a:gd name="connsiteX3" fmla="*/ 0 w 1571399"/>
                  <a:gd name="connsiteY3" fmla="*/ 1516785 h 1516785"/>
                  <a:gd name="connsiteX4" fmla="*/ 1149549 w 1571399"/>
                  <a:gd name="connsiteY4" fmla="*/ 0 h 1516785"/>
                  <a:gd name="connsiteX0" fmla="*/ 1149549 w 1901418"/>
                  <a:gd name="connsiteY0" fmla="*/ 6299 h 1523084"/>
                  <a:gd name="connsiteX1" fmla="*/ 1901418 w 1901418"/>
                  <a:gd name="connsiteY1" fmla="*/ 0 h 1523084"/>
                  <a:gd name="connsiteX2" fmla="*/ 782106 w 1901418"/>
                  <a:gd name="connsiteY2" fmla="*/ 1518414 h 1523084"/>
                  <a:gd name="connsiteX3" fmla="*/ 0 w 1901418"/>
                  <a:gd name="connsiteY3" fmla="*/ 1523084 h 1523084"/>
                  <a:gd name="connsiteX4" fmla="*/ 1149549 w 1901418"/>
                  <a:gd name="connsiteY4" fmla="*/ 6299 h 1523084"/>
                  <a:gd name="connsiteX0" fmla="*/ 1158234 w 1901418"/>
                  <a:gd name="connsiteY0" fmla="*/ 0 h 1690479"/>
                  <a:gd name="connsiteX1" fmla="*/ 1901418 w 1901418"/>
                  <a:gd name="connsiteY1" fmla="*/ 167395 h 1690479"/>
                  <a:gd name="connsiteX2" fmla="*/ 782106 w 1901418"/>
                  <a:gd name="connsiteY2" fmla="*/ 1685809 h 1690479"/>
                  <a:gd name="connsiteX3" fmla="*/ 0 w 1901418"/>
                  <a:gd name="connsiteY3" fmla="*/ 1690479 h 1690479"/>
                  <a:gd name="connsiteX4" fmla="*/ 1158234 w 1901418"/>
                  <a:gd name="connsiteY4" fmla="*/ 0 h 1690479"/>
                  <a:gd name="connsiteX0" fmla="*/ 1210342 w 1901418"/>
                  <a:gd name="connsiteY0" fmla="*/ 214732 h 1523084"/>
                  <a:gd name="connsiteX1" fmla="*/ 1901418 w 1901418"/>
                  <a:gd name="connsiteY1" fmla="*/ 0 h 1523084"/>
                  <a:gd name="connsiteX2" fmla="*/ 782106 w 1901418"/>
                  <a:gd name="connsiteY2" fmla="*/ 1518414 h 1523084"/>
                  <a:gd name="connsiteX3" fmla="*/ 0 w 1901418"/>
                  <a:gd name="connsiteY3" fmla="*/ 1523084 h 1523084"/>
                  <a:gd name="connsiteX4" fmla="*/ 1210342 w 1901418"/>
                  <a:gd name="connsiteY4" fmla="*/ 214732 h 1523084"/>
                  <a:gd name="connsiteX0" fmla="*/ 1149549 w 1901418"/>
                  <a:gd name="connsiteY0" fmla="*/ 0 h 1542839"/>
                  <a:gd name="connsiteX1" fmla="*/ 1901418 w 1901418"/>
                  <a:gd name="connsiteY1" fmla="*/ 19755 h 1542839"/>
                  <a:gd name="connsiteX2" fmla="*/ 782106 w 1901418"/>
                  <a:gd name="connsiteY2" fmla="*/ 1538169 h 1542839"/>
                  <a:gd name="connsiteX3" fmla="*/ 0 w 1901418"/>
                  <a:gd name="connsiteY3" fmla="*/ 1542839 h 1542839"/>
                  <a:gd name="connsiteX4" fmla="*/ 1149549 w 1901418"/>
                  <a:gd name="connsiteY4" fmla="*/ 0 h 1542839"/>
                  <a:gd name="connsiteX0" fmla="*/ 1149549 w 1901418"/>
                  <a:gd name="connsiteY0" fmla="*/ 0 h 1542839"/>
                  <a:gd name="connsiteX1" fmla="*/ 1901418 w 1901418"/>
                  <a:gd name="connsiteY1" fmla="*/ 19755 h 1542839"/>
                  <a:gd name="connsiteX2" fmla="*/ 782106 w 1901418"/>
                  <a:gd name="connsiteY2" fmla="*/ 1538169 h 1542839"/>
                  <a:gd name="connsiteX3" fmla="*/ 0 w 1901418"/>
                  <a:gd name="connsiteY3" fmla="*/ 1542839 h 1542839"/>
                  <a:gd name="connsiteX4" fmla="*/ 1149549 w 1901418"/>
                  <a:gd name="connsiteY4" fmla="*/ 0 h 1542839"/>
                  <a:gd name="connsiteX0" fmla="*/ 1149549 w 1910103"/>
                  <a:gd name="connsiteY0" fmla="*/ 0 h 1542839"/>
                  <a:gd name="connsiteX1" fmla="*/ 1910103 w 1910103"/>
                  <a:gd name="connsiteY1" fmla="*/ 2385 h 1542839"/>
                  <a:gd name="connsiteX2" fmla="*/ 782106 w 1910103"/>
                  <a:gd name="connsiteY2" fmla="*/ 1538169 h 1542839"/>
                  <a:gd name="connsiteX3" fmla="*/ 0 w 1910103"/>
                  <a:gd name="connsiteY3" fmla="*/ 1542839 h 1542839"/>
                  <a:gd name="connsiteX4" fmla="*/ 1149549 w 1910103"/>
                  <a:gd name="connsiteY4" fmla="*/ 0 h 1542839"/>
                  <a:gd name="connsiteX0" fmla="*/ 1149549 w 1927472"/>
                  <a:gd name="connsiteY0" fmla="*/ 0 h 1542839"/>
                  <a:gd name="connsiteX1" fmla="*/ 1927472 w 1927472"/>
                  <a:gd name="connsiteY1" fmla="*/ 11070 h 1542839"/>
                  <a:gd name="connsiteX2" fmla="*/ 782106 w 1927472"/>
                  <a:gd name="connsiteY2" fmla="*/ 1538169 h 1542839"/>
                  <a:gd name="connsiteX3" fmla="*/ 0 w 1927472"/>
                  <a:gd name="connsiteY3" fmla="*/ 1542839 h 1542839"/>
                  <a:gd name="connsiteX4" fmla="*/ 1149549 w 1927472"/>
                  <a:gd name="connsiteY4" fmla="*/ 0 h 1542839"/>
                  <a:gd name="connsiteX0" fmla="*/ 1219027 w 1927472"/>
                  <a:gd name="connsiteY0" fmla="*/ 197363 h 1531769"/>
                  <a:gd name="connsiteX1" fmla="*/ 1927472 w 1927472"/>
                  <a:gd name="connsiteY1" fmla="*/ 0 h 1531769"/>
                  <a:gd name="connsiteX2" fmla="*/ 782106 w 1927472"/>
                  <a:gd name="connsiteY2" fmla="*/ 1527099 h 1531769"/>
                  <a:gd name="connsiteX3" fmla="*/ 0 w 1927472"/>
                  <a:gd name="connsiteY3" fmla="*/ 1531769 h 1531769"/>
                  <a:gd name="connsiteX4" fmla="*/ 1219027 w 1927472"/>
                  <a:gd name="connsiteY4" fmla="*/ 197363 h 1531769"/>
                  <a:gd name="connsiteX0" fmla="*/ 1149549 w 1927472"/>
                  <a:gd name="connsiteY0" fmla="*/ 0 h 1534154"/>
                  <a:gd name="connsiteX1" fmla="*/ 1927472 w 1927472"/>
                  <a:gd name="connsiteY1" fmla="*/ 2385 h 1534154"/>
                  <a:gd name="connsiteX2" fmla="*/ 782106 w 1927472"/>
                  <a:gd name="connsiteY2" fmla="*/ 1529484 h 1534154"/>
                  <a:gd name="connsiteX3" fmla="*/ 0 w 1927472"/>
                  <a:gd name="connsiteY3" fmla="*/ 1534154 h 1534154"/>
                  <a:gd name="connsiteX4" fmla="*/ 1149549 w 1927472"/>
                  <a:gd name="connsiteY4" fmla="*/ 0 h 1534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472" h="1534154">
                    <a:moveTo>
                      <a:pt x="1149549" y="0"/>
                    </a:moveTo>
                    <a:lnTo>
                      <a:pt x="1927472" y="2385"/>
                    </a:lnTo>
                    <a:lnTo>
                      <a:pt x="782106" y="1529484"/>
                    </a:lnTo>
                    <a:lnTo>
                      <a:pt x="0" y="1534154"/>
                    </a:lnTo>
                    <a:lnTo>
                      <a:pt x="1149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Прямоугольник 2">
                <a:extLst>
                  <a:ext uri="{FF2B5EF4-FFF2-40B4-BE49-F238E27FC236}">
                    <a16:creationId xmlns="" xmlns:a16="http://schemas.microsoft.com/office/drawing/2014/main" id="{34B84F5C-1C44-CE6D-4357-D0A810472A3A}"/>
                  </a:ext>
                </a:extLst>
              </p:cNvPr>
              <p:cNvSpPr/>
              <p:nvPr/>
            </p:nvSpPr>
            <p:spPr>
              <a:xfrm>
                <a:off x="1943786" y="5282168"/>
                <a:ext cx="618339" cy="752474"/>
              </a:xfrm>
              <a:custGeom>
                <a:avLst/>
                <a:gdLst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10174941 w 10174941"/>
                  <a:gd name="connsiteY2" fmla="*/ 3672170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485529 w 10174941"/>
                  <a:gd name="connsiteY2" fmla="*/ 363631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6849035 w 10174941"/>
                  <a:gd name="connsiteY2" fmla="*/ 3645276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10174941"/>
                  <a:gd name="connsiteY0" fmla="*/ 0 h 3672170"/>
                  <a:gd name="connsiteX1" fmla="*/ 10174941 w 10174941"/>
                  <a:gd name="connsiteY1" fmla="*/ 0 h 3672170"/>
                  <a:gd name="connsiteX2" fmla="*/ 7395135 w 10174941"/>
                  <a:gd name="connsiteY2" fmla="*/ 3667501 h 3672170"/>
                  <a:gd name="connsiteX3" fmla="*/ 0 w 10174941"/>
                  <a:gd name="connsiteY3" fmla="*/ 3672170 h 3672170"/>
                  <a:gd name="connsiteX4" fmla="*/ 0 w 10174941"/>
                  <a:gd name="connsiteY4" fmla="*/ 0 h 3672170"/>
                  <a:gd name="connsiteX0" fmla="*/ 0 w 9943166"/>
                  <a:gd name="connsiteY0" fmla="*/ 0 h 3672170"/>
                  <a:gd name="connsiteX1" fmla="*/ 9943166 w 9943166"/>
                  <a:gd name="connsiteY1" fmla="*/ 57150 h 3672170"/>
                  <a:gd name="connsiteX2" fmla="*/ 7395135 w 9943166"/>
                  <a:gd name="connsiteY2" fmla="*/ 3667501 h 3672170"/>
                  <a:gd name="connsiteX3" fmla="*/ 0 w 9943166"/>
                  <a:gd name="connsiteY3" fmla="*/ 3672170 h 3672170"/>
                  <a:gd name="connsiteX4" fmla="*/ 0 w 9943166"/>
                  <a:gd name="connsiteY4" fmla="*/ 0 h 3672170"/>
                  <a:gd name="connsiteX0" fmla="*/ 0 w 10149541"/>
                  <a:gd name="connsiteY0" fmla="*/ 0 h 3672170"/>
                  <a:gd name="connsiteX1" fmla="*/ 10149541 w 10149541"/>
                  <a:gd name="connsiteY1" fmla="*/ 3175 h 3672170"/>
                  <a:gd name="connsiteX2" fmla="*/ 7395135 w 10149541"/>
                  <a:gd name="connsiteY2" fmla="*/ 3667501 h 3672170"/>
                  <a:gd name="connsiteX3" fmla="*/ 0 w 10149541"/>
                  <a:gd name="connsiteY3" fmla="*/ 3672170 h 3672170"/>
                  <a:gd name="connsiteX4" fmla="*/ 0 w 10149541"/>
                  <a:gd name="connsiteY4" fmla="*/ 0 h 3672170"/>
                  <a:gd name="connsiteX0" fmla="*/ 9171079 w 10149541"/>
                  <a:gd name="connsiteY0" fmla="*/ 15774 h 3668995"/>
                  <a:gd name="connsiteX1" fmla="*/ 10149541 w 10149541"/>
                  <a:gd name="connsiteY1" fmla="*/ 0 h 3668995"/>
                  <a:gd name="connsiteX2" fmla="*/ 7395135 w 10149541"/>
                  <a:gd name="connsiteY2" fmla="*/ 3664326 h 3668995"/>
                  <a:gd name="connsiteX3" fmla="*/ 0 w 10149541"/>
                  <a:gd name="connsiteY3" fmla="*/ 3668995 h 3668995"/>
                  <a:gd name="connsiteX4" fmla="*/ 9171079 w 10149541"/>
                  <a:gd name="connsiteY4" fmla="*/ 15774 h 3668995"/>
                  <a:gd name="connsiteX0" fmla="*/ 2425410 w 3403872"/>
                  <a:gd name="connsiteY0" fmla="*/ 15774 h 3664325"/>
                  <a:gd name="connsiteX1" fmla="*/ 3403872 w 3403872"/>
                  <a:gd name="connsiteY1" fmla="*/ 0 h 3664325"/>
                  <a:gd name="connsiteX2" fmla="*/ 649466 w 3403872"/>
                  <a:gd name="connsiteY2" fmla="*/ 3664326 h 3664325"/>
                  <a:gd name="connsiteX3" fmla="*/ 0 w 3403872"/>
                  <a:gd name="connsiteY3" fmla="*/ 3659521 h 3664325"/>
                  <a:gd name="connsiteX4" fmla="*/ 2425410 w 3403872"/>
                  <a:gd name="connsiteY4" fmla="*/ 15774 h 3664325"/>
                  <a:gd name="connsiteX0" fmla="*/ 2927546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927546 w 3906008"/>
                  <a:gd name="connsiteY4" fmla="*/ 15774 h 3678469"/>
                  <a:gd name="connsiteX0" fmla="*/ 2766483 w 3906008"/>
                  <a:gd name="connsiteY0" fmla="*/ 15774 h 3678469"/>
                  <a:gd name="connsiteX1" fmla="*/ 3906008 w 3906008"/>
                  <a:gd name="connsiteY1" fmla="*/ 0 h 3678469"/>
                  <a:gd name="connsiteX2" fmla="*/ 1151602 w 3906008"/>
                  <a:gd name="connsiteY2" fmla="*/ 3664326 h 3678469"/>
                  <a:gd name="connsiteX3" fmla="*/ 0 w 3906008"/>
                  <a:gd name="connsiteY3" fmla="*/ 3678469 h 3678469"/>
                  <a:gd name="connsiteX4" fmla="*/ 2766483 w 3906008"/>
                  <a:gd name="connsiteY4" fmla="*/ 15774 h 3678469"/>
                  <a:gd name="connsiteX0" fmla="*/ 2368564 w 3508089"/>
                  <a:gd name="connsiteY0" fmla="*/ 15774 h 3664325"/>
                  <a:gd name="connsiteX1" fmla="*/ 3508089 w 3508089"/>
                  <a:gd name="connsiteY1" fmla="*/ 0 h 3664325"/>
                  <a:gd name="connsiteX2" fmla="*/ 753683 w 3508089"/>
                  <a:gd name="connsiteY2" fmla="*/ 3664326 h 3664325"/>
                  <a:gd name="connsiteX3" fmla="*/ 0 w 3508089"/>
                  <a:gd name="connsiteY3" fmla="*/ 3498458 h 3664325"/>
                  <a:gd name="connsiteX4" fmla="*/ 2368564 w 3508089"/>
                  <a:gd name="connsiteY4" fmla="*/ 15774 h 3664325"/>
                  <a:gd name="connsiteX0" fmla="*/ 2738060 w 3877585"/>
                  <a:gd name="connsiteY0" fmla="*/ 15774 h 3664325"/>
                  <a:gd name="connsiteX1" fmla="*/ 3877585 w 3877585"/>
                  <a:gd name="connsiteY1" fmla="*/ 0 h 3664325"/>
                  <a:gd name="connsiteX2" fmla="*/ 1123179 w 3877585"/>
                  <a:gd name="connsiteY2" fmla="*/ 3664326 h 3664325"/>
                  <a:gd name="connsiteX3" fmla="*/ 0 w 3877585"/>
                  <a:gd name="connsiteY3" fmla="*/ 3659521 h 3664325"/>
                  <a:gd name="connsiteX4" fmla="*/ 2738060 w 3877585"/>
                  <a:gd name="connsiteY4" fmla="*/ 15774 h 3664325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560108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738060 w 3877585"/>
                  <a:gd name="connsiteY0" fmla="*/ 15774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38060 w 3877585"/>
                  <a:gd name="connsiteY4" fmla="*/ 15774 h 3659521"/>
                  <a:gd name="connsiteX0" fmla="*/ 2832803 w 3877585"/>
                  <a:gd name="connsiteY0" fmla="*/ 110516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832803 w 3877585"/>
                  <a:gd name="connsiteY4" fmla="*/ 110516 h 3659521"/>
                  <a:gd name="connsiteX0" fmla="*/ 2728586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728586 w 3877585"/>
                  <a:gd name="connsiteY4" fmla="*/ 6299 h 3659521"/>
                  <a:gd name="connsiteX0" fmla="*/ 3268619 w 3877585"/>
                  <a:gd name="connsiteY0" fmla="*/ 7261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3268619 w 3877585"/>
                  <a:gd name="connsiteY4" fmla="*/ 72619 h 3659521"/>
                  <a:gd name="connsiteX0" fmla="*/ 2946494 w 3877585"/>
                  <a:gd name="connsiteY0" fmla="*/ 6299 h 3659521"/>
                  <a:gd name="connsiteX1" fmla="*/ 3877585 w 3877585"/>
                  <a:gd name="connsiteY1" fmla="*/ 0 h 3659521"/>
                  <a:gd name="connsiteX2" fmla="*/ 1123178 w 3877585"/>
                  <a:gd name="connsiteY2" fmla="*/ 3654851 h 3659521"/>
                  <a:gd name="connsiteX3" fmla="*/ 0 w 3877585"/>
                  <a:gd name="connsiteY3" fmla="*/ 3659521 h 3659521"/>
                  <a:gd name="connsiteX4" fmla="*/ 2946494 w 3877585"/>
                  <a:gd name="connsiteY4" fmla="*/ 6299 h 3659521"/>
                  <a:gd name="connsiteX0" fmla="*/ 2387513 w 3318604"/>
                  <a:gd name="connsiteY0" fmla="*/ 6299 h 3654851"/>
                  <a:gd name="connsiteX1" fmla="*/ 3318604 w 3318604"/>
                  <a:gd name="connsiteY1" fmla="*/ 0 h 3654851"/>
                  <a:gd name="connsiteX2" fmla="*/ 564197 w 3318604"/>
                  <a:gd name="connsiteY2" fmla="*/ 3654851 h 3654851"/>
                  <a:gd name="connsiteX3" fmla="*/ 0 w 3318604"/>
                  <a:gd name="connsiteY3" fmla="*/ 3564778 h 3654851"/>
                  <a:gd name="connsiteX4" fmla="*/ 2387513 w 3318604"/>
                  <a:gd name="connsiteY4" fmla="*/ 6299 h 3654851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24219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2747535 w 3678626"/>
                  <a:gd name="connsiteY0" fmla="*/ 6299 h 3664325"/>
                  <a:gd name="connsiteX1" fmla="*/ 3678626 w 3678626"/>
                  <a:gd name="connsiteY1" fmla="*/ 0 h 3664325"/>
                  <a:gd name="connsiteX2" fmla="*/ 744208 w 3678626"/>
                  <a:gd name="connsiteY2" fmla="*/ 3664325 h 3664325"/>
                  <a:gd name="connsiteX3" fmla="*/ 0 w 3678626"/>
                  <a:gd name="connsiteY3" fmla="*/ 3659521 h 3664325"/>
                  <a:gd name="connsiteX4" fmla="*/ 2747535 w 3678626"/>
                  <a:gd name="connsiteY4" fmla="*/ 6299 h 3664325"/>
                  <a:gd name="connsiteX0" fmla="*/ 2747535 w 3678626"/>
                  <a:gd name="connsiteY0" fmla="*/ 6299 h 3659521"/>
                  <a:gd name="connsiteX1" fmla="*/ 3678626 w 3678626"/>
                  <a:gd name="connsiteY1" fmla="*/ 0 h 3659521"/>
                  <a:gd name="connsiteX2" fmla="*/ 952642 w 3678626"/>
                  <a:gd name="connsiteY2" fmla="*/ 3654851 h 3659521"/>
                  <a:gd name="connsiteX3" fmla="*/ 0 w 3678626"/>
                  <a:gd name="connsiteY3" fmla="*/ 3659521 h 3659521"/>
                  <a:gd name="connsiteX4" fmla="*/ 2747535 w 3678626"/>
                  <a:gd name="connsiteY4" fmla="*/ 6299 h 3659521"/>
                  <a:gd name="connsiteX0" fmla="*/ 1999069 w 2930160"/>
                  <a:gd name="connsiteY0" fmla="*/ 6299 h 3654851"/>
                  <a:gd name="connsiteX1" fmla="*/ 2930160 w 2930160"/>
                  <a:gd name="connsiteY1" fmla="*/ 0 h 3654851"/>
                  <a:gd name="connsiteX2" fmla="*/ 204176 w 2930160"/>
                  <a:gd name="connsiteY2" fmla="*/ 3654851 h 3654851"/>
                  <a:gd name="connsiteX3" fmla="*/ 0 w 2930160"/>
                  <a:gd name="connsiteY3" fmla="*/ 3631098 h 3654851"/>
                  <a:gd name="connsiteX4" fmla="*/ 1999069 w 2930160"/>
                  <a:gd name="connsiteY4" fmla="*/ 6299 h 3654851"/>
                  <a:gd name="connsiteX0" fmla="*/ 2576999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576999 w 3508090"/>
                  <a:gd name="connsiteY4" fmla="*/ 6299 h 3659521"/>
                  <a:gd name="connsiteX0" fmla="*/ 2908598 w 3508090"/>
                  <a:gd name="connsiteY0" fmla="*/ 53671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908598 w 3508090"/>
                  <a:gd name="connsiteY4" fmla="*/ 53671 h 3659521"/>
                  <a:gd name="connsiteX0" fmla="*/ 2747535 w 3508090"/>
                  <a:gd name="connsiteY0" fmla="*/ 6299 h 3659521"/>
                  <a:gd name="connsiteX1" fmla="*/ 3508090 w 3508090"/>
                  <a:gd name="connsiteY1" fmla="*/ 0 h 3659521"/>
                  <a:gd name="connsiteX2" fmla="*/ 782106 w 3508090"/>
                  <a:gd name="connsiteY2" fmla="*/ 3654851 h 3659521"/>
                  <a:gd name="connsiteX3" fmla="*/ 0 w 3508090"/>
                  <a:gd name="connsiteY3" fmla="*/ 3659521 h 3659521"/>
                  <a:gd name="connsiteX4" fmla="*/ 2747535 w 3508090"/>
                  <a:gd name="connsiteY4" fmla="*/ 6299 h 3659521"/>
                  <a:gd name="connsiteX0" fmla="*/ 2103285 w 2863840"/>
                  <a:gd name="connsiteY0" fmla="*/ 6299 h 3654851"/>
                  <a:gd name="connsiteX1" fmla="*/ 2863840 w 2863840"/>
                  <a:gd name="connsiteY1" fmla="*/ 0 h 3654851"/>
                  <a:gd name="connsiteX2" fmla="*/ 137856 w 2863840"/>
                  <a:gd name="connsiteY2" fmla="*/ 3654851 h 3654851"/>
                  <a:gd name="connsiteX3" fmla="*/ 0 w 2863840"/>
                  <a:gd name="connsiteY3" fmla="*/ 3536356 h 3654851"/>
                  <a:gd name="connsiteX4" fmla="*/ 2103285 w 2863840"/>
                  <a:gd name="connsiteY4" fmla="*/ 6299 h 3654851"/>
                  <a:gd name="connsiteX0" fmla="*/ 2216976 w 2977531"/>
                  <a:gd name="connsiteY0" fmla="*/ 6299 h 3654851"/>
                  <a:gd name="connsiteX1" fmla="*/ 2977531 w 2977531"/>
                  <a:gd name="connsiteY1" fmla="*/ 0 h 3654851"/>
                  <a:gd name="connsiteX2" fmla="*/ 251547 w 2977531"/>
                  <a:gd name="connsiteY2" fmla="*/ 3654851 h 3654851"/>
                  <a:gd name="connsiteX3" fmla="*/ 0 w 2977531"/>
                  <a:gd name="connsiteY3" fmla="*/ 3631098 h 3654851"/>
                  <a:gd name="connsiteX4" fmla="*/ 2216976 w 2977531"/>
                  <a:gd name="connsiteY4" fmla="*/ 6299 h 3654851"/>
                  <a:gd name="connsiteX0" fmla="*/ 2008542 w 2769097"/>
                  <a:gd name="connsiteY0" fmla="*/ 6299 h 3654851"/>
                  <a:gd name="connsiteX1" fmla="*/ 2769097 w 2769097"/>
                  <a:gd name="connsiteY1" fmla="*/ 0 h 3654851"/>
                  <a:gd name="connsiteX2" fmla="*/ 43113 w 2769097"/>
                  <a:gd name="connsiteY2" fmla="*/ 3654851 h 3654851"/>
                  <a:gd name="connsiteX3" fmla="*/ 0 w 2769097"/>
                  <a:gd name="connsiteY3" fmla="*/ 3242654 h 3654851"/>
                  <a:gd name="connsiteX4" fmla="*/ 2008542 w 2769097"/>
                  <a:gd name="connsiteY4" fmla="*/ 6299 h 3654851"/>
                  <a:gd name="connsiteX0" fmla="*/ 2245398 w 3005953"/>
                  <a:gd name="connsiteY0" fmla="*/ 6299 h 3654851"/>
                  <a:gd name="connsiteX1" fmla="*/ 3005953 w 3005953"/>
                  <a:gd name="connsiteY1" fmla="*/ 0 h 3654851"/>
                  <a:gd name="connsiteX2" fmla="*/ 279969 w 3005953"/>
                  <a:gd name="connsiteY2" fmla="*/ 3654851 h 3654851"/>
                  <a:gd name="connsiteX3" fmla="*/ 0 w 3005953"/>
                  <a:gd name="connsiteY3" fmla="*/ 3650047 h 3654851"/>
                  <a:gd name="connsiteX4" fmla="*/ 2245398 w 3005953"/>
                  <a:gd name="connsiteY4" fmla="*/ 6299 h 3654851"/>
                  <a:gd name="connsiteX0" fmla="*/ 2633843 w 3005953"/>
                  <a:gd name="connsiteY0" fmla="*/ 15774 h 3654851"/>
                  <a:gd name="connsiteX1" fmla="*/ 3005953 w 3005953"/>
                  <a:gd name="connsiteY1" fmla="*/ 0 h 3654851"/>
                  <a:gd name="connsiteX2" fmla="*/ 279969 w 3005953"/>
                  <a:gd name="connsiteY2" fmla="*/ 3654851 h 3654851"/>
                  <a:gd name="connsiteX3" fmla="*/ 0 w 3005953"/>
                  <a:gd name="connsiteY3" fmla="*/ 3650047 h 3654851"/>
                  <a:gd name="connsiteX4" fmla="*/ 2633843 w 3005953"/>
                  <a:gd name="connsiteY4" fmla="*/ 15774 h 3654851"/>
                  <a:gd name="connsiteX0" fmla="*/ 2794905 w 3005953"/>
                  <a:gd name="connsiteY0" fmla="*/ 25248 h 3654851"/>
                  <a:gd name="connsiteX1" fmla="*/ 3005953 w 3005953"/>
                  <a:gd name="connsiteY1" fmla="*/ 0 h 3654851"/>
                  <a:gd name="connsiteX2" fmla="*/ 279969 w 3005953"/>
                  <a:gd name="connsiteY2" fmla="*/ 3654851 h 3654851"/>
                  <a:gd name="connsiteX3" fmla="*/ 0 w 3005953"/>
                  <a:gd name="connsiteY3" fmla="*/ 3650047 h 3654851"/>
                  <a:gd name="connsiteX4" fmla="*/ 2794905 w 3005953"/>
                  <a:gd name="connsiteY4" fmla="*/ 25248 h 3654851"/>
                  <a:gd name="connsiteX0" fmla="*/ 2757008 w 3005953"/>
                  <a:gd name="connsiteY0" fmla="*/ 0 h 3658026"/>
                  <a:gd name="connsiteX1" fmla="*/ 3005953 w 3005953"/>
                  <a:gd name="connsiteY1" fmla="*/ 3175 h 3658026"/>
                  <a:gd name="connsiteX2" fmla="*/ 279969 w 3005953"/>
                  <a:gd name="connsiteY2" fmla="*/ 3658026 h 3658026"/>
                  <a:gd name="connsiteX3" fmla="*/ 0 w 3005953"/>
                  <a:gd name="connsiteY3" fmla="*/ 3653222 h 3658026"/>
                  <a:gd name="connsiteX4" fmla="*/ 2757008 w 3005953"/>
                  <a:gd name="connsiteY4" fmla="*/ 0 h 365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5953" h="3658026">
                    <a:moveTo>
                      <a:pt x="2757008" y="0"/>
                    </a:moveTo>
                    <a:lnTo>
                      <a:pt x="3005953" y="3175"/>
                    </a:lnTo>
                    <a:lnTo>
                      <a:pt x="279969" y="3658026"/>
                    </a:lnTo>
                    <a:lnTo>
                      <a:pt x="0" y="3653222"/>
                    </a:lnTo>
                    <a:lnTo>
                      <a:pt x="27570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10" name="object 12"/>
          <p:cNvSpPr txBox="1"/>
          <p:nvPr/>
        </p:nvSpPr>
        <p:spPr>
          <a:xfrm>
            <a:off x="847928" y="2315704"/>
            <a:ext cx="8150876" cy="160941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ru-RU" sz="2000" b="1" spc="-75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ru-RU" sz="2000" b="1" spc="-75" dirty="0">
                <a:latin typeface="Verdana"/>
                <a:cs typeface="Verdana"/>
              </a:rPr>
              <a:t>Доля молодых работников (до 35 лет вкл.) в ДТЦФТО  – </a:t>
            </a:r>
            <a:r>
              <a:rPr lang="ru-RU" sz="3600" b="1" spc="-75" dirty="0">
                <a:latin typeface="Verdana"/>
                <a:cs typeface="Verdana"/>
              </a:rPr>
              <a:t>28,9%</a:t>
            </a:r>
            <a:r>
              <a:rPr lang="ru-RU" sz="3200" b="1" spc="-75" dirty="0">
                <a:latin typeface="Verdana"/>
                <a:cs typeface="Verdana"/>
              </a:rPr>
              <a:t> </a:t>
            </a:r>
            <a:r>
              <a:rPr lang="ru-RU" sz="2000" b="1" spc="-75" dirty="0">
                <a:latin typeface="Verdana"/>
                <a:cs typeface="Verdana"/>
              </a:rPr>
              <a:t>(186 работников)</a:t>
            </a:r>
          </a:p>
          <a:p>
            <a:pPr>
              <a:lnSpc>
                <a:spcPct val="100000"/>
              </a:lnSpc>
            </a:pPr>
            <a:endParaRPr lang="ru-RU" b="1" spc="-75" dirty="0">
              <a:latin typeface="Verdana"/>
              <a:cs typeface="Verdana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="" xmlns:a16="http://schemas.microsoft.com/office/drawing/2014/main" id="{90DE6CE0-D5E2-75F5-589E-EFA94A03FB98}"/>
              </a:ext>
            </a:extLst>
          </p:cNvPr>
          <p:cNvSpPr txBox="1"/>
          <p:nvPr/>
        </p:nvSpPr>
        <p:spPr>
          <a:xfrm>
            <a:off x="846229" y="3791594"/>
            <a:ext cx="8150876" cy="1517082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ru-RU" b="1" spc="-75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ru-RU" sz="2000" b="1" spc="-75" dirty="0">
                <a:latin typeface="Verdana"/>
                <a:cs typeface="Verdana"/>
              </a:rPr>
              <a:t>Из них членов Совета молодежи ДТЦФТО –                           </a:t>
            </a:r>
            <a:r>
              <a:rPr lang="ru-RU" sz="3600" b="1" spc="-75" dirty="0">
                <a:latin typeface="Verdana"/>
                <a:cs typeface="Verdana"/>
              </a:rPr>
              <a:t>29 </a:t>
            </a:r>
            <a:r>
              <a:rPr lang="ru-RU" sz="2000" b="1" spc="-75" dirty="0">
                <a:latin typeface="Verdana"/>
                <a:cs typeface="Verdana"/>
              </a:rPr>
              <a:t>работников</a:t>
            </a:r>
            <a:r>
              <a:rPr lang="ru-RU" b="1" spc="-75" dirty="0">
                <a:latin typeface="Verdana"/>
                <a:cs typeface="Verdana"/>
              </a:rPr>
              <a:t> </a:t>
            </a:r>
            <a:endParaRPr lang="ru-RU" sz="2000" b="1" spc="-75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lang="ru-RU" b="1" spc="-75" dirty="0">
              <a:latin typeface="Verdana"/>
              <a:cs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D5CAE3A-5129-60E2-636A-2C67C4A48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49" y="2896376"/>
            <a:ext cx="321075" cy="3481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5CAE3A-5129-60E2-636A-2C67C4A48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94" y="4183893"/>
            <a:ext cx="321075" cy="3481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3">
            <a:extLst>
              <a:ext uri="{FF2B5EF4-FFF2-40B4-BE49-F238E27FC236}">
                <a16:creationId xmlns="" xmlns:a16="http://schemas.microsoft.com/office/drawing/2014/main" id="{34F9B81A-8C5A-92C9-A9DA-EC8817610761}"/>
              </a:ext>
            </a:extLst>
          </p:cNvPr>
          <p:cNvSpPr/>
          <p:nvPr/>
        </p:nvSpPr>
        <p:spPr>
          <a:xfrm>
            <a:off x="340914" y="1365546"/>
            <a:ext cx="11851086" cy="5054580"/>
          </a:xfrm>
          <a:custGeom>
            <a:avLst/>
            <a:gdLst>
              <a:gd name="connsiteX0" fmla="*/ 0 w 12192000"/>
              <a:gd name="connsiteY0" fmla="*/ 0 h 3975099"/>
              <a:gd name="connsiteX1" fmla="*/ 12192000 w 12192000"/>
              <a:gd name="connsiteY1" fmla="*/ 0 h 3975099"/>
              <a:gd name="connsiteX2" fmla="*/ 12192000 w 12192000"/>
              <a:gd name="connsiteY2" fmla="*/ 3975099 h 3975099"/>
              <a:gd name="connsiteX3" fmla="*/ 0 w 12192000"/>
              <a:gd name="connsiteY3" fmla="*/ 3975099 h 3975099"/>
              <a:gd name="connsiteX4" fmla="*/ 0 w 12192000"/>
              <a:gd name="connsiteY4" fmla="*/ 0 h 3975099"/>
              <a:gd name="connsiteX0" fmla="*/ 0 w 12192000"/>
              <a:gd name="connsiteY0" fmla="*/ 0 h 3975099"/>
              <a:gd name="connsiteX1" fmla="*/ 4504494 w 12192000"/>
              <a:gd name="connsiteY1" fmla="*/ 7054 h 3975099"/>
              <a:gd name="connsiteX2" fmla="*/ 12192000 w 12192000"/>
              <a:gd name="connsiteY2" fmla="*/ 0 h 3975099"/>
              <a:gd name="connsiteX3" fmla="*/ 12192000 w 12192000"/>
              <a:gd name="connsiteY3" fmla="*/ 3975099 h 3975099"/>
              <a:gd name="connsiteX4" fmla="*/ 0 w 12192000"/>
              <a:gd name="connsiteY4" fmla="*/ 3975099 h 3975099"/>
              <a:gd name="connsiteX5" fmla="*/ 0 w 12192000"/>
              <a:gd name="connsiteY5" fmla="*/ 0 h 3975099"/>
              <a:gd name="connsiteX0" fmla="*/ 0 w 12192000"/>
              <a:gd name="connsiteY0" fmla="*/ 2 h 3975101"/>
              <a:gd name="connsiteX1" fmla="*/ 1742883 w 12192000"/>
              <a:gd name="connsiteY1" fmla="*/ 3695341 h 3975101"/>
              <a:gd name="connsiteX2" fmla="*/ 4504494 w 12192000"/>
              <a:gd name="connsiteY2" fmla="*/ 7056 h 3975101"/>
              <a:gd name="connsiteX3" fmla="*/ 12192000 w 12192000"/>
              <a:gd name="connsiteY3" fmla="*/ 2 h 3975101"/>
              <a:gd name="connsiteX4" fmla="*/ 12192000 w 12192000"/>
              <a:gd name="connsiteY4" fmla="*/ 3975101 h 3975101"/>
              <a:gd name="connsiteX5" fmla="*/ 0 w 12192000"/>
              <a:gd name="connsiteY5" fmla="*/ 3975101 h 3975101"/>
              <a:gd name="connsiteX6" fmla="*/ 0 w 12192000"/>
              <a:gd name="connsiteY6" fmla="*/ 2 h 3975101"/>
              <a:gd name="connsiteX0" fmla="*/ 6137 w 12192000"/>
              <a:gd name="connsiteY0" fmla="*/ 3694421 h 3975099"/>
              <a:gd name="connsiteX1" fmla="*/ 1742883 w 12192000"/>
              <a:gd name="connsiteY1" fmla="*/ 3695339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6137 w 12192000"/>
              <a:gd name="connsiteY6" fmla="*/ 3694421 h 3975099"/>
              <a:gd name="connsiteX0" fmla="*/ 6137 w 12192000"/>
              <a:gd name="connsiteY0" fmla="*/ 3694421 h 3975099"/>
              <a:gd name="connsiteX1" fmla="*/ 1736511 w 12192000"/>
              <a:gd name="connsiteY1" fmla="*/ 3606129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6137 w 12192000"/>
              <a:gd name="connsiteY6" fmla="*/ 3694421 h 3975099"/>
              <a:gd name="connsiteX0" fmla="*/ 6137 w 12192000"/>
              <a:gd name="connsiteY0" fmla="*/ 3694421 h 3975099"/>
              <a:gd name="connsiteX1" fmla="*/ 1742883 w 12192000"/>
              <a:gd name="connsiteY1" fmla="*/ 3688966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6137 w 12192000"/>
              <a:gd name="connsiteY6" fmla="*/ 3694421 h 3975099"/>
              <a:gd name="connsiteX0" fmla="*/ 60300 w 12192000"/>
              <a:gd name="connsiteY0" fmla="*/ 3742212 h 3975099"/>
              <a:gd name="connsiteX1" fmla="*/ 1742883 w 12192000"/>
              <a:gd name="connsiteY1" fmla="*/ 3688966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60300 w 12192000"/>
              <a:gd name="connsiteY6" fmla="*/ 3742212 h 3975099"/>
              <a:gd name="connsiteX0" fmla="*/ 2951 w 12192000"/>
              <a:gd name="connsiteY0" fmla="*/ 3691235 h 3975099"/>
              <a:gd name="connsiteX1" fmla="*/ 1742883 w 12192000"/>
              <a:gd name="connsiteY1" fmla="*/ 3688966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2951 w 12192000"/>
              <a:gd name="connsiteY6" fmla="*/ 3691235 h 3975099"/>
              <a:gd name="connsiteX0" fmla="*/ 2951 w 12192000"/>
              <a:gd name="connsiteY0" fmla="*/ 3694421 h 3975099"/>
              <a:gd name="connsiteX1" fmla="*/ 1742883 w 12192000"/>
              <a:gd name="connsiteY1" fmla="*/ 3688966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2951 w 12192000"/>
              <a:gd name="connsiteY6" fmla="*/ 3694421 h 3975099"/>
              <a:gd name="connsiteX0" fmla="*/ 44226 w 12192000"/>
              <a:gd name="connsiteY0" fmla="*/ 3751571 h 3975099"/>
              <a:gd name="connsiteX1" fmla="*/ 1742883 w 12192000"/>
              <a:gd name="connsiteY1" fmla="*/ 3688966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44226 w 12192000"/>
              <a:gd name="connsiteY6" fmla="*/ 3751571 h 3975099"/>
              <a:gd name="connsiteX0" fmla="*/ 2951 w 12192000"/>
              <a:gd name="connsiteY0" fmla="*/ 3691246 h 3975099"/>
              <a:gd name="connsiteX1" fmla="*/ 1742883 w 12192000"/>
              <a:gd name="connsiteY1" fmla="*/ 3688966 h 3975099"/>
              <a:gd name="connsiteX2" fmla="*/ 4504494 w 12192000"/>
              <a:gd name="connsiteY2" fmla="*/ 7054 h 3975099"/>
              <a:gd name="connsiteX3" fmla="*/ 12192000 w 12192000"/>
              <a:gd name="connsiteY3" fmla="*/ 0 h 3975099"/>
              <a:gd name="connsiteX4" fmla="*/ 12192000 w 12192000"/>
              <a:gd name="connsiteY4" fmla="*/ 3975099 h 3975099"/>
              <a:gd name="connsiteX5" fmla="*/ 0 w 12192000"/>
              <a:gd name="connsiteY5" fmla="*/ 3975099 h 3975099"/>
              <a:gd name="connsiteX6" fmla="*/ 2951 w 12192000"/>
              <a:gd name="connsiteY6" fmla="*/ 3691246 h 3975099"/>
              <a:gd name="connsiteX0" fmla="*/ 12 w 12189061"/>
              <a:gd name="connsiteY0" fmla="*/ 3691246 h 3975099"/>
              <a:gd name="connsiteX1" fmla="*/ 1739944 w 12189061"/>
              <a:gd name="connsiteY1" fmla="*/ 3688966 h 3975099"/>
              <a:gd name="connsiteX2" fmla="*/ 4501555 w 12189061"/>
              <a:gd name="connsiteY2" fmla="*/ 7054 h 3975099"/>
              <a:gd name="connsiteX3" fmla="*/ 12189061 w 12189061"/>
              <a:gd name="connsiteY3" fmla="*/ 0 h 3975099"/>
              <a:gd name="connsiteX4" fmla="*/ 12189061 w 12189061"/>
              <a:gd name="connsiteY4" fmla="*/ 3975099 h 3975099"/>
              <a:gd name="connsiteX5" fmla="*/ 60561 w 12189061"/>
              <a:gd name="connsiteY5" fmla="*/ 3962399 h 3975099"/>
              <a:gd name="connsiteX6" fmla="*/ 12 w 12189061"/>
              <a:gd name="connsiteY6" fmla="*/ 3691246 h 3975099"/>
              <a:gd name="connsiteX0" fmla="*/ 260 w 12189309"/>
              <a:gd name="connsiteY0" fmla="*/ 3691246 h 3975099"/>
              <a:gd name="connsiteX1" fmla="*/ 1740192 w 12189309"/>
              <a:gd name="connsiteY1" fmla="*/ 3688966 h 3975099"/>
              <a:gd name="connsiteX2" fmla="*/ 4501803 w 12189309"/>
              <a:gd name="connsiteY2" fmla="*/ 7054 h 3975099"/>
              <a:gd name="connsiteX3" fmla="*/ 12189309 w 12189309"/>
              <a:gd name="connsiteY3" fmla="*/ 0 h 3975099"/>
              <a:gd name="connsiteX4" fmla="*/ 12189309 w 12189309"/>
              <a:gd name="connsiteY4" fmla="*/ 3975099 h 3975099"/>
              <a:gd name="connsiteX5" fmla="*/ 484 w 12189309"/>
              <a:gd name="connsiteY5" fmla="*/ 3971924 h 3975099"/>
              <a:gd name="connsiteX6" fmla="*/ 260 w 12189309"/>
              <a:gd name="connsiteY6" fmla="*/ 3691246 h 3975099"/>
              <a:gd name="connsiteX0" fmla="*/ 5103404 w 17292453"/>
              <a:gd name="connsiteY0" fmla="*/ 3691246 h 3977241"/>
              <a:gd name="connsiteX1" fmla="*/ 6843336 w 17292453"/>
              <a:gd name="connsiteY1" fmla="*/ 3688966 h 3977241"/>
              <a:gd name="connsiteX2" fmla="*/ 9604947 w 17292453"/>
              <a:gd name="connsiteY2" fmla="*/ 7054 h 3977241"/>
              <a:gd name="connsiteX3" fmla="*/ 17292453 w 17292453"/>
              <a:gd name="connsiteY3" fmla="*/ 0 h 3977241"/>
              <a:gd name="connsiteX4" fmla="*/ 17292453 w 17292453"/>
              <a:gd name="connsiteY4" fmla="*/ 3975099 h 3977241"/>
              <a:gd name="connsiteX5" fmla="*/ 0 w 17292453"/>
              <a:gd name="connsiteY5" fmla="*/ 3977241 h 3977241"/>
              <a:gd name="connsiteX6" fmla="*/ 5103404 w 17292453"/>
              <a:gd name="connsiteY6" fmla="*/ 3691246 h 3977241"/>
              <a:gd name="connsiteX0" fmla="*/ 260 w 17292937"/>
              <a:gd name="connsiteY0" fmla="*/ 3691246 h 3977241"/>
              <a:gd name="connsiteX1" fmla="*/ 6843820 w 17292937"/>
              <a:gd name="connsiteY1" fmla="*/ 3688966 h 3977241"/>
              <a:gd name="connsiteX2" fmla="*/ 9605431 w 17292937"/>
              <a:gd name="connsiteY2" fmla="*/ 7054 h 3977241"/>
              <a:gd name="connsiteX3" fmla="*/ 17292937 w 17292937"/>
              <a:gd name="connsiteY3" fmla="*/ 0 h 3977241"/>
              <a:gd name="connsiteX4" fmla="*/ 17292937 w 17292937"/>
              <a:gd name="connsiteY4" fmla="*/ 3975099 h 3977241"/>
              <a:gd name="connsiteX5" fmla="*/ 484 w 17292937"/>
              <a:gd name="connsiteY5" fmla="*/ 3977241 h 3977241"/>
              <a:gd name="connsiteX6" fmla="*/ 260 w 17292937"/>
              <a:gd name="connsiteY6" fmla="*/ 3691246 h 3977241"/>
              <a:gd name="connsiteX0" fmla="*/ 1 w 17292678"/>
              <a:gd name="connsiteY0" fmla="*/ 3691246 h 3983296"/>
              <a:gd name="connsiteX1" fmla="*/ 6843561 w 17292678"/>
              <a:gd name="connsiteY1" fmla="*/ 3688966 h 3983296"/>
              <a:gd name="connsiteX2" fmla="*/ 9605172 w 17292678"/>
              <a:gd name="connsiteY2" fmla="*/ 7054 h 3983296"/>
              <a:gd name="connsiteX3" fmla="*/ 17292678 w 17292678"/>
              <a:gd name="connsiteY3" fmla="*/ 0 h 3983296"/>
              <a:gd name="connsiteX4" fmla="*/ 17292678 w 17292678"/>
              <a:gd name="connsiteY4" fmla="*/ 3975099 h 3983296"/>
              <a:gd name="connsiteX5" fmla="*/ 5105120 w 17292678"/>
              <a:gd name="connsiteY5" fmla="*/ 3983296 h 3983296"/>
              <a:gd name="connsiteX6" fmla="*/ 1 w 17292678"/>
              <a:gd name="connsiteY6" fmla="*/ 3691246 h 3983296"/>
              <a:gd name="connsiteX0" fmla="*/ 261 w 12188043"/>
              <a:gd name="connsiteY0" fmla="*/ 3685191 h 3983296"/>
              <a:gd name="connsiteX1" fmla="*/ 1738926 w 12188043"/>
              <a:gd name="connsiteY1" fmla="*/ 3688966 h 3983296"/>
              <a:gd name="connsiteX2" fmla="*/ 4500537 w 12188043"/>
              <a:gd name="connsiteY2" fmla="*/ 7054 h 3983296"/>
              <a:gd name="connsiteX3" fmla="*/ 12188043 w 12188043"/>
              <a:gd name="connsiteY3" fmla="*/ 0 h 3983296"/>
              <a:gd name="connsiteX4" fmla="*/ 12188043 w 12188043"/>
              <a:gd name="connsiteY4" fmla="*/ 3975099 h 3983296"/>
              <a:gd name="connsiteX5" fmla="*/ 485 w 12188043"/>
              <a:gd name="connsiteY5" fmla="*/ 3983296 h 3983296"/>
              <a:gd name="connsiteX6" fmla="*/ 261 w 12188043"/>
              <a:gd name="connsiteY6" fmla="*/ 3685191 h 398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043" h="3983296">
                <a:moveTo>
                  <a:pt x="261" y="3685191"/>
                </a:moveTo>
                <a:lnTo>
                  <a:pt x="1738926" y="3688966"/>
                </a:lnTo>
                <a:lnTo>
                  <a:pt x="4500537" y="7054"/>
                </a:lnTo>
                <a:lnTo>
                  <a:pt x="12188043" y="0"/>
                </a:lnTo>
                <a:lnTo>
                  <a:pt x="12188043" y="3975099"/>
                </a:lnTo>
                <a:lnTo>
                  <a:pt x="485" y="3983296"/>
                </a:lnTo>
                <a:cubicBezTo>
                  <a:pt x="1469" y="3888675"/>
                  <a:pt x="-723" y="3779812"/>
                  <a:pt x="261" y="368519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6483" y="488759"/>
            <a:ext cx="10610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Итоги по работе Совета молодежи ДТЦФТО</a:t>
            </a:r>
            <a:b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spc="15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2024 год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="" xmlns:a16="http://schemas.microsoft.com/office/drawing/2014/main" id="{7EE7EECA-390B-3D8A-B638-75311C0332EA}"/>
              </a:ext>
            </a:extLst>
          </p:cNvPr>
          <p:cNvSpPr txBox="1"/>
          <p:nvPr/>
        </p:nvSpPr>
        <p:spPr>
          <a:xfrm>
            <a:off x="3657600" y="1236016"/>
            <a:ext cx="8193486" cy="305596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ru-RU" sz="2000" b="1" spc="-75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ru-RU" b="1" spc="-75" dirty="0">
                <a:solidFill>
                  <a:srgbClr val="FF0000"/>
                </a:solidFill>
                <a:latin typeface="Verdana"/>
                <a:cs typeface="Verdana"/>
              </a:rPr>
              <a:t>                    </a:t>
            </a:r>
            <a:r>
              <a:rPr lang="ru-RU" sz="2000" b="1" spc="-75" dirty="0">
                <a:solidFill>
                  <a:srgbClr val="FF0000"/>
                </a:solidFill>
                <a:latin typeface="Verdana"/>
                <a:cs typeface="Verdana"/>
              </a:rPr>
              <a:t>Приняли участие и провели:</a:t>
            </a:r>
          </a:p>
          <a:p>
            <a:pPr>
              <a:lnSpc>
                <a:spcPct val="100000"/>
              </a:lnSpc>
            </a:pPr>
            <a:endParaRPr lang="ru-RU" b="1" spc="-75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ru-RU" b="1" spc="-75" dirty="0">
                <a:latin typeface="Verdana"/>
                <a:cs typeface="Verdana"/>
              </a:rPr>
              <a:t>               </a:t>
            </a:r>
            <a:r>
              <a:rPr lang="ru-RU" sz="2000" b="1" spc="-75" dirty="0">
                <a:latin typeface="Verdana"/>
                <a:cs typeface="Verdana"/>
              </a:rPr>
              <a:t>12</a:t>
            </a:r>
            <a:r>
              <a:rPr lang="ru-RU" b="1" spc="-75" dirty="0">
                <a:latin typeface="Verdana"/>
                <a:cs typeface="Verdana"/>
              </a:rPr>
              <a:t> мероприятий, охват 72 чел., оценка ЦФТО 70 баллов</a:t>
            </a:r>
          </a:p>
          <a:p>
            <a:pPr>
              <a:lnSpc>
                <a:spcPct val="100000"/>
              </a:lnSpc>
            </a:pPr>
            <a:r>
              <a:rPr lang="ru-RU" b="1" spc="-75" dirty="0">
                <a:latin typeface="Verdana"/>
                <a:cs typeface="Verdana"/>
              </a:rPr>
              <a:t>                </a:t>
            </a:r>
          </a:p>
          <a:p>
            <a:pPr>
              <a:lnSpc>
                <a:spcPct val="100000"/>
              </a:lnSpc>
            </a:pPr>
            <a:r>
              <a:rPr lang="ru-RU" b="1" spc="-75" dirty="0">
                <a:latin typeface="Verdana"/>
                <a:cs typeface="Verdana"/>
              </a:rPr>
              <a:t>          </a:t>
            </a:r>
            <a:r>
              <a:rPr lang="ru-RU" sz="2000" b="1" spc="-75" dirty="0">
                <a:latin typeface="Verdana"/>
                <a:cs typeface="Verdana"/>
              </a:rPr>
              <a:t>29</a:t>
            </a:r>
            <a:r>
              <a:rPr lang="ru-RU" b="1" spc="-75" dirty="0">
                <a:latin typeface="Verdana"/>
                <a:cs typeface="Verdana"/>
              </a:rPr>
              <a:t> мероприятий, охват 862 чел., оценка ЦФТО 348 баллов</a:t>
            </a:r>
          </a:p>
          <a:p>
            <a:pPr>
              <a:lnSpc>
                <a:spcPct val="100000"/>
              </a:lnSpc>
            </a:pPr>
            <a:r>
              <a:rPr lang="ru-RU" b="1" spc="-75" dirty="0">
                <a:latin typeface="Verdana"/>
                <a:cs typeface="Verdana"/>
              </a:rPr>
              <a:t>             </a:t>
            </a:r>
          </a:p>
          <a:p>
            <a:pPr>
              <a:lnSpc>
                <a:spcPct val="100000"/>
              </a:lnSpc>
            </a:pPr>
            <a:r>
              <a:rPr lang="ru-RU" sz="2000" b="1" spc="-75" dirty="0">
                <a:latin typeface="Verdana"/>
                <a:cs typeface="Verdana"/>
              </a:rPr>
              <a:t>     35 </a:t>
            </a:r>
            <a:r>
              <a:rPr lang="ru-RU" b="1" spc="-75" dirty="0">
                <a:latin typeface="Verdana"/>
                <a:cs typeface="Verdana"/>
              </a:rPr>
              <a:t>мероприятий, охват 380 чел., оценка ЦФТО 270 баллов</a:t>
            </a:r>
          </a:p>
          <a:p>
            <a:pPr>
              <a:lnSpc>
                <a:spcPct val="100000"/>
              </a:lnSpc>
            </a:pPr>
            <a:endParaRPr lang="ru-RU" b="1" spc="-75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ru-RU" sz="2000" b="1" spc="-75" dirty="0">
                <a:latin typeface="Verdana"/>
                <a:cs typeface="Verdana"/>
              </a:rPr>
              <a:t> 30</a:t>
            </a:r>
            <a:r>
              <a:rPr lang="ru-RU" b="1" spc="-75" dirty="0">
                <a:latin typeface="Verdana"/>
                <a:cs typeface="Verdana"/>
              </a:rPr>
              <a:t> мероприятий, охват 690 чел., пред. оценка ЦФТО 243 балла </a:t>
            </a: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="" xmlns:a16="http://schemas.microsoft.com/office/drawing/2014/main" id="{7383B872-0505-C3F3-2302-DAE3FDD3EF28}"/>
              </a:ext>
            </a:extLst>
          </p:cNvPr>
          <p:cNvSpPr/>
          <p:nvPr/>
        </p:nvSpPr>
        <p:spPr>
          <a:xfrm>
            <a:off x="3207419" y="1909896"/>
            <a:ext cx="579577" cy="5821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dirty="0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="" xmlns:a16="http://schemas.microsoft.com/office/drawing/2014/main" id="{8FDE8771-1DAF-C43A-744A-73D30EE92741}"/>
              </a:ext>
            </a:extLst>
          </p:cNvPr>
          <p:cNvSpPr/>
          <p:nvPr/>
        </p:nvSpPr>
        <p:spPr>
          <a:xfrm>
            <a:off x="2839019" y="2509878"/>
            <a:ext cx="579577" cy="5821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="" xmlns:a16="http://schemas.microsoft.com/office/drawing/2014/main" id="{FA535377-0012-DB05-91AB-51737E39F5DF}"/>
              </a:ext>
            </a:extLst>
          </p:cNvPr>
          <p:cNvSpPr/>
          <p:nvPr/>
        </p:nvSpPr>
        <p:spPr>
          <a:xfrm>
            <a:off x="2502586" y="3109860"/>
            <a:ext cx="579577" cy="5821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="" xmlns:a16="http://schemas.microsoft.com/office/drawing/2014/main" id="{7166D57F-D67B-0436-A072-F2566814C89A}"/>
              </a:ext>
            </a:extLst>
          </p:cNvPr>
          <p:cNvSpPr/>
          <p:nvPr/>
        </p:nvSpPr>
        <p:spPr>
          <a:xfrm>
            <a:off x="2139301" y="3709842"/>
            <a:ext cx="579577" cy="5821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9" name="Текст 21">
            <a:extLst>
              <a:ext uri="{FF2B5EF4-FFF2-40B4-BE49-F238E27FC236}">
                <a16:creationId xmlns="" xmlns:a16="http://schemas.microsoft.com/office/drawing/2014/main" id="{28CA7A4B-0543-0647-BAAB-54CA837A831E}"/>
              </a:ext>
            </a:extLst>
          </p:cNvPr>
          <p:cNvSpPr txBox="1">
            <a:spLocks/>
          </p:cNvSpPr>
          <p:nvPr/>
        </p:nvSpPr>
        <p:spPr>
          <a:xfrm>
            <a:off x="2792374" y="4742825"/>
            <a:ext cx="9012067" cy="1513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60"/>
              </a:spcBef>
              <a:buNone/>
            </a:pPr>
            <a:r>
              <a:rPr lang="ru-RU" sz="2000" spc="-55" dirty="0">
                <a:latin typeface="Verdana"/>
                <a:cs typeface="Verdana"/>
              </a:rPr>
              <a:t>     </a:t>
            </a:r>
            <a:r>
              <a:rPr lang="ru-RU" sz="2000" b="1" spc="-55" dirty="0">
                <a:solidFill>
                  <a:srgbClr val="00B050"/>
                </a:solidFill>
                <a:latin typeface="Verdana"/>
                <a:cs typeface="Verdana"/>
              </a:rPr>
              <a:t>Итог: более </a:t>
            </a:r>
            <a:r>
              <a:rPr lang="ru-RU" sz="2400" b="1" spc="-55" dirty="0">
                <a:solidFill>
                  <a:srgbClr val="00B050"/>
                </a:solidFill>
                <a:latin typeface="Verdana"/>
                <a:cs typeface="Verdana"/>
              </a:rPr>
              <a:t>100</a:t>
            </a:r>
            <a:r>
              <a:rPr lang="ru-RU" sz="2000" b="1" spc="-55" dirty="0">
                <a:solidFill>
                  <a:srgbClr val="00B050"/>
                </a:solidFill>
                <a:latin typeface="Verdana"/>
                <a:cs typeface="Verdana"/>
              </a:rPr>
              <a:t> мероприятий с охватом более </a:t>
            </a:r>
            <a:r>
              <a:rPr lang="ru-RU" sz="2400" b="1" spc="-55" dirty="0">
                <a:solidFill>
                  <a:srgbClr val="00B050"/>
                </a:solidFill>
                <a:latin typeface="Verdana"/>
                <a:cs typeface="Verdana"/>
              </a:rPr>
              <a:t>2000</a:t>
            </a:r>
            <a:r>
              <a:rPr lang="ru-RU" sz="2000" b="1" spc="-55" dirty="0">
                <a:solidFill>
                  <a:srgbClr val="00B050"/>
                </a:solidFill>
                <a:latin typeface="Verdana"/>
                <a:cs typeface="Verdana"/>
              </a:rPr>
              <a:t> чел.</a:t>
            </a:r>
          </a:p>
          <a:p>
            <a:pPr marL="0" indent="0" algn="just">
              <a:lnSpc>
                <a:spcPct val="100000"/>
              </a:lnSpc>
              <a:spcBef>
                <a:spcPts val="660"/>
              </a:spcBef>
              <a:buNone/>
            </a:pPr>
            <a:r>
              <a:rPr lang="ru-RU" sz="2000" b="1" spc="-55" dirty="0">
                <a:solidFill>
                  <a:srgbClr val="00B050"/>
                </a:solidFill>
                <a:latin typeface="Verdana"/>
                <a:cs typeface="Verdana"/>
              </a:rPr>
              <a:t>   По оценке во </a:t>
            </a:r>
            <a:r>
              <a:rPr lang="en-US" sz="2000" b="1" spc="-55" dirty="0">
                <a:solidFill>
                  <a:srgbClr val="00B050"/>
                </a:solidFill>
                <a:latin typeface="Verdana"/>
                <a:cs typeface="Verdana"/>
              </a:rPr>
              <a:t>2 </a:t>
            </a:r>
            <a:r>
              <a:rPr lang="ru-RU" sz="2000" b="1" spc="-55" dirty="0">
                <a:solidFill>
                  <a:srgbClr val="00B050"/>
                </a:solidFill>
                <a:latin typeface="Verdana"/>
                <a:cs typeface="Verdana"/>
              </a:rPr>
              <a:t>квартале - 1 место в ЦФТО</a:t>
            </a:r>
          </a:p>
          <a:p>
            <a:pPr marL="0" indent="0" algn="just">
              <a:lnSpc>
                <a:spcPct val="100000"/>
              </a:lnSpc>
              <a:spcBef>
                <a:spcPts val="660"/>
              </a:spcBef>
              <a:buNone/>
            </a:pPr>
            <a:r>
              <a:rPr lang="ru-RU" sz="2000" b="1" spc="-55" dirty="0">
                <a:solidFill>
                  <a:srgbClr val="00B050"/>
                </a:solidFill>
                <a:latin typeface="Verdana"/>
                <a:cs typeface="Verdana"/>
              </a:rPr>
              <a:t> По оценке в 3 квартале – 2 место в ЦФТО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50D084-62D7-6F0C-47C7-076DACB86B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837" y="2621591"/>
            <a:ext cx="10427699" cy="21797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pc="300" dirty="0">
                <a:ln cap="sq">
                  <a:noFill/>
                  <a:miter lim="800000"/>
                </a:ln>
              </a:rPr>
              <a:t>СЛАЖЕННАЯ РАБОТА </a:t>
            </a:r>
          </a:p>
          <a:p>
            <a:pPr algn="ctr">
              <a:lnSpc>
                <a:spcPct val="100000"/>
              </a:lnSpc>
            </a:pPr>
            <a:r>
              <a:rPr lang="ru-RU" sz="4000" b="1" spc="300" dirty="0" smtClean="0">
                <a:ln cap="sq">
                  <a:noFill/>
                  <a:miter lim="800000"/>
                </a:ln>
              </a:rPr>
              <a:t>Дальневосточного ДТЦФТО– </a:t>
            </a:r>
            <a:r>
              <a:rPr lang="ru-RU" sz="4000" b="1" spc="300" dirty="0">
                <a:ln cap="sq">
                  <a:noFill/>
                  <a:miter lim="800000"/>
                </a:ln>
              </a:rPr>
              <a:t/>
            </a:r>
            <a:br>
              <a:rPr lang="ru-RU" sz="4000" b="1" spc="300" dirty="0">
                <a:ln cap="sq">
                  <a:noFill/>
                  <a:miter lim="800000"/>
                </a:ln>
              </a:rPr>
            </a:br>
            <a:r>
              <a:rPr lang="ru-RU" sz="4000" b="1" spc="300" dirty="0">
                <a:ln cap="sq">
                  <a:noFill/>
                  <a:miter lim="800000"/>
                </a:ln>
              </a:rPr>
              <a:t>БЛАГОДАРЯ ЛЮДЯМ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25BEF3-E5E6-65B3-04E8-E3CE009738A8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22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 descr="Изображение выглядит как круг, часы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7C0AAD8-EA95-0148-35D6-703CEA6E84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0530" y="1231530"/>
            <a:ext cx="1016000" cy="1016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одежда, текст, обувь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ECA1580C-6F5C-6716-F578-C84FB7EF4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095"/>
            <a:ext cx="2813571" cy="388497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дежда, обувь, люд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C37B0E6F-6225-E827-6C9C-1DA466A6A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168" y="949793"/>
            <a:ext cx="3725065" cy="2793799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бувь, одежда, человек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DD535D8-4A2B-8265-3F11-987696070B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358" b="6338"/>
          <a:stretch/>
        </p:blipFill>
        <p:spPr>
          <a:xfrm>
            <a:off x="-540063" y="4632988"/>
            <a:ext cx="2530984" cy="2406264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ческое лицо, человек, улыб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89BDEC3F-24C4-B2CF-FA13-3A98C230B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355" y="3618805"/>
            <a:ext cx="2525223" cy="335996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ческое лицо, человек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29EA78E-2E80-CED9-E8D8-9E3F6AA1FA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087"/>
          <a:stretch/>
        </p:blipFill>
        <p:spPr>
          <a:xfrm>
            <a:off x="1751133" y="4632988"/>
            <a:ext cx="2748640" cy="224286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еда, в помещении, Быстрое питание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9C9B2A0-8771-8D7A-EA0E-6DE305A6A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518" y="3657497"/>
            <a:ext cx="2225350" cy="320050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стена, улыб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914E9D9-21FE-2D79-D50A-B7AF33345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9047" y="4469592"/>
            <a:ext cx="3188855" cy="2391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человек, Человеческое лицо, обувь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0E338BD3-D941-8900-FDFD-EA8A1F15E8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419"/>
          <a:stretch/>
        </p:blipFill>
        <p:spPr>
          <a:xfrm>
            <a:off x="6508064" y="717881"/>
            <a:ext cx="2530983" cy="295555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к, на открытом воздухе, обувь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898C511-F31C-4BD5-6E7C-5616062B7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9239" y="3288395"/>
            <a:ext cx="2434457" cy="182584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BD953F5A-6CA3-2D06-37EA-093251E4EB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3125" y="436488"/>
            <a:ext cx="3188855" cy="239164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человек, Человеческое лицо, талисман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FCC11EA6-58B7-AC4D-4594-90BA9FA1C00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8252"/>
          <a:stretch/>
        </p:blipFill>
        <p:spPr>
          <a:xfrm>
            <a:off x="9756660" y="2437092"/>
            <a:ext cx="2530984" cy="239164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 помещении, человек, одежда, Человеческое лиц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CD9655D2-F703-2C23-41EB-2BBE27258BC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8474"/>
          <a:stretch/>
        </p:blipFill>
        <p:spPr>
          <a:xfrm>
            <a:off x="8367622" y="2429782"/>
            <a:ext cx="1833457" cy="2406264"/>
          </a:xfrm>
          <a:prstGeom prst="rect">
            <a:avLst/>
          </a:prstGeom>
        </p:spPr>
      </p:pic>
      <p:sp>
        <p:nvSpPr>
          <p:cNvPr id="18" name="Заголовок 20">
            <a:extLst>
              <a:ext uri="{FF2B5EF4-FFF2-40B4-BE49-F238E27FC236}">
                <a16:creationId xmlns="" xmlns:a16="http://schemas.microsoft.com/office/drawing/2014/main" id="{7559C961-7F41-930D-6D12-6477A1D3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5" y="352160"/>
            <a:ext cx="8348145" cy="857619"/>
          </a:xfrm>
        </p:spPr>
        <p:txBody>
          <a:bodyPr>
            <a:normAutofit/>
          </a:bodyPr>
          <a:lstStyle/>
          <a:p>
            <a:r>
              <a:rPr lang="ru-RU" sz="3000" b="1" dirty="0"/>
              <a:t>Как это было : 1 квартал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одежда, человек, улыбка, Человеческое лиц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4324479-9D31-57BE-26CB-772FFD4E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14" y="4527921"/>
            <a:ext cx="2793392" cy="2643062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Человеческое лицо, улыбка, текст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E388183D-A7BE-102F-0366-5CAA14B26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49" y="4248136"/>
            <a:ext cx="1975557" cy="2634076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на открытом воздухе, групп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541249C1-422A-ACCE-0742-2A6BC5B86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182" y="963412"/>
            <a:ext cx="2863506" cy="2120797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обувь, на открытом воздухе, одежд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239F473-89FE-8697-6CDB-80CF35A01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098" y="1252080"/>
            <a:ext cx="2273052" cy="303073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4C3D676A-DD66-1281-D752-F2A704452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938" y="447021"/>
            <a:ext cx="3597089" cy="212172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Человеческое лицо, одежда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7F915738-1BA5-9AD0-4334-46AC4E3A49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037"/>
          <a:stretch/>
        </p:blipFill>
        <p:spPr>
          <a:xfrm>
            <a:off x="2038119" y="963412"/>
            <a:ext cx="2320611" cy="24123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стена, обувь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80D43865-08FF-EC3F-163C-2092745AEA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763" b="8281"/>
          <a:stretch/>
        </p:blipFill>
        <p:spPr>
          <a:xfrm>
            <a:off x="1726895" y="3001372"/>
            <a:ext cx="2568434" cy="159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человек, одежда, неб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DB255589-53CE-F31A-E45F-AE942844F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1917" y="2829961"/>
            <a:ext cx="1763451" cy="235126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порт, боулинг, человек, одежд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2A8C5737-D77C-163C-B509-267FA686D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7179" y="5134914"/>
            <a:ext cx="3154704" cy="17745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человек, стена, улыб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573A28E3-6163-BA79-F682-9A4C66C57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7440" y="2568411"/>
            <a:ext cx="3328492" cy="249636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спорт, обувь, спортивное оборудование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4937ED78-111E-6FA5-CDD7-C3006083D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6809" b="9169"/>
          <a:stretch/>
        </p:blipFill>
        <p:spPr>
          <a:xfrm>
            <a:off x="8927599" y="5047938"/>
            <a:ext cx="3264401" cy="18500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ебо, строительство, на открытом воздухе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2A55593-1201-9D8B-7F55-6BC011E7936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1351"/>
          <a:stretch/>
        </p:blipFill>
        <p:spPr>
          <a:xfrm>
            <a:off x="7122552" y="693784"/>
            <a:ext cx="2090459" cy="214227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дежда, человек, на открытом воздухе, солдат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8C28CD06-AE4D-B186-46D5-05305A7981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0277" y="2640723"/>
            <a:ext cx="1805410" cy="240721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бувь, спорт, одежда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E6EFBACB-CE52-AB4C-3E79-F329318C3C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51532" y="4437435"/>
            <a:ext cx="2265647" cy="266057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человек, Человеческое лицо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E9D78D3B-C40F-6C69-C0ED-F7FA2E4FF9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45689" y="2790805"/>
            <a:ext cx="1776197" cy="2368263"/>
          </a:xfrm>
          <a:prstGeom prst="rect">
            <a:avLst/>
          </a:prstGeom>
        </p:spPr>
      </p:pic>
      <p:sp>
        <p:nvSpPr>
          <p:cNvPr id="21" name="Заголовок 20">
            <a:extLst>
              <a:ext uri="{FF2B5EF4-FFF2-40B4-BE49-F238E27FC236}">
                <a16:creationId xmlns="" xmlns:a16="http://schemas.microsoft.com/office/drawing/2014/main" id="{25D2CE19-A60A-5D28-4B0C-4A050DA6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5" y="352160"/>
            <a:ext cx="8348145" cy="857619"/>
          </a:xfrm>
        </p:spPr>
        <p:txBody>
          <a:bodyPr>
            <a:normAutofit/>
          </a:bodyPr>
          <a:lstStyle/>
          <a:p>
            <a:r>
              <a:rPr lang="ru-RU" sz="3000" b="1" dirty="0"/>
              <a:t>Как это было : 2 квартал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человек, на открытом воздухе, одежда, машин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FF6656AD-E798-AD2C-4944-F5082783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783" y="4745325"/>
            <a:ext cx="3216654" cy="2143096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человек, обувь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783EDCBF-E72C-8D0D-493C-73EAEAC39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25" y="2753892"/>
            <a:ext cx="3133538" cy="2087720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на открытом воздухе, дерев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DF4502F1-E432-029B-05B0-21A843F07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26" y="4154178"/>
            <a:ext cx="2181020" cy="2908027"/>
          </a:xfrm>
          <a:prstGeom prst="rect">
            <a:avLst/>
          </a:prstGeom>
        </p:spPr>
      </p:pic>
      <p:sp>
        <p:nvSpPr>
          <p:cNvPr id="8" name="Заголовок 20">
            <a:extLst>
              <a:ext uri="{FF2B5EF4-FFF2-40B4-BE49-F238E27FC236}">
                <a16:creationId xmlns="" xmlns:a16="http://schemas.microsoft.com/office/drawing/2014/main" id="{D64C78A0-76BF-A382-4EF4-A7BC137A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5" y="352160"/>
            <a:ext cx="8348145" cy="857619"/>
          </a:xfrm>
        </p:spPr>
        <p:txBody>
          <a:bodyPr>
            <a:normAutofit/>
          </a:bodyPr>
          <a:lstStyle/>
          <a:p>
            <a:r>
              <a:rPr lang="ru-RU" sz="3000" b="1" dirty="0"/>
              <a:t>Как это было : 3 квартал</a:t>
            </a:r>
          </a:p>
        </p:txBody>
      </p:sp>
      <p:pic>
        <p:nvPicPr>
          <p:cNvPr id="9" name="Рисунок 8" descr="Изображение выглядит как человек, одежда, Человеческое лицо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F5D467D7-BD9D-2B36-7F7E-28B8F2EBA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4" y="940494"/>
            <a:ext cx="1841637" cy="245551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одежда, Человеческое лицо, на открытом воздухе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522178DF-2651-477F-7C99-7F52B369F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587" y="446705"/>
            <a:ext cx="3515705" cy="23423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а открытом воздухе, человек, обувь, дерев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B1A2CE3-888C-F922-C327-3497A68F12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306" b="11292"/>
          <a:stretch/>
        </p:blipFill>
        <p:spPr>
          <a:xfrm>
            <a:off x="-261244" y="3213179"/>
            <a:ext cx="1444158" cy="19009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Человеческое лицо, на открытом воздухе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43512F08-531F-3829-2F11-9345B5D0C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724" y="942559"/>
            <a:ext cx="1891884" cy="252251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небо, вода, озер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BD0229A-66CF-15C7-2BE4-58690A7DE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607" y="938925"/>
            <a:ext cx="1900925" cy="252614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Человеческое лицо, одежда, улыб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F43AB4DB-4AB7-FDC7-755F-22AE68676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035" y="3396010"/>
            <a:ext cx="1827711" cy="153527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а открытом воздухе, трава, одежда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32518AE5-8D7E-59C3-EEB1-0AA39BDA87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5533" y="904810"/>
            <a:ext cx="1847775" cy="246369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человек, обувь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A608241-382A-B9FD-632C-7000A62117E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4606"/>
          <a:stretch/>
        </p:blipFill>
        <p:spPr>
          <a:xfrm>
            <a:off x="1977253" y="4925941"/>
            <a:ext cx="3274022" cy="209686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порт, спортивная игра, на открытом воздухе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96FE5092-B0D1-B25E-C28E-AEEC4B608A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1275" y="3368510"/>
            <a:ext cx="1995697" cy="354790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дежда, костюм, человек, обувь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BE319F93-FDFB-F0D1-0686-6609615E49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7007" y="2705567"/>
            <a:ext cx="2585285" cy="215103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человек, обувь, спорт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B892259-477D-5B34-3D71-EF543788E18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7543" t="6439"/>
          <a:stretch/>
        </p:blipFill>
        <p:spPr>
          <a:xfrm>
            <a:off x="9164913" y="4838191"/>
            <a:ext cx="3027087" cy="229742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на открытом воздухе, небо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498CD7D-B2EB-61A0-99D4-375CC3D38B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3334" y="3213179"/>
            <a:ext cx="2421264" cy="185945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на открытом воздухе, земля, спортивная игра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589AAE03-28FF-7E99-5082-FAC3C56166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3308" y="442030"/>
            <a:ext cx="1605177" cy="23268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20">
            <a:extLst>
              <a:ext uri="{FF2B5EF4-FFF2-40B4-BE49-F238E27FC236}">
                <a16:creationId xmlns="" xmlns:a16="http://schemas.microsoft.com/office/drawing/2014/main" id="{D456874D-CCCD-DE4E-81BA-44952A5A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5" y="352160"/>
            <a:ext cx="8348145" cy="857619"/>
          </a:xfrm>
        </p:spPr>
        <p:txBody>
          <a:bodyPr>
            <a:normAutofit/>
          </a:bodyPr>
          <a:lstStyle/>
          <a:p>
            <a:r>
              <a:rPr lang="ru-RU" sz="3000" b="1" dirty="0"/>
              <a:t>Как это было : 4 квартал</a:t>
            </a:r>
          </a:p>
        </p:txBody>
      </p:sp>
      <p:pic>
        <p:nvPicPr>
          <p:cNvPr id="6" name="Рисунок 5" descr="Изображение выглядит как одежда, рождественская елка, человек, рождество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2E718B1A-8818-6859-63B0-CF706F84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50" y="3724550"/>
            <a:ext cx="2305492" cy="3162947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ождественская елка, рождественские украшения, Праздничное украшение, Сочельни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127D03A-1FD8-17CF-D795-E93E5950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8" y="1025211"/>
            <a:ext cx="2174047" cy="289873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, плавательный бассейн, вод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6F3F837-798C-66A7-723B-870405B2CA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6"/>
          <a:stretch/>
        </p:blipFill>
        <p:spPr>
          <a:xfrm>
            <a:off x="2140013" y="3907868"/>
            <a:ext cx="2277183" cy="29501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улыбка, в помещении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7C8A3AF-8715-6A5E-8B63-4408C8F40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519" y="3985404"/>
            <a:ext cx="3830128" cy="28725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обувь, улыб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5249CB22-BB28-E981-815D-6AF7ABD7A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517" y="3821756"/>
            <a:ext cx="2305493" cy="307399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одежда, Человеческое лицо, улыб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906935CF-8F36-2D02-32DF-77309753F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632" y="996661"/>
            <a:ext cx="2131264" cy="28416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Человеческое лицо, сцен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8A44D843-A8B6-D3DE-D0E3-D9D35413F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0840" y="1051345"/>
            <a:ext cx="3925982" cy="29444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человек, женщин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E13C57B1-018E-BD2B-3353-B01E8EC3EF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8909" y="3784009"/>
            <a:ext cx="2305493" cy="307399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ческое лицо, человек, обувь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7122E53F-244D-11BD-53A4-9947F9018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552" t="147" r="1151" b="-147"/>
          <a:stretch/>
        </p:blipFill>
        <p:spPr>
          <a:xfrm>
            <a:off x="6859794" y="1051345"/>
            <a:ext cx="1924849" cy="27870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ческое лицо, текст, человек, одежд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7E8D7303-20BB-7FEF-A98B-771F08D589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74" r="6630"/>
          <a:stretch/>
        </p:blipFill>
        <p:spPr>
          <a:xfrm>
            <a:off x="2989361" y="1015535"/>
            <a:ext cx="1903142" cy="29044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бувь, одежда, человек, на открытом воздухе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E759762-FF43-B7C5-700C-D6737B4E55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48247" y="1025212"/>
            <a:ext cx="2120846" cy="29044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668232" y="340242"/>
            <a:ext cx="570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50" dirty="0" smtClean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Тренинг по системе 5С</a:t>
            </a:r>
            <a:endParaRPr lang="ru-RU" sz="2800" b="1" spc="150" dirty="0">
              <a:solidFill>
                <a:srgbClr val="4A65C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7938" y="1204347"/>
            <a:ext cx="64796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Под руководством 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главного инженера </a:t>
            </a:r>
            <a:endParaRPr lang="ru-RU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ДТЦФТО </a:t>
            </a:r>
            <a:r>
              <a:rPr lang="ru-RU" b="1" dirty="0" err="1">
                <a:latin typeface="Century Gothic" charset="0"/>
                <a:ea typeface="Century Gothic" charset="0"/>
                <a:cs typeface="Century Gothic" charset="0"/>
              </a:rPr>
              <a:t>Анодина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 К.М. состоялся увлекательный </a:t>
            </a:r>
            <a:endParaRPr lang="ru-RU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тренинг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, посвященный оборудованию рабочих </a:t>
            </a:r>
            <a:endParaRPr lang="ru-RU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мест 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по системе 5С. В ходе мероприятия участники </a:t>
            </a:r>
            <a:endParaRPr lang="ru-RU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познакомились 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с основными принципами этой </a:t>
            </a:r>
            <a:endParaRPr lang="ru-RU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эффективной 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методологии, которая способствует </a:t>
            </a:r>
            <a:endParaRPr lang="ru-RU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повышению </a:t>
            </a:r>
            <a:r>
              <a:rPr lang="ru-RU" b="1" dirty="0">
                <a:latin typeface="Century Gothic" charset="0"/>
                <a:ea typeface="Century Gothic" charset="0"/>
                <a:cs typeface="Century Gothic" charset="0"/>
              </a:rPr>
              <a:t>организации и эффективности труда.</a:t>
            </a:r>
          </a:p>
          <a:p>
            <a:endParaRPr lang="ru-RU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" y="927287"/>
            <a:ext cx="4831264" cy="362344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54" y="3631884"/>
            <a:ext cx="4050091" cy="303756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148316" y="148857"/>
            <a:ext cx="95905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Женская команда ДВЖД </a:t>
            </a:r>
            <a:r>
              <a:rPr lang="ru-RU" sz="2800" b="1" spc="150" dirty="0" smtClean="0">
                <a:solidFill>
                  <a:srgbClr val="4A65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заняла 1 место </a:t>
            </a:r>
          </a:p>
          <a:p>
            <a:pPr algn="ctr"/>
            <a:r>
              <a:rPr lang="ru-RU" sz="28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коммерческом турнире волейбольного объединения «Старт» среди команд г.Хабаровска (в составе которой работники ДТЦФТО)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256" b="14969"/>
          <a:stretch>
            <a:fillRect/>
          </a:stretch>
        </p:blipFill>
        <p:spPr>
          <a:xfrm>
            <a:off x="2679405" y="2459210"/>
            <a:ext cx="6428757" cy="38884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5560828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30818" y="148857"/>
            <a:ext cx="811264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entury Gothic" charset="0"/>
                <a:ea typeface="Century Gothic" charset="0"/>
                <a:cs typeface="Century Gothic" charset="0"/>
              </a:rPr>
              <a:t>Были организованы занятия по тактической медицине для </a:t>
            </a:r>
          </a:p>
          <a:p>
            <a:pPr algn="ctr"/>
            <a:r>
              <a:rPr lang="ru-RU" sz="3200" b="1" dirty="0" smtClean="0">
                <a:latin typeface="Century Gothic" charset="0"/>
                <a:ea typeface="Century Gothic" charset="0"/>
                <a:cs typeface="Century Gothic" charset="0"/>
              </a:rPr>
              <a:t>сотрудников ДТЦФТО, также участвовали представители </a:t>
            </a:r>
          </a:p>
          <a:p>
            <a:pPr algn="ctr"/>
            <a:r>
              <a:rPr lang="ru-RU" sz="3200" b="1" dirty="0" smtClean="0">
                <a:latin typeface="Century Gothic" charset="0"/>
                <a:ea typeface="Century Gothic" charset="0"/>
                <a:cs typeface="Century Gothic" charset="0"/>
              </a:rPr>
              <a:t>других дирекций и служб</a:t>
            </a:r>
          </a:p>
          <a:p>
            <a:endParaRPr lang="ru-RU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8" y="2745813"/>
            <a:ext cx="7143974" cy="38789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2CC723-2BBC-5222-588E-BFEAD670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2C2562-FE2D-B5A0-273E-EBC43CA5A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9FC545-6B29-DB61-087D-209DECF07762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353A31-2D03-E3AB-F0FB-F28A08D40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478465" y="414669"/>
            <a:ext cx="875568" cy="5230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4399" y="948690"/>
            <a:ext cx="106732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 практики:</a:t>
            </a:r>
          </a:p>
          <a:p>
            <a:pPr lvl="0"/>
            <a:r>
              <a:rPr lang="ru-RU" sz="3200" dirty="0" smtClean="0"/>
              <a:t>*Развитие </a:t>
            </a:r>
            <a:r>
              <a:rPr lang="ru-RU" sz="3200" dirty="0" smtClean="0"/>
              <a:t>корпоративной культуры;</a:t>
            </a:r>
          </a:p>
          <a:p>
            <a:pPr lvl="0"/>
            <a:r>
              <a:rPr lang="ru-RU" sz="3200" dirty="0" smtClean="0"/>
              <a:t>*Выстраивание </a:t>
            </a:r>
            <a:r>
              <a:rPr lang="ru-RU" sz="3200" dirty="0" smtClean="0"/>
              <a:t>внутрикорпоративных   коммуникаций;</a:t>
            </a:r>
          </a:p>
          <a:p>
            <a:pPr lvl="0"/>
            <a:r>
              <a:rPr lang="ru-RU" sz="3200" dirty="0" smtClean="0"/>
              <a:t>*Создание </a:t>
            </a:r>
            <a:r>
              <a:rPr lang="ru-RU" sz="3200" dirty="0" smtClean="0"/>
              <a:t>Комфортной рабочей среды;</a:t>
            </a:r>
          </a:p>
          <a:p>
            <a:pPr lvl="0"/>
            <a:r>
              <a:rPr lang="ru-RU" sz="3200" dirty="0" smtClean="0"/>
              <a:t>*</a:t>
            </a:r>
            <a:r>
              <a:rPr lang="ru-RU" sz="3200" dirty="0" err="1" smtClean="0"/>
              <a:t>Цифровизация</a:t>
            </a:r>
            <a:r>
              <a:rPr lang="ru-RU" sz="3200" dirty="0" smtClean="0"/>
              <a:t> </a:t>
            </a:r>
            <a:r>
              <a:rPr lang="ru-RU" sz="3200" dirty="0" smtClean="0"/>
              <a:t>процессов, как доступность информации;</a:t>
            </a:r>
          </a:p>
          <a:p>
            <a:pPr lvl="0"/>
            <a:r>
              <a:rPr lang="ru-RU" sz="3200" dirty="0" smtClean="0"/>
              <a:t>*Обучение </a:t>
            </a:r>
            <a:r>
              <a:rPr lang="ru-RU" sz="3200" dirty="0" smtClean="0"/>
              <a:t>и развитее рабочих кадров;</a:t>
            </a:r>
          </a:p>
          <a:p>
            <a:pPr lvl="0"/>
            <a:r>
              <a:rPr lang="ru-RU" sz="3200" dirty="0" smtClean="0"/>
              <a:t>*Профориентация</a:t>
            </a:r>
            <a:r>
              <a:rPr lang="ru-RU" sz="3200" dirty="0" smtClean="0"/>
              <a:t>;</a:t>
            </a:r>
          </a:p>
          <a:p>
            <a:pPr lvl="0"/>
            <a:r>
              <a:rPr lang="ru-RU" sz="3200" dirty="0" smtClean="0"/>
              <a:t>*Взаимодействие </a:t>
            </a:r>
            <a:r>
              <a:rPr lang="ru-RU" sz="3200" dirty="0" smtClean="0"/>
              <a:t>с ВУЗами, опорной школой;</a:t>
            </a:r>
          </a:p>
          <a:p>
            <a:pPr lvl="0"/>
            <a:r>
              <a:rPr lang="ru-RU" sz="3200" dirty="0" smtClean="0"/>
              <a:t>*</a:t>
            </a:r>
            <a:r>
              <a:rPr lang="ru-RU" sz="3200" dirty="0" err="1" smtClean="0"/>
              <a:t>Рекрутинг</a:t>
            </a:r>
            <a:r>
              <a:rPr lang="ru-RU" sz="3200" dirty="0" smtClean="0"/>
              <a:t>;</a:t>
            </a:r>
          </a:p>
          <a:p>
            <a:pPr lvl="0"/>
            <a:r>
              <a:rPr lang="ru-RU" sz="3200" dirty="0" smtClean="0"/>
              <a:t>*Создание/поддержание </a:t>
            </a:r>
            <a:r>
              <a:rPr lang="ru-RU" sz="3200" dirty="0" smtClean="0"/>
              <a:t>бренда работодателя.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429191368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6429" y="237137"/>
            <a:ext cx="9691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Дальневосточный ТЦФТО принял участие в акции, организованной Дальневосточной железной дорогой, под названием "Накормим </a:t>
            </a:r>
            <a:r>
              <a:rPr lang="ru-RU" sz="2400" b="1" dirty="0" err="1">
                <a:latin typeface="Century Gothic" charset="0"/>
                <a:ea typeface="Century Gothic" charset="0"/>
                <a:cs typeface="Century Gothic" charset="0"/>
              </a:rPr>
              <a:t>мокроносика</a:t>
            </a:r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» 🐕🐈</a:t>
            </a:r>
          </a:p>
          <a:p>
            <a:pPr algn="ctr"/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В рамках этого благородного мероприятия была собрана гуманитарная помощь для четвероногих жителей города Хабаровска, Комсомольска и </a:t>
            </a:r>
            <a:r>
              <a:rPr lang="ru-RU" sz="2400" b="1" dirty="0" smtClean="0">
                <a:latin typeface="Century Gothic" charset="0"/>
                <a:ea typeface="Century Gothic" charset="0"/>
                <a:cs typeface="Century Gothic" charset="0"/>
              </a:rPr>
              <a:t>Владивостока</a:t>
            </a:r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 </a:t>
            </a:r>
            <a:endParaRPr lang="ru-RU" sz="2400" b="1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16" r="511"/>
          <a:stretch/>
        </p:blipFill>
        <p:spPr>
          <a:xfrm>
            <a:off x="6005028" y="2697515"/>
            <a:ext cx="3160237" cy="3722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60" y="2697515"/>
            <a:ext cx="3178394" cy="37221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5560828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2567" y="705350"/>
            <a:ext cx="61415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Дальневосточный ТЦФТО </a:t>
            </a:r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участвует в программе повышения мобильности трудовых ресурсов на Дальнем Востоке, которая направлена на переезд работников с целью их трудоустройства и закрепления на новом рабочем месте</a:t>
            </a:r>
            <a:r>
              <a:rPr lang="ru-RU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 </a:t>
            </a:r>
            <a:endParaRPr lang="ru-RU" dirty="0">
              <a:solidFill>
                <a:srgbClr val="4A65CA"/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73209" y="5167423"/>
            <a:ext cx="5392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Так в 2023 г. Дальневосточный ТЦФТО привлек </a:t>
            </a:r>
            <a:r>
              <a:rPr lang="ru-RU" b="1" dirty="0" err="1" smtClean="0">
                <a:latin typeface="Century Gothic" charset="0"/>
                <a:ea typeface="Century Gothic" charset="0"/>
                <a:cs typeface="Century Gothic" charset="0"/>
              </a:rPr>
              <a:t>привлёк</a:t>
            </a:r>
            <a:r>
              <a:rPr lang="ru-RU" b="1" dirty="0" smtClean="0">
                <a:latin typeface="Century Gothic" charset="0"/>
                <a:ea typeface="Century Gothic" charset="0"/>
                <a:cs typeface="Century Gothic" charset="0"/>
              </a:rPr>
              <a:t> четырех специалистов из других регионов, а в 2024 г. троих. </a:t>
            </a:r>
            <a:endParaRPr lang="ru-RU" b="1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4019" y="3802932"/>
            <a:ext cx="3791385" cy="26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/>
          <a:srcRect b="-301"/>
          <a:stretch>
            <a:fillRect/>
          </a:stretch>
        </p:blipFill>
        <p:spPr bwMode="auto">
          <a:xfrm>
            <a:off x="7751135" y="1674714"/>
            <a:ext cx="2913321" cy="32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03768" y="2200940"/>
            <a:ext cx="56777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entury Gothic" charset="0"/>
                <a:ea typeface="Century Gothic" charset="0"/>
                <a:cs typeface="Century Gothic" charset="0"/>
              </a:rPr>
              <a:t>Захватывающие матчи, развлекательная программа , буфет для зрителей и игроков ,подарки участникам и призерам и многое другое. Это не просто турнир - это праздник волейбола🏐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2213" y="391532"/>
            <a:ext cx="697017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Кубок начальника Дальневосточной </a:t>
            </a:r>
            <a:endParaRPr lang="ru-RU" sz="2800" b="1" dirty="0" smtClean="0">
              <a:solidFill>
                <a:srgbClr val="4A65CA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28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железной </a:t>
            </a:r>
            <a:r>
              <a:rPr lang="ru-RU" sz="28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дороги по волейболу</a:t>
            </a:r>
          </a:p>
          <a:p>
            <a:endParaRPr lang="ru-RU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84" y="1348390"/>
            <a:ext cx="3756599" cy="5008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958" y="403623"/>
            <a:ext cx="95269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Р</a:t>
            </a:r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аботники приняли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участие в забеге Тур де </a:t>
            </a:r>
            <a:r>
              <a:rPr lang="ru-RU" sz="2400" b="1" dirty="0" err="1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Папенберг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Традиционно данный забег проводится по льду бухты Новик, огибая небольшой </a:t>
            </a:r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островок </a:t>
            </a:r>
            <a:r>
              <a:rPr lang="ru-RU" sz="2400" b="1" dirty="0" err="1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Папенберг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endParaRPr lang="ru-RU" sz="2400" b="1" dirty="0" smtClean="0">
              <a:solidFill>
                <a:srgbClr val="4A65CA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Ледовый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забег - настоящее </a:t>
            </a:r>
            <a:endParaRPr lang="ru-RU" sz="2400" b="1" dirty="0" smtClean="0">
              <a:solidFill>
                <a:srgbClr val="4A65CA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испытание </a:t>
            </a:r>
          </a:p>
          <a:p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физических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сил </a:t>
            </a:r>
            <a:endParaRPr lang="ru-RU" sz="2400" b="1" dirty="0" smtClean="0">
              <a:solidFill>
                <a:srgbClr val="4A65CA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и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воли!</a:t>
            </a:r>
          </a:p>
          <a:p>
            <a:endParaRPr lang="ru-RU" sz="2400" b="1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99" y="2439099"/>
            <a:ext cx="7523268" cy="42318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9550" y="2502444"/>
            <a:ext cx="4167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entury Gothic" charset="0"/>
                <a:ea typeface="Century Gothic" charset="0"/>
                <a:cs typeface="Century Gothic" charset="0"/>
              </a:rPr>
              <a:t>Поздравление мужчин </a:t>
            </a:r>
          </a:p>
          <a:p>
            <a:pPr algn="ctr"/>
            <a:r>
              <a:rPr lang="ru-RU" sz="3600" b="1" dirty="0" smtClean="0">
                <a:latin typeface="Century Gothic" charset="0"/>
                <a:ea typeface="Century Gothic" charset="0"/>
                <a:cs typeface="Century Gothic" charset="0"/>
              </a:rPr>
              <a:t>с праздником 23 февраля!</a:t>
            </a:r>
            <a:endParaRPr lang="ru-RU" sz="36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ru-RU" sz="3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9" y="191386"/>
            <a:ext cx="3152936" cy="4529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508" y="1371600"/>
            <a:ext cx="3658794" cy="503576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Google Shape;1131;p2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-599937">
            <a:off x="1026320" y="1229930"/>
            <a:ext cx="1543332" cy="139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36;p29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 flipH="1">
            <a:off x="8069306" y="4509067"/>
            <a:ext cx="120800" cy="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2456625" y="180754"/>
            <a:ext cx="7112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П</a:t>
            </a:r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роведен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мастер-класс для детей работников ДТЦФТО по созданию открыток на 23 февраля и 8 марта!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6" y="1510986"/>
            <a:ext cx="5308957" cy="289089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65" y="3200400"/>
            <a:ext cx="6059055" cy="331354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45749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15284" y="577379"/>
            <a:ext cx="6576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П</a:t>
            </a:r>
            <a:r>
              <a:rPr lang="ru-RU" sz="2400" b="1" dirty="0" smtClean="0">
                <a:latin typeface="Century Gothic" charset="0"/>
                <a:ea typeface="Century Gothic" charset="0"/>
                <a:cs typeface="Century Gothic" charset="0"/>
              </a:rPr>
              <a:t>раздновали </a:t>
            </a:r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окончание Масленицы и начало </a:t>
            </a:r>
            <a:r>
              <a:rPr lang="ru-RU" sz="2400" b="1" dirty="0" smtClean="0">
                <a:latin typeface="Century Gothic" charset="0"/>
                <a:ea typeface="Century Gothic" charset="0"/>
                <a:cs typeface="Century Gothic" charset="0"/>
              </a:rPr>
              <a:t>весны</a:t>
            </a:r>
            <a:endParaRPr lang="ru-RU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ru-RU" sz="2400" dirty="0">
                <a:latin typeface="Century Gothic" charset="0"/>
                <a:ea typeface="Century Gothic" charset="0"/>
                <a:cs typeface="Century Gothic" charset="0"/>
              </a:rPr>
              <a:t>✨Своих коллег наши </a:t>
            </a:r>
            <a:r>
              <a:rPr lang="ru-RU" sz="2400" dirty="0" err="1">
                <a:latin typeface="Century Gothic" charset="0"/>
                <a:ea typeface="Century Gothic" charset="0"/>
                <a:cs typeface="Century Gothic" charset="0"/>
              </a:rPr>
              <a:t>кулинарши</a:t>
            </a:r>
            <a:r>
              <a:rPr lang="ru-RU" sz="2400" dirty="0">
                <a:latin typeface="Century Gothic" charset="0"/>
                <a:ea typeface="Century Gothic" charset="0"/>
                <a:cs typeface="Century Gothic" charset="0"/>
              </a:rPr>
              <a:t>-умелицы угощали блинами с необычными  начинками, блинными тортами, </a:t>
            </a:r>
            <a:r>
              <a:rPr lang="ru-RU" sz="2400" dirty="0" smtClean="0">
                <a:latin typeface="Century Gothic" charset="0"/>
                <a:ea typeface="Century Gothic" charset="0"/>
                <a:cs typeface="Century Gothic" charset="0"/>
              </a:rPr>
              <a:t>баранками</a:t>
            </a:r>
            <a:r>
              <a:rPr lang="ru-RU" sz="2400" dirty="0">
                <a:latin typeface="Century Gothic" charset="0"/>
                <a:ea typeface="Century Gothic" charset="0"/>
                <a:cs typeface="Century Gothic" charset="0"/>
              </a:rPr>
              <a:t> </a:t>
            </a:r>
            <a:endParaRPr lang="ru-RU" sz="2400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2" y="2973168"/>
            <a:ext cx="4231758" cy="3173819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8728" y="1127052"/>
            <a:ext cx="3833036" cy="511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163" y="5731226"/>
            <a:ext cx="778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 Gothic" charset="0"/>
                <a:ea typeface="Century Gothic" charset="0"/>
                <a:cs typeface="Century Gothic" charset="0"/>
              </a:rPr>
              <a:t>Поздравление дам с международным </a:t>
            </a:r>
          </a:p>
          <a:p>
            <a:pPr algn="ctr"/>
            <a:r>
              <a:rPr lang="ru-RU" sz="2400" b="1" dirty="0" smtClean="0">
                <a:latin typeface="Century Gothic" charset="0"/>
                <a:ea typeface="Century Gothic" charset="0"/>
                <a:cs typeface="Century Gothic" charset="0"/>
              </a:rPr>
              <a:t>женским днем 8 марта</a:t>
            </a:r>
            <a:endParaRPr lang="ru-RU" sz="2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9" y="1189257"/>
            <a:ext cx="9570607" cy="43217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07264" y="178794"/>
            <a:ext cx="6730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Викторина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деловая игра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по Кодексу деловой этики РЖД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19" y="1351519"/>
            <a:ext cx="7765357" cy="523554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3918" y="308345"/>
            <a:ext cx="53006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Gothic" charset="0"/>
                <a:ea typeface="Century Gothic" charset="0"/>
                <a:cs typeface="Century Gothic" charset="0"/>
              </a:rPr>
              <a:t>В</a:t>
            </a:r>
            <a:r>
              <a:rPr lang="ru-RU" sz="3200" b="1" dirty="0" smtClean="0">
                <a:latin typeface="Century Gothic" charset="0"/>
                <a:ea typeface="Century Gothic" charset="0"/>
                <a:cs typeface="Century Gothic" charset="0"/>
              </a:rPr>
              <a:t>олонтерская </a:t>
            </a:r>
            <a:r>
              <a:rPr lang="ru-RU" sz="3200" b="1" dirty="0">
                <a:latin typeface="Century Gothic" charset="0"/>
                <a:ea typeface="Century Gothic" charset="0"/>
                <a:cs typeface="Century Gothic" charset="0"/>
              </a:rPr>
              <a:t>акция «Давай вступай!»</a:t>
            </a:r>
            <a:r>
              <a:rPr lang="ru-RU" sz="3200" b="1" dirty="0" smtClean="0">
                <a:latin typeface="Century Gothic" charset="0"/>
                <a:ea typeface="Century Gothic" charset="0"/>
                <a:cs typeface="Century Gothic" charset="0"/>
              </a:rPr>
              <a:t>❤</a:t>
            </a:r>
            <a:endParaRPr lang="ru-RU" sz="32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</a:br>
            <a:endParaRPr lang="ru-RU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  <a:t>Сдача крови — это важная медицинская процедура, которая приносит значительную пользу как донору, так и получателям </a:t>
            </a:r>
            <a:r>
              <a:rPr lang="ru-RU" sz="2800" dirty="0" smtClean="0">
                <a:latin typeface="Century Gothic" charset="0"/>
                <a:ea typeface="Century Gothic" charset="0"/>
                <a:cs typeface="Century Gothic" charset="0"/>
              </a:rPr>
              <a:t>крови.</a:t>
            </a:r>
            <a:endParaRPr lang="ru-RU" sz="2800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46" y="1988289"/>
            <a:ext cx="3442155" cy="4589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88" y="1254642"/>
            <a:ext cx="3220358" cy="429381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2CC723-2BBC-5222-588E-BFEAD670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2C2562-FE2D-B5A0-273E-EBC43CA5A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709448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9FC545-6B29-DB61-087D-209DECF07762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353A31-2D03-E3AB-F0FB-F28A08D40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478465" y="414669"/>
            <a:ext cx="875568" cy="5230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4399" y="948690"/>
            <a:ext cx="106732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Описание практики: </a:t>
            </a:r>
          </a:p>
          <a:p>
            <a:r>
              <a:rPr lang="ru-RU" sz="3200" dirty="0" smtClean="0"/>
              <a:t>*Постоянный мониторинг обратной связи от работников, вовлечение руководителей в процессы управления персоналом высокий уровень профессионализма, обучение в течение всей жизни и поэтапный карьерный рост. Участие в тренингах, семинарах и корпоративных образовательных программах заметно повышает уровень их удовлетворенности.</a:t>
            </a:r>
          </a:p>
          <a:p>
            <a:r>
              <a:rPr lang="ru-RU" sz="3200" dirty="0" smtClean="0"/>
              <a:t>*Предоставление гибкого графика и комфортной рабочей обстановки, возможность реализации собственных идей для продвижения внутрикорпоративной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xmlns="" val="429191368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37953" y="1"/>
            <a:ext cx="12192000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95" y="2008483"/>
            <a:ext cx="8383624" cy="4525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2632" y="747500"/>
            <a:ext cx="1001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entury Gothic" charset="0"/>
                <a:ea typeface="Century Gothic" charset="0"/>
                <a:cs typeface="Century Gothic" charset="0"/>
              </a:rPr>
              <a:t>В</a:t>
            </a:r>
            <a:r>
              <a:rPr lang="ru-RU" sz="2800" b="1" dirty="0" smtClean="0">
                <a:latin typeface="Century Gothic" charset="0"/>
                <a:ea typeface="Century Gothic" charset="0"/>
                <a:cs typeface="Century Gothic" charset="0"/>
              </a:rPr>
              <a:t>ечер </a:t>
            </a:r>
            <a:r>
              <a:rPr lang="ru-RU" sz="2800" b="1" dirty="0">
                <a:latin typeface="Century Gothic" charset="0"/>
                <a:ea typeface="Century Gothic" charset="0"/>
                <a:cs typeface="Century Gothic" charset="0"/>
              </a:rPr>
              <a:t>с настольными играми «Давай поиграем</a:t>
            </a:r>
            <a:r>
              <a:rPr lang="ru-RU" sz="2800" b="1" dirty="0" smtClean="0">
                <a:latin typeface="Century Gothic" charset="0"/>
                <a:ea typeface="Century Gothic" charset="0"/>
                <a:cs typeface="Century Gothic" charset="0"/>
              </a:rPr>
              <a:t>!»🔥</a:t>
            </a:r>
            <a:endParaRPr lang="ru-RU" sz="28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ru-RU" sz="2800" b="1" dirty="0">
                <a:latin typeface="Century Gothic" charset="0"/>
                <a:ea typeface="Century Gothic" charset="0"/>
                <a:cs typeface="Century Gothic" charset="0"/>
              </a:rPr>
              <a:t>Мероприятие прошло для 14 молодых </a:t>
            </a:r>
            <a:r>
              <a:rPr lang="ru-RU" sz="2800" b="1" dirty="0" smtClean="0">
                <a:latin typeface="Century Gothic" charset="0"/>
                <a:ea typeface="Century Gothic" charset="0"/>
                <a:cs typeface="Century Gothic" charset="0"/>
              </a:rPr>
              <a:t>сотрудников </a:t>
            </a:r>
            <a:endParaRPr lang="ru-RU" sz="28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1925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4583" y="4852835"/>
            <a:ext cx="8574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П</a:t>
            </a:r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ровели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встречу «Чудо техники» с нашими неработающими пенсионерами 💼 Это событие стало настоящим мостом между поколениями и возможностью поделиться важной информацией!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81" y="830063"/>
            <a:ext cx="4932539" cy="3699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65" y="978920"/>
            <a:ext cx="4578122" cy="34335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6DDF9A-CB53-FAC2-3A54-B7A261E8C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3697" y="2656999"/>
            <a:ext cx="8307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Участники </a:t>
            </a:r>
            <a:r>
              <a:rPr lang="ru-RU" sz="2000" b="1" dirty="0" smtClean="0">
                <a:latin typeface="Century Gothic" charset="0"/>
                <a:ea typeface="Century Gothic" charset="0"/>
                <a:cs typeface="Century Gothic" charset="0"/>
              </a:rPr>
              <a:t>акции «Зарядка» </a:t>
            </a:r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настроились на продуктивный день, зарядились позитивной энергией, повысили концентрацию внимания, поддержали здоровье</a:t>
            </a:r>
            <a:endParaRPr lang="ru-RU" sz="2000" b="1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2" y="197769"/>
            <a:ext cx="4384895" cy="245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29" y="3664026"/>
            <a:ext cx="5129292" cy="286919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60828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6DDF9A-CB53-FAC2-3A54-B7A261E8C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3381" y="5255935"/>
            <a:ext cx="7953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День космонавтики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, символизирующую стремление человечества к новым высотам и открытиям!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23" y="808074"/>
            <a:ext cx="7637485" cy="427221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60828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935" y="349193"/>
            <a:ext cx="10770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Торжественное открытие стены почёта </a:t>
            </a:r>
            <a:endParaRPr lang="ru-RU" sz="2400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ru-RU" sz="2400" b="1" dirty="0" smtClean="0">
                <a:latin typeface="Century Gothic" charset="0"/>
                <a:ea typeface="Century Gothic" charset="0"/>
                <a:cs typeface="Century Gothic" charset="0"/>
              </a:rPr>
              <a:t>«</a:t>
            </a:r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Наша </a:t>
            </a:r>
            <a:r>
              <a:rPr lang="ru-RU" sz="2400" b="1" dirty="0" err="1">
                <a:latin typeface="Century Gothic" charset="0"/>
                <a:ea typeface="Century Gothic" charset="0"/>
                <a:cs typeface="Century Gothic" charset="0"/>
              </a:rPr>
              <a:t>ценность-в</a:t>
            </a:r>
            <a:r>
              <a:rPr lang="ru-RU" sz="2400" b="1" dirty="0">
                <a:latin typeface="Century Gothic" charset="0"/>
                <a:ea typeface="Century Gothic" charset="0"/>
                <a:cs typeface="Century Gothic" charset="0"/>
              </a:rPr>
              <a:t> людях» в ДТЦФТО</a:t>
            </a:r>
            <a:endParaRPr lang="ru-RU" sz="2400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2" y="1233125"/>
            <a:ext cx="3842603" cy="5123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55" y="1383683"/>
            <a:ext cx="3827734" cy="51036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5237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9339" y="200949"/>
            <a:ext cx="9760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Профсоюзный семинар «Время молодых. Студенты» </a:t>
            </a:r>
            <a:endParaRPr lang="ru-RU" sz="2000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ru-RU" sz="2000" b="1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региональный этап</a:t>
            </a:r>
            <a:r>
              <a:rPr lang="ru-RU" sz="2000" b="1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b="1" dirty="0" smtClean="0">
                <a:latin typeface="Century Gothic" charset="0"/>
                <a:ea typeface="Century Gothic" charset="0"/>
                <a:cs typeface="Century Gothic" charset="0"/>
              </a:rPr>
              <a:t>На </a:t>
            </a:r>
            <a:r>
              <a:rPr lang="ru-RU" sz="2000" b="1" dirty="0">
                <a:latin typeface="Century Gothic" charset="0"/>
                <a:ea typeface="Century Gothic" charset="0"/>
                <a:cs typeface="Century Gothic" charset="0"/>
              </a:rPr>
              <a:t>мероприятии студентам ДВГУПС рассказали о Профсоюзе, кризис-менеджменте и, конечно, о преимуществах работы в ОАО «РЖД</a:t>
            </a:r>
            <a:r>
              <a:rPr lang="ru-RU" sz="2000" b="1" dirty="0" smtClean="0">
                <a:latin typeface="Century Gothic" charset="0"/>
                <a:ea typeface="Century Gothic" charset="0"/>
                <a:cs typeface="Century Gothic" charset="0"/>
              </a:rPr>
              <a:t>»</a:t>
            </a:r>
            <a:endParaRPr lang="ru-RU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4" y="1743739"/>
            <a:ext cx="5041964" cy="3363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79" y="3189767"/>
            <a:ext cx="5293569" cy="353180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60828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FA2682-2833-326E-6669-6A83EA74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6825B-3747-8914-7607-DF3A141AE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4A65C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6DDF9A-CB53-FAC2-3A54-B7A261E8C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87899" y="456525"/>
            <a:ext cx="875568" cy="5230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6763" y="153617"/>
            <a:ext cx="7621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В день победы наши </a:t>
            </a:r>
            <a:r>
              <a:rPr lang="ru-RU" sz="2400" b="1" dirty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коллеги, вооружившись улыбками и небольшими памятными подарками, встречали каждого </a:t>
            </a:r>
            <a:r>
              <a:rPr lang="ru-RU" sz="2400" b="1" dirty="0" smtClean="0">
                <a:solidFill>
                  <a:srgbClr val="4A65CA"/>
                </a:solidFill>
                <a:latin typeface="Century Gothic" charset="0"/>
                <a:ea typeface="Century Gothic" charset="0"/>
                <a:cs typeface="Century Gothic" charset="0"/>
              </a:rPr>
              <a:t>сотрудника, а после возложили цветы в память о героях</a:t>
            </a:r>
            <a:endParaRPr lang="ru-RU" sz="2400" b="1" dirty="0">
              <a:solidFill>
                <a:srgbClr val="4A65C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5" y="1844460"/>
            <a:ext cx="5872277" cy="3312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75" y="3551275"/>
            <a:ext cx="5386169" cy="303392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60828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3722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86763" cy="1297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87366" y="856357"/>
            <a:ext cx="950660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Количественные и качественные результаты реализации практики:</a:t>
            </a:r>
          </a:p>
          <a:p>
            <a:r>
              <a:rPr lang="ru-RU" sz="3200" dirty="0" smtClean="0"/>
              <a:t>*В </a:t>
            </a:r>
            <a:r>
              <a:rPr lang="ru-RU" sz="3200" dirty="0" smtClean="0"/>
              <a:t>реализации данной практики участвовало более двухсот сотрудников разного возраста. </a:t>
            </a:r>
            <a:r>
              <a:rPr lang="ru-RU" sz="3200" dirty="0" smtClean="0"/>
              <a:t>Проведение мероприятий способствовали привлечении молодежи в регионе, а также выявлению новых талантов, что способствовало профессиональной и личной самореализации. </a:t>
            </a:r>
          </a:p>
          <a:p>
            <a:r>
              <a:rPr lang="ru-RU" sz="3200" dirty="0" smtClean="0"/>
              <a:t>*Партнеры</a:t>
            </a:r>
            <a:r>
              <a:rPr lang="ru-RU" sz="3200" dirty="0" smtClean="0"/>
              <a:t>: Для успешной реализации были приглашены партнеры из вне, такие как «ВТБ», так и внутри, а именно «ДОРПРОФЖЕЛ ДВЖД» и «Благосостояние» и волонтерские корпусы.</a:t>
            </a:r>
            <a:endParaRPr lang="ru-RU" sz="3200" dirty="0" smtClean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57E5C-B827-2B48-6B18-A574A378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C5C9DE-E8A2-2F76-6C90-50006EFF849B}"/>
              </a:ext>
            </a:extLst>
          </p:cNvPr>
          <p:cNvSpPr txBox="1"/>
          <p:nvPr/>
        </p:nvSpPr>
        <p:spPr>
          <a:xfrm>
            <a:off x="0" y="193129"/>
            <a:ext cx="1083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PHOSPHATE INLINE" panose="02000506050000020004" pitchFamily="2" charset="0"/>
              </a:rPr>
              <a:t>	</a:t>
            </a:r>
            <a:r>
              <a:rPr lang="ru-RU" sz="24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ФУНКЦИОНАЛ «АДАПТАЦИЯ»</a:t>
            </a:r>
            <a:br>
              <a:rPr lang="ru-RU" sz="24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раздела «Развитие» Сервисного портала работника ОАО «РЖД</a:t>
            </a:r>
            <a:endParaRPr lang="ru-RU" sz="2400" b="1" spc="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924A1D-BAEB-15E1-32A4-B1E24EB3E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23B6D-83C4-0E08-0DAD-24472A1FA06D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6</a:t>
            </a:fld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E35F78-0456-16F1-7D50-228BF522BF35}"/>
              </a:ext>
            </a:extLst>
          </p:cNvPr>
          <p:cNvSpPr txBox="1"/>
          <p:nvPr/>
        </p:nvSpPr>
        <p:spPr>
          <a:xfrm>
            <a:off x="12327467" y="-1636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843C037-7033-9640-748C-A0FEDAC38085}"/>
              </a:ext>
            </a:extLst>
          </p:cNvPr>
          <p:cNvSpPr txBox="1"/>
          <p:nvPr/>
        </p:nvSpPr>
        <p:spPr>
          <a:xfrm>
            <a:off x="259859" y="1436856"/>
            <a:ext cx="1962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Roboto Condensed" panose="02000000000000000000" pitchFamily="2" charset="0"/>
                <a:ea typeface="Roboto Condensed" panose="02000000000000000000" pitchFamily="2" charset="0"/>
                <a:cs typeface="PHOSPHATE INLINE" panose="02000506050000020004" pitchFamily="2" charset="0"/>
              </a:rPr>
              <a:t>Для кого: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18240" y="1944086"/>
            <a:ext cx="9644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19885"/>
            <a:r>
              <a:rPr lang="ru-RU" sz="20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Для вновь принятых работников (до 1 года работы), </a:t>
            </a:r>
          </a:p>
          <a:p>
            <a:pPr marR="1619885"/>
            <a:r>
              <a:rPr lang="ru-RU" sz="20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находящихся в периоде адаптации</a:t>
            </a:r>
            <a:r>
              <a:rPr lang="ru-RU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45095" y="2620039"/>
            <a:ext cx="836261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Как поможет новым молодым работникам: </a:t>
            </a:r>
            <a:endParaRPr lang="ru-RU" sz="32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27117" y="3049421"/>
            <a:ext cx="7247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Функционал</a:t>
            </a:r>
            <a:r>
              <a:rPr lang="ru-RU" altLang="ru-RU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– пошаговая и последовательная маршрутная карта с набором конкретных действий, которые необходимо осуществить новому работнику в каждом ее периоде. </a:t>
            </a:r>
            <a:endParaRPr lang="ru-RU" altLang="ru-RU" sz="2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8736" y="4546317"/>
            <a:ext cx="7801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знакомство со спектром возможностей, которые предоставляет компания;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полезная информация (путеводитель нового сотрудника, информация о компании и т.д.);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полезные контакты</a:t>
            </a:r>
            <a:endParaRPr lang="ru-RU" altLang="ru-RU" sz="2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9A3A86EA-4A47-41D6-A9BB-7FE8101665B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324753" y="1244009"/>
            <a:ext cx="2322748" cy="56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680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57E5C-B827-2B48-6B18-A574A378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7FE0A2A-74E6-0ABF-2B6C-09644D9497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C5C9DE-E8A2-2F76-6C90-50006EFF849B}"/>
              </a:ext>
            </a:extLst>
          </p:cNvPr>
          <p:cNvSpPr txBox="1"/>
          <p:nvPr/>
        </p:nvSpPr>
        <p:spPr>
          <a:xfrm>
            <a:off x="296975" y="0"/>
            <a:ext cx="10360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PHOSPHATE INLINE" panose="02000506050000020004" pitchFamily="2" charset="0"/>
              </a:rPr>
              <a:t>	</a:t>
            </a:r>
            <a:r>
              <a:rPr lang="ru-RU" sz="24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ФУНКЦИОНАЛ «АДАПТАЦИЯ»</a:t>
            </a:r>
            <a:br>
              <a:rPr lang="ru-RU" sz="24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раздела «Развитие» Сервисного портала работника ОАО «РЖД</a:t>
            </a:r>
            <a:endParaRPr lang="ru-RU" sz="2400" b="1" spc="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924A1D-BAEB-15E1-32A4-B1E24EB3E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523B6D-83C4-0E08-0DAD-24472A1FA06D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7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E35F78-0456-16F1-7D50-228BF522BF35}"/>
              </a:ext>
            </a:extLst>
          </p:cNvPr>
          <p:cNvSpPr txBox="1"/>
          <p:nvPr/>
        </p:nvSpPr>
        <p:spPr>
          <a:xfrm>
            <a:off x="12327467" y="-1636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4558" y="1187249"/>
            <a:ext cx="2458878" cy="4604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Где расположен:</a:t>
            </a:r>
            <a:endParaRPr lang="ru-RU" sz="14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0999" y="1601654"/>
            <a:ext cx="9561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29715" algn="just"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Сервис расположен в </a:t>
            </a:r>
            <a:r>
              <a:rPr lang="ru-RU" sz="24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разделе «Развитие» </a:t>
            </a:r>
            <a:r>
              <a:rPr lang="ru-RU" sz="24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и доступен для работников, впервые трудоустроенных в ОАО «РЖД», находящихся в периоде адаптации.</a:t>
            </a:r>
            <a:endParaRPr lang="ru-RU" sz="14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4967" y="2857872"/>
            <a:ext cx="3231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Функционал сервиса:</a:t>
            </a:r>
            <a:endParaRPr lang="ru-RU" sz="2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4559" y="3273531"/>
            <a:ext cx="7886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удобства весь период адаптации разбит на </a:t>
            </a:r>
            <a:r>
              <a:rPr lang="ru-RU" sz="24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ключевые вехи: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70C5657-802A-4FB6-8589-6F1169208E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2022" y="4078476"/>
            <a:ext cx="1251006" cy="1533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5FED84F-AA42-4131-B1CF-228346FF2ED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208020" y="4078476"/>
            <a:ext cx="1197106" cy="1533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DD51036-3C1D-4795-B9F7-71B8D696B9F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63019" y="4078476"/>
            <a:ext cx="1197106" cy="1533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7F1AAD0-FF5D-46E8-9086-B8F5B4BE2C2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14262" y="4078476"/>
            <a:ext cx="1212534" cy="1529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DF0F4C8-77B8-4DF3-99E3-972B0101918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625623" y="4082379"/>
            <a:ext cx="1197107" cy="1529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50920" y="5638584"/>
            <a:ext cx="8300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Каждый период включает </a:t>
            </a:r>
            <a:r>
              <a:rPr lang="ru-RU" sz="24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перечень действий</a:t>
            </a:r>
            <a:r>
              <a:rPr lang="ru-RU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позволяющий работнику быстрее влиться в рабочий процесс и не упустить ничего важного. </a:t>
            </a:r>
            <a:endParaRPr lang="ru-RU" sz="14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A3A86EA-4A47-41D6-A9BB-7FE8101665B4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324753" y="1244009"/>
            <a:ext cx="2322748" cy="56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680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57E5C-B827-2B48-6B18-A574A378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7FE0A2A-74E6-0ABF-2B6C-09644D9497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C5C9DE-E8A2-2F76-6C90-50006EFF849B}"/>
              </a:ext>
            </a:extLst>
          </p:cNvPr>
          <p:cNvSpPr txBox="1"/>
          <p:nvPr/>
        </p:nvSpPr>
        <p:spPr>
          <a:xfrm>
            <a:off x="533457" y="0"/>
            <a:ext cx="1053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PHOSPHATE INLINE" panose="02000506050000020004" pitchFamily="2" charset="0"/>
              </a:rPr>
              <a:t>	</a:t>
            </a:r>
            <a:r>
              <a:rPr lang="ru-RU" sz="20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ФУНКЦИОНАЛ «АДАПТАЦИЯ»</a:t>
            </a:r>
            <a:br>
              <a:rPr lang="ru-RU" sz="20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spc="1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раздела «Развитие» Сервисного портала работника ОАО «РЖД</a:t>
            </a:r>
            <a:endParaRPr lang="ru-RU" sz="2000" b="1" spc="1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924A1D-BAEB-15E1-32A4-B1E24EB3E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E35F78-0456-16F1-7D50-228BF522BF35}"/>
              </a:ext>
            </a:extLst>
          </p:cNvPr>
          <p:cNvSpPr txBox="1"/>
          <p:nvPr/>
        </p:nvSpPr>
        <p:spPr>
          <a:xfrm>
            <a:off x="12327467" y="-1636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1315888"/>
            <a:ext cx="4141903" cy="325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ts val="1800"/>
              </a:lnSpc>
              <a:spcAft>
                <a:spcPts val="800"/>
              </a:spcAft>
            </a:pPr>
            <a:r>
              <a:rPr lang="ru-RU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Отметка о выполнении задач:</a:t>
            </a:r>
            <a:endParaRPr lang="ru-RU" sz="20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355834" y="1699457"/>
            <a:ext cx="1017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70735">
              <a:spcAft>
                <a:spcPts val="800"/>
              </a:spcAft>
            </a:pPr>
            <a:r>
              <a:rPr lang="ru-RU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 мере выполнения задач, работник может отметить задачу «выполненной», поставив специально отметку в «</a:t>
            </a:r>
            <a:r>
              <a:rPr lang="ru-RU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чек-боксе</a:t>
            </a:r>
            <a:r>
              <a:rPr lang="ru-RU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» (задача </a:t>
            </a:r>
            <a:r>
              <a:rPr lang="ru-RU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зачеркнется</a:t>
            </a:r>
            <a:r>
              <a:rPr lang="ru-RU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физически и в </a:t>
            </a:r>
            <a:br>
              <a:rPr lang="ru-RU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чек-боксе</a:t>
            </a:r>
            <a:r>
              <a:rPr lang="ru-RU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появится галочка).</a:t>
            </a:r>
            <a:endParaRPr lang="ru-RU" sz="11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701" y="2882109"/>
            <a:ext cx="2772875" cy="325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ts val="1800"/>
              </a:lnSpc>
              <a:spcAft>
                <a:spcPts val="800"/>
              </a:spcAft>
            </a:pPr>
            <a:r>
              <a:rPr lang="ru-RU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Анкеты и опросы:</a:t>
            </a:r>
            <a:endParaRPr lang="ru-RU" sz="20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0778" y="3190411"/>
            <a:ext cx="120499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89985">
              <a:spcAft>
                <a:spcPts val="800"/>
              </a:spcAft>
            </a:pPr>
            <a:r>
              <a:rPr lang="ru-RU" sz="20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Сервис также включает </a:t>
            </a:r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набор анкет и </a:t>
            </a:r>
            <a:r>
              <a:rPr lang="ru-RU" sz="2000" b="1" dirty="0" err="1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опросников</a:t>
            </a:r>
            <a:r>
              <a:rPr lang="ru-RU" sz="20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периодической обратной связи в первый год работы в ОАО «РЖД»:</a:t>
            </a:r>
            <a:br>
              <a:rPr lang="ru-RU" sz="20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</a:br>
            <a:endParaRPr lang="ru-RU" sz="1200" i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49EFC30-513E-47EF-B43C-5968CE0D1AEB}"/>
              </a:ext>
            </a:extLst>
          </p:cNvPr>
          <p:cNvSpPr txBox="1"/>
          <p:nvPr/>
        </p:nvSpPr>
        <p:spPr>
          <a:xfrm>
            <a:off x="516361" y="3824910"/>
            <a:ext cx="7057490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«нулевой» пульс-опрос работник заполняет при первом входе на Сервисный портал работника ОАО «РЖД»;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 завершении 1 месяца работы;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 завершении 3 месяцев работы;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 завершении 6 месяцев работы;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по завершении 1 года работы.</a:t>
            </a:r>
            <a:endParaRPr lang="ru-RU" sz="20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40991" y="5438952"/>
            <a:ext cx="665100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Важно</a:t>
            </a:r>
            <a:r>
              <a:rPr lang="ru-RU" sz="20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что сама идея сервиса и его наполнение побуждают работника самому проявлять </a:t>
            </a:r>
            <a:r>
              <a:rPr lang="ru-RU" sz="20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проактивную</a:t>
            </a:r>
            <a:r>
              <a:rPr lang="ru-RU" sz="20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позицию в процессе своей адаптации.</a:t>
            </a:r>
            <a:endParaRPr lang="ru-RU" sz="1200" dirty="0"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25B5C64-8789-46EC-80F5-3FC1E3B821B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03756" y="1254642"/>
            <a:ext cx="2856757" cy="39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680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57E5C-B827-2B48-6B18-A574A378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C5C9DE-E8A2-2F76-6C90-50006EFF849B}"/>
              </a:ext>
            </a:extLst>
          </p:cNvPr>
          <p:cNvSpPr txBox="1"/>
          <p:nvPr/>
        </p:nvSpPr>
        <p:spPr>
          <a:xfrm>
            <a:off x="533458" y="193129"/>
            <a:ext cx="1027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PHOSPHATE INLINE" panose="02000506050000020004" pitchFamily="2" charset="0"/>
              </a:rPr>
              <a:t>	</a:t>
            </a:r>
            <a:r>
              <a:rPr lang="ru-RU" sz="2000" dirty="0" smtClean="0"/>
              <a:t> 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КОММУНИКАЦИЯ С РАБОТНИКАМИ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924A1D-BAEB-15E1-32A4-B1E24EB3E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3571"/>
          <a:stretch/>
        </p:blipFill>
        <p:spPr>
          <a:xfrm>
            <a:off x="10877266" y="445892"/>
            <a:ext cx="875568" cy="5230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E35F78-0456-16F1-7D50-228BF522BF35}"/>
              </a:ext>
            </a:extLst>
          </p:cNvPr>
          <p:cNvSpPr txBox="1"/>
          <p:nvPr/>
        </p:nvSpPr>
        <p:spPr>
          <a:xfrm>
            <a:off x="12327467" y="-1636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58" name="Группа 57"/>
          <p:cNvGrpSpPr/>
          <p:nvPr/>
        </p:nvGrpSpPr>
        <p:grpSpPr>
          <a:xfrm>
            <a:off x="9440589" y="1434974"/>
            <a:ext cx="2576776" cy="4789958"/>
            <a:chOff x="6280138" y="955580"/>
            <a:chExt cx="2576776" cy="478995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6442022" y="1075664"/>
              <a:ext cx="2103835" cy="4548188"/>
            </a:xfrm>
            <a:prstGeom prst="roundRect">
              <a:avLst>
                <a:gd name="adj" fmla="val 13724"/>
              </a:avLst>
            </a:prstGeom>
          </p:spPr>
        </p:pic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xmlns="" id="{B118E27E-A410-F030-362B-A9D408CCCA40}"/>
                </a:ext>
              </a:extLst>
            </p:cNvPr>
            <p:cNvGrpSpPr/>
            <p:nvPr/>
          </p:nvGrpSpPr>
          <p:grpSpPr>
            <a:xfrm>
              <a:off x="6280138" y="1021139"/>
              <a:ext cx="2370090" cy="4724399"/>
              <a:chOff x="6798446" y="546727"/>
              <a:chExt cx="2891900" cy="5764546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xmlns="" id="{9373B68D-D9A6-478A-AE57-52C967A1B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696" y="546727"/>
                <a:ext cx="2850439" cy="5764546"/>
              </a:xfrm>
              <a:custGeom>
                <a:avLst/>
                <a:gdLst>
                  <a:gd name="connsiteX0" fmla="*/ 429418 w 2850439"/>
                  <a:gd name="connsiteY0" fmla="*/ 166583 h 5764546"/>
                  <a:gd name="connsiteX1" fmla="*/ 401283 w 2850439"/>
                  <a:gd name="connsiteY1" fmla="*/ 172506 h 5764546"/>
                  <a:gd name="connsiteX2" fmla="*/ 374630 w 2850439"/>
                  <a:gd name="connsiteY2" fmla="*/ 179910 h 5764546"/>
                  <a:gd name="connsiteX3" fmla="*/ 346496 w 2850439"/>
                  <a:gd name="connsiteY3" fmla="*/ 188794 h 5764546"/>
                  <a:gd name="connsiteX4" fmla="*/ 321323 w 2850439"/>
                  <a:gd name="connsiteY4" fmla="*/ 202121 h 5764546"/>
                  <a:gd name="connsiteX5" fmla="*/ 297631 w 2850439"/>
                  <a:gd name="connsiteY5" fmla="*/ 216929 h 5764546"/>
                  <a:gd name="connsiteX6" fmla="*/ 275420 w 2850439"/>
                  <a:gd name="connsiteY6" fmla="*/ 231736 h 5764546"/>
                  <a:gd name="connsiteX7" fmla="*/ 254689 w 2850439"/>
                  <a:gd name="connsiteY7" fmla="*/ 250986 h 5764546"/>
                  <a:gd name="connsiteX8" fmla="*/ 235440 w 2850439"/>
                  <a:gd name="connsiteY8" fmla="*/ 271716 h 5764546"/>
                  <a:gd name="connsiteX9" fmla="*/ 217671 w 2850439"/>
                  <a:gd name="connsiteY9" fmla="*/ 293927 h 5764546"/>
                  <a:gd name="connsiteX10" fmla="*/ 204344 w 2850439"/>
                  <a:gd name="connsiteY10" fmla="*/ 319100 h 5764546"/>
                  <a:gd name="connsiteX11" fmla="*/ 192498 w 2850439"/>
                  <a:gd name="connsiteY11" fmla="*/ 344273 h 5764546"/>
                  <a:gd name="connsiteX12" fmla="*/ 182133 w 2850439"/>
                  <a:gd name="connsiteY12" fmla="*/ 370926 h 5764546"/>
                  <a:gd name="connsiteX13" fmla="*/ 174729 w 2850439"/>
                  <a:gd name="connsiteY13" fmla="*/ 399060 h 5764546"/>
                  <a:gd name="connsiteX14" fmla="*/ 170287 w 2850439"/>
                  <a:gd name="connsiteY14" fmla="*/ 428675 h 5764546"/>
                  <a:gd name="connsiteX15" fmla="*/ 167325 w 2850439"/>
                  <a:gd name="connsiteY15" fmla="*/ 458290 h 5764546"/>
                  <a:gd name="connsiteX16" fmla="*/ 167325 w 2850439"/>
                  <a:gd name="connsiteY16" fmla="*/ 5306255 h 5764546"/>
                  <a:gd name="connsiteX17" fmla="*/ 170287 w 2850439"/>
                  <a:gd name="connsiteY17" fmla="*/ 5335870 h 5764546"/>
                  <a:gd name="connsiteX18" fmla="*/ 174729 w 2850439"/>
                  <a:gd name="connsiteY18" fmla="*/ 5365485 h 5764546"/>
                  <a:gd name="connsiteX19" fmla="*/ 182133 w 2850439"/>
                  <a:gd name="connsiteY19" fmla="*/ 5393619 h 5764546"/>
                  <a:gd name="connsiteX20" fmla="*/ 192498 w 2850439"/>
                  <a:gd name="connsiteY20" fmla="*/ 5420272 h 5764546"/>
                  <a:gd name="connsiteX21" fmla="*/ 204344 w 2850439"/>
                  <a:gd name="connsiteY21" fmla="*/ 5445445 h 5764546"/>
                  <a:gd name="connsiteX22" fmla="*/ 217671 w 2850439"/>
                  <a:gd name="connsiteY22" fmla="*/ 5467656 h 5764546"/>
                  <a:gd name="connsiteX23" fmla="*/ 235440 w 2850439"/>
                  <a:gd name="connsiteY23" fmla="*/ 5489867 h 5764546"/>
                  <a:gd name="connsiteX24" fmla="*/ 254689 w 2850439"/>
                  <a:gd name="connsiteY24" fmla="*/ 5512079 h 5764546"/>
                  <a:gd name="connsiteX25" fmla="*/ 275420 w 2850439"/>
                  <a:gd name="connsiteY25" fmla="*/ 5529848 h 5764546"/>
                  <a:gd name="connsiteX26" fmla="*/ 297631 w 2850439"/>
                  <a:gd name="connsiteY26" fmla="*/ 5547617 h 5764546"/>
                  <a:gd name="connsiteX27" fmla="*/ 321323 w 2850439"/>
                  <a:gd name="connsiteY27" fmla="*/ 5562424 h 5764546"/>
                  <a:gd name="connsiteX28" fmla="*/ 346496 w 2850439"/>
                  <a:gd name="connsiteY28" fmla="*/ 5574270 h 5764546"/>
                  <a:gd name="connsiteX29" fmla="*/ 374630 w 2850439"/>
                  <a:gd name="connsiteY29" fmla="*/ 5584635 h 5764546"/>
                  <a:gd name="connsiteX30" fmla="*/ 401283 w 2850439"/>
                  <a:gd name="connsiteY30" fmla="*/ 5592039 h 5764546"/>
                  <a:gd name="connsiteX31" fmla="*/ 429418 w 2850439"/>
                  <a:gd name="connsiteY31" fmla="*/ 5595001 h 5764546"/>
                  <a:gd name="connsiteX32" fmla="*/ 459032 w 2850439"/>
                  <a:gd name="connsiteY32" fmla="*/ 5596481 h 5764546"/>
                  <a:gd name="connsiteX33" fmla="*/ 2391408 w 2850439"/>
                  <a:gd name="connsiteY33" fmla="*/ 5596481 h 5764546"/>
                  <a:gd name="connsiteX34" fmla="*/ 2422504 w 2850439"/>
                  <a:gd name="connsiteY34" fmla="*/ 5595001 h 5764546"/>
                  <a:gd name="connsiteX35" fmla="*/ 2449157 w 2850439"/>
                  <a:gd name="connsiteY35" fmla="*/ 5592039 h 5764546"/>
                  <a:gd name="connsiteX36" fmla="*/ 2478772 w 2850439"/>
                  <a:gd name="connsiteY36" fmla="*/ 5584635 h 5764546"/>
                  <a:gd name="connsiteX37" fmla="*/ 2503944 w 2850439"/>
                  <a:gd name="connsiteY37" fmla="*/ 5574270 h 5764546"/>
                  <a:gd name="connsiteX38" fmla="*/ 2532079 w 2850439"/>
                  <a:gd name="connsiteY38" fmla="*/ 5562424 h 5764546"/>
                  <a:gd name="connsiteX39" fmla="*/ 2554290 w 2850439"/>
                  <a:gd name="connsiteY39" fmla="*/ 5547617 h 5764546"/>
                  <a:gd name="connsiteX40" fmla="*/ 2576501 w 2850439"/>
                  <a:gd name="connsiteY40" fmla="*/ 5529848 h 5764546"/>
                  <a:gd name="connsiteX41" fmla="*/ 2598712 w 2850439"/>
                  <a:gd name="connsiteY41" fmla="*/ 5512079 h 5764546"/>
                  <a:gd name="connsiteX42" fmla="*/ 2616481 w 2850439"/>
                  <a:gd name="connsiteY42" fmla="*/ 5489867 h 5764546"/>
                  <a:gd name="connsiteX43" fmla="*/ 2634250 w 2850439"/>
                  <a:gd name="connsiteY43" fmla="*/ 5467656 h 5764546"/>
                  <a:gd name="connsiteX44" fmla="*/ 2649058 w 2850439"/>
                  <a:gd name="connsiteY44" fmla="*/ 5445445 h 5764546"/>
                  <a:gd name="connsiteX45" fmla="*/ 2660904 w 2850439"/>
                  <a:gd name="connsiteY45" fmla="*/ 5420272 h 5764546"/>
                  <a:gd name="connsiteX46" fmla="*/ 2671269 w 2850439"/>
                  <a:gd name="connsiteY46" fmla="*/ 5393619 h 5764546"/>
                  <a:gd name="connsiteX47" fmla="*/ 2675711 w 2850439"/>
                  <a:gd name="connsiteY47" fmla="*/ 5365485 h 5764546"/>
                  <a:gd name="connsiteX48" fmla="*/ 2680154 w 2850439"/>
                  <a:gd name="connsiteY48" fmla="*/ 5335870 h 5764546"/>
                  <a:gd name="connsiteX49" fmla="*/ 2683115 w 2850439"/>
                  <a:gd name="connsiteY49" fmla="*/ 5306255 h 5764546"/>
                  <a:gd name="connsiteX50" fmla="*/ 2683115 w 2850439"/>
                  <a:gd name="connsiteY50" fmla="*/ 458290 h 5764546"/>
                  <a:gd name="connsiteX51" fmla="*/ 2680154 w 2850439"/>
                  <a:gd name="connsiteY51" fmla="*/ 428675 h 5764546"/>
                  <a:gd name="connsiteX52" fmla="*/ 2675711 w 2850439"/>
                  <a:gd name="connsiteY52" fmla="*/ 399060 h 5764546"/>
                  <a:gd name="connsiteX53" fmla="*/ 2671269 w 2850439"/>
                  <a:gd name="connsiteY53" fmla="*/ 370926 h 5764546"/>
                  <a:gd name="connsiteX54" fmla="*/ 2660904 w 2850439"/>
                  <a:gd name="connsiteY54" fmla="*/ 344273 h 5764546"/>
                  <a:gd name="connsiteX55" fmla="*/ 2649058 w 2850439"/>
                  <a:gd name="connsiteY55" fmla="*/ 319100 h 5764546"/>
                  <a:gd name="connsiteX56" fmla="*/ 2634250 w 2850439"/>
                  <a:gd name="connsiteY56" fmla="*/ 293927 h 5764546"/>
                  <a:gd name="connsiteX57" fmla="*/ 2616481 w 2850439"/>
                  <a:gd name="connsiteY57" fmla="*/ 271716 h 5764546"/>
                  <a:gd name="connsiteX58" fmla="*/ 2598712 w 2850439"/>
                  <a:gd name="connsiteY58" fmla="*/ 250986 h 5764546"/>
                  <a:gd name="connsiteX59" fmla="*/ 2576501 w 2850439"/>
                  <a:gd name="connsiteY59" fmla="*/ 231736 h 5764546"/>
                  <a:gd name="connsiteX60" fmla="*/ 2554290 w 2850439"/>
                  <a:gd name="connsiteY60" fmla="*/ 216929 h 5764546"/>
                  <a:gd name="connsiteX61" fmla="*/ 2532079 w 2850439"/>
                  <a:gd name="connsiteY61" fmla="*/ 202121 h 5764546"/>
                  <a:gd name="connsiteX62" fmla="*/ 2503944 w 2850439"/>
                  <a:gd name="connsiteY62" fmla="*/ 188794 h 5764546"/>
                  <a:gd name="connsiteX63" fmla="*/ 2478772 w 2850439"/>
                  <a:gd name="connsiteY63" fmla="*/ 179910 h 5764546"/>
                  <a:gd name="connsiteX64" fmla="*/ 2449157 w 2850439"/>
                  <a:gd name="connsiteY64" fmla="*/ 172506 h 5764546"/>
                  <a:gd name="connsiteX65" fmla="*/ 2422504 w 2850439"/>
                  <a:gd name="connsiteY65" fmla="*/ 166583 h 5764546"/>
                  <a:gd name="connsiteX66" fmla="*/ 2391408 w 2850439"/>
                  <a:gd name="connsiteY66" fmla="*/ 166583 h 5764546"/>
                  <a:gd name="connsiteX67" fmla="*/ 2179661 w 2850439"/>
                  <a:gd name="connsiteY67" fmla="*/ 166583 h 5764546"/>
                  <a:gd name="connsiteX68" fmla="*/ 2167815 w 2850439"/>
                  <a:gd name="connsiteY68" fmla="*/ 166583 h 5764546"/>
                  <a:gd name="connsiteX69" fmla="*/ 2157450 w 2850439"/>
                  <a:gd name="connsiteY69" fmla="*/ 169545 h 5764546"/>
                  <a:gd name="connsiteX70" fmla="*/ 2147084 w 2850439"/>
                  <a:gd name="connsiteY70" fmla="*/ 173987 h 5764546"/>
                  <a:gd name="connsiteX71" fmla="*/ 2139681 w 2850439"/>
                  <a:gd name="connsiteY71" fmla="*/ 181391 h 5764546"/>
                  <a:gd name="connsiteX72" fmla="*/ 2132277 w 2850439"/>
                  <a:gd name="connsiteY72" fmla="*/ 188794 h 5764546"/>
                  <a:gd name="connsiteX73" fmla="*/ 2127835 w 2850439"/>
                  <a:gd name="connsiteY73" fmla="*/ 199160 h 5764546"/>
                  <a:gd name="connsiteX74" fmla="*/ 2124873 w 2850439"/>
                  <a:gd name="connsiteY74" fmla="*/ 209525 h 5764546"/>
                  <a:gd name="connsiteX75" fmla="*/ 2124873 w 2850439"/>
                  <a:gd name="connsiteY75" fmla="*/ 221371 h 5764546"/>
                  <a:gd name="connsiteX76" fmla="*/ 2123392 w 2850439"/>
                  <a:gd name="connsiteY76" fmla="*/ 236178 h 5764546"/>
                  <a:gd name="connsiteX77" fmla="*/ 2123392 w 2850439"/>
                  <a:gd name="connsiteY77" fmla="*/ 250986 h 5764546"/>
                  <a:gd name="connsiteX78" fmla="*/ 2113027 w 2850439"/>
                  <a:gd name="connsiteY78" fmla="*/ 279120 h 5764546"/>
                  <a:gd name="connsiteX79" fmla="*/ 2101181 w 2850439"/>
                  <a:gd name="connsiteY79" fmla="*/ 304293 h 5764546"/>
                  <a:gd name="connsiteX80" fmla="*/ 2080451 w 2850439"/>
                  <a:gd name="connsiteY80" fmla="*/ 326504 h 5764546"/>
                  <a:gd name="connsiteX81" fmla="*/ 2058240 w 2850439"/>
                  <a:gd name="connsiteY81" fmla="*/ 344273 h 5764546"/>
                  <a:gd name="connsiteX82" fmla="*/ 2033067 w 2850439"/>
                  <a:gd name="connsiteY82" fmla="*/ 359080 h 5764546"/>
                  <a:gd name="connsiteX83" fmla="*/ 2006413 w 2850439"/>
                  <a:gd name="connsiteY83" fmla="*/ 366484 h 5764546"/>
                  <a:gd name="connsiteX84" fmla="*/ 1991606 w 2850439"/>
                  <a:gd name="connsiteY84" fmla="*/ 367965 h 5764546"/>
                  <a:gd name="connsiteX85" fmla="*/ 1975318 w 2850439"/>
                  <a:gd name="connsiteY85" fmla="*/ 367965 h 5764546"/>
                  <a:gd name="connsiteX86" fmla="*/ 875123 w 2850439"/>
                  <a:gd name="connsiteY86" fmla="*/ 367965 h 5764546"/>
                  <a:gd name="connsiteX87" fmla="*/ 860315 w 2850439"/>
                  <a:gd name="connsiteY87" fmla="*/ 367965 h 5764546"/>
                  <a:gd name="connsiteX88" fmla="*/ 845508 w 2850439"/>
                  <a:gd name="connsiteY88" fmla="*/ 366484 h 5764546"/>
                  <a:gd name="connsiteX89" fmla="*/ 817373 w 2850439"/>
                  <a:gd name="connsiteY89" fmla="*/ 359080 h 5764546"/>
                  <a:gd name="connsiteX90" fmla="*/ 792201 w 2850439"/>
                  <a:gd name="connsiteY90" fmla="*/ 344273 h 5764546"/>
                  <a:gd name="connsiteX91" fmla="*/ 769989 w 2850439"/>
                  <a:gd name="connsiteY91" fmla="*/ 326504 h 5764546"/>
                  <a:gd name="connsiteX92" fmla="*/ 752220 w 2850439"/>
                  <a:gd name="connsiteY92" fmla="*/ 304293 h 5764546"/>
                  <a:gd name="connsiteX93" fmla="*/ 737413 w 2850439"/>
                  <a:gd name="connsiteY93" fmla="*/ 279120 h 5764546"/>
                  <a:gd name="connsiteX94" fmla="*/ 730009 w 2850439"/>
                  <a:gd name="connsiteY94" fmla="*/ 250986 h 5764546"/>
                  <a:gd name="connsiteX95" fmla="*/ 728529 w 2850439"/>
                  <a:gd name="connsiteY95" fmla="*/ 236178 h 5764546"/>
                  <a:gd name="connsiteX96" fmla="*/ 728529 w 2850439"/>
                  <a:gd name="connsiteY96" fmla="*/ 221371 h 5764546"/>
                  <a:gd name="connsiteX97" fmla="*/ 725567 w 2850439"/>
                  <a:gd name="connsiteY97" fmla="*/ 209525 h 5764546"/>
                  <a:gd name="connsiteX98" fmla="*/ 722606 w 2850439"/>
                  <a:gd name="connsiteY98" fmla="*/ 199160 h 5764546"/>
                  <a:gd name="connsiteX99" fmla="*/ 718163 w 2850439"/>
                  <a:gd name="connsiteY99" fmla="*/ 188794 h 5764546"/>
                  <a:gd name="connsiteX100" fmla="*/ 710760 w 2850439"/>
                  <a:gd name="connsiteY100" fmla="*/ 181391 h 5764546"/>
                  <a:gd name="connsiteX101" fmla="*/ 703356 w 2850439"/>
                  <a:gd name="connsiteY101" fmla="*/ 173987 h 5764546"/>
                  <a:gd name="connsiteX102" fmla="*/ 692991 w 2850439"/>
                  <a:gd name="connsiteY102" fmla="*/ 169545 h 5764546"/>
                  <a:gd name="connsiteX103" fmla="*/ 682625 w 2850439"/>
                  <a:gd name="connsiteY103" fmla="*/ 166583 h 5764546"/>
                  <a:gd name="connsiteX104" fmla="*/ 673741 w 2850439"/>
                  <a:gd name="connsiteY104" fmla="*/ 166583 h 5764546"/>
                  <a:gd name="connsiteX105" fmla="*/ 459032 w 2850439"/>
                  <a:gd name="connsiteY105" fmla="*/ 166583 h 5764546"/>
                  <a:gd name="connsiteX106" fmla="*/ 439782 w 2850439"/>
                  <a:gd name="connsiteY106" fmla="*/ 0 h 5764546"/>
                  <a:gd name="connsiteX107" fmla="*/ 2412138 w 2850439"/>
                  <a:gd name="connsiteY107" fmla="*/ 0 h 5764546"/>
                  <a:gd name="connsiteX108" fmla="*/ 2456560 w 2850439"/>
                  <a:gd name="connsiteY108" fmla="*/ 2962 h 5764546"/>
                  <a:gd name="connsiteX109" fmla="*/ 2500982 w 2850439"/>
                  <a:gd name="connsiteY109" fmla="*/ 8885 h 5764546"/>
                  <a:gd name="connsiteX110" fmla="*/ 2543924 w 2850439"/>
                  <a:gd name="connsiteY110" fmla="*/ 20731 h 5764546"/>
                  <a:gd name="connsiteX111" fmla="*/ 2583904 w 2850439"/>
                  <a:gd name="connsiteY111" fmla="*/ 32577 h 5764546"/>
                  <a:gd name="connsiteX112" fmla="*/ 2620923 w 2850439"/>
                  <a:gd name="connsiteY112" fmla="*/ 53307 h 5764546"/>
                  <a:gd name="connsiteX113" fmla="*/ 2656461 w 2850439"/>
                  <a:gd name="connsiteY113" fmla="*/ 75518 h 5764546"/>
                  <a:gd name="connsiteX114" fmla="*/ 2690518 w 2850439"/>
                  <a:gd name="connsiteY114" fmla="*/ 100691 h 5764546"/>
                  <a:gd name="connsiteX115" fmla="*/ 2720133 w 2850439"/>
                  <a:gd name="connsiteY115" fmla="*/ 127344 h 5764546"/>
                  <a:gd name="connsiteX116" fmla="*/ 2751229 w 2850439"/>
                  <a:gd name="connsiteY116" fmla="*/ 159921 h 5764546"/>
                  <a:gd name="connsiteX117" fmla="*/ 2774921 w 2850439"/>
                  <a:gd name="connsiteY117" fmla="*/ 192497 h 5764546"/>
                  <a:gd name="connsiteX118" fmla="*/ 2798613 w 2850439"/>
                  <a:gd name="connsiteY118" fmla="*/ 229516 h 5764546"/>
                  <a:gd name="connsiteX119" fmla="*/ 2814901 w 2850439"/>
                  <a:gd name="connsiteY119" fmla="*/ 266535 h 5764546"/>
                  <a:gd name="connsiteX120" fmla="*/ 2829708 w 2850439"/>
                  <a:gd name="connsiteY120" fmla="*/ 306515 h 5764546"/>
                  <a:gd name="connsiteX121" fmla="*/ 2840074 w 2850439"/>
                  <a:gd name="connsiteY121" fmla="*/ 349456 h 5764546"/>
                  <a:gd name="connsiteX122" fmla="*/ 2847478 w 2850439"/>
                  <a:gd name="connsiteY122" fmla="*/ 392398 h 5764546"/>
                  <a:gd name="connsiteX123" fmla="*/ 2850439 w 2850439"/>
                  <a:gd name="connsiteY123" fmla="*/ 436820 h 5764546"/>
                  <a:gd name="connsiteX124" fmla="*/ 2850439 w 2850439"/>
                  <a:gd name="connsiteY124" fmla="*/ 5329207 h 5764546"/>
                  <a:gd name="connsiteX125" fmla="*/ 2847478 w 2850439"/>
                  <a:gd name="connsiteY125" fmla="*/ 5373629 h 5764546"/>
                  <a:gd name="connsiteX126" fmla="*/ 2840074 w 2850439"/>
                  <a:gd name="connsiteY126" fmla="*/ 5416571 h 5764546"/>
                  <a:gd name="connsiteX127" fmla="*/ 2829708 w 2850439"/>
                  <a:gd name="connsiteY127" fmla="*/ 5458032 h 5764546"/>
                  <a:gd name="connsiteX128" fmla="*/ 2814901 w 2850439"/>
                  <a:gd name="connsiteY128" fmla="*/ 5498012 h 5764546"/>
                  <a:gd name="connsiteX129" fmla="*/ 2798613 w 2850439"/>
                  <a:gd name="connsiteY129" fmla="*/ 5535031 h 5764546"/>
                  <a:gd name="connsiteX130" fmla="*/ 2774921 w 2850439"/>
                  <a:gd name="connsiteY130" fmla="*/ 5573530 h 5764546"/>
                  <a:gd name="connsiteX131" fmla="*/ 2751229 w 2850439"/>
                  <a:gd name="connsiteY131" fmla="*/ 5606106 h 5764546"/>
                  <a:gd name="connsiteX132" fmla="*/ 2720133 w 2850439"/>
                  <a:gd name="connsiteY132" fmla="*/ 5637202 h 5764546"/>
                  <a:gd name="connsiteX133" fmla="*/ 2690518 w 2850439"/>
                  <a:gd name="connsiteY133" fmla="*/ 5665336 h 5764546"/>
                  <a:gd name="connsiteX134" fmla="*/ 2656461 w 2850439"/>
                  <a:gd name="connsiteY134" fmla="*/ 5690509 h 5764546"/>
                  <a:gd name="connsiteX135" fmla="*/ 2620923 w 2850439"/>
                  <a:gd name="connsiteY135" fmla="*/ 5712720 h 5764546"/>
                  <a:gd name="connsiteX136" fmla="*/ 2583904 w 2850439"/>
                  <a:gd name="connsiteY136" fmla="*/ 5730489 h 5764546"/>
                  <a:gd name="connsiteX137" fmla="*/ 2543924 w 2850439"/>
                  <a:gd name="connsiteY137" fmla="*/ 5745297 h 5764546"/>
                  <a:gd name="connsiteX138" fmla="*/ 2500982 w 2850439"/>
                  <a:gd name="connsiteY138" fmla="*/ 5754181 h 5764546"/>
                  <a:gd name="connsiteX139" fmla="*/ 2456560 w 2850439"/>
                  <a:gd name="connsiteY139" fmla="*/ 5763066 h 5764546"/>
                  <a:gd name="connsiteX140" fmla="*/ 2412138 w 2850439"/>
                  <a:gd name="connsiteY140" fmla="*/ 5764546 h 5764546"/>
                  <a:gd name="connsiteX141" fmla="*/ 439782 w 2850439"/>
                  <a:gd name="connsiteY141" fmla="*/ 5764546 h 5764546"/>
                  <a:gd name="connsiteX142" fmla="*/ 393879 w 2850439"/>
                  <a:gd name="connsiteY142" fmla="*/ 5763066 h 5764546"/>
                  <a:gd name="connsiteX143" fmla="*/ 352418 w 2850439"/>
                  <a:gd name="connsiteY143" fmla="*/ 5754181 h 5764546"/>
                  <a:gd name="connsiteX144" fmla="*/ 309476 w 2850439"/>
                  <a:gd name="connsiteY144" fmla="*/ 5745297 h 5764546"/>
                  <a:gd name="connsiteX145" fmla="*/ 269496 w 2850439"/>
                  <a:gd name="connsiteY145" fmla="*/ 5730489 h 5764546"/>
                  <a:gd name="connsiteX146" fmla="*/ 229516 w 2850439"/>
                  <a:gd name="connsiteY146" fmla="*/ 5712720 h 5764546"/>
                  <a:gd name="connsiteX147" fmla="*/ 195459 w 2850439"/>
                  <a:gd name="connsiteY147" fmla="*/ 5690509 h 5764546"/>
                  <a:gd name="connsiteX148" fmla="*/ 159921 w 2850439"/>
                  <a:gd name="connsiteY148" fmla="*/ 5665336 h 5764546"/>
                  <a:gd name="connsiteX149" fmla="*/ 130306 w 2850439"/>
                  <a:gd name="connsiteY149" fmla="*/ 5637202 h 5764546"/>
                  <a:gd name="connsiteX150" fmla="*/ 100691 w 2850439"/>
                  <a:gd name="connsiteY150" fmla="*/ 5606106 h 5764546"/>
                  <a:gd name="connsiteX151" fmla="*/ 75518 w 2850439"/>
                  <a:gd name="connsiteY151" fmla="*/ 5573530 h 5764546"/>
                  <a:gd name="connsiteX152" fmla="*/ 54788 w 2850439"/>
                  <a:gd name="connsiteY152" fmla="*/ 5535031 h 5764546"/>
                  <a:gd name="connsiteX153" fmla="*/ 35538 w 2850439"/>
                  <a:gd name="connsiteY153" fmla="*/ 5498012 h 5764546"/>
                  <a:gd name="connsiteX154" fmla="*/ 20731 w 2850439"/>
                  <a:gd name="connsiteY154" fmla="*/ 5458032 h 5764546"/>
                  <a:gd name="connsiteX155" fmla="*/ 10365 w 2850439"/>
                  <a:gd name="connsiteY155" fmla="*/ 5416571 h 5764546"/>
                  <a:gd name="connsiteX156" fmla="*/ 2962 w 2850439"/>
                  <a:gd name="connsiteY156" fmla="*/ 5373629 h 5764546"/>
                  <a:gd name="connsiteX157" fmla="*/ 0 w 2850439"/>
                  <a:gd name="connsiteY157" fmla="*/ 5329207 h 5764546"/>
                  <a:gd name="connsiteX158" fmla="*/ 0 w 2850439"/>
                  <a:gd name="connsiteY158" fmla="*/ 436820 h 5764546"/>
                  <a:gd name="connsiteX159" fmla="*/ 2962 w 2850439"/>
                  <a:gd name="connsiteY159" fmla="*/ 392398 h 5764546"/>
                  <a:gd name="connsiteX160" fmla="*/ 10365 w 2850439"/>
                  <a:gd name="connsiteY160" fmla="*/ 349456 h 5764546"/>
                  <a:gd name="connsiteX161" fmla="*/ 20731 w 2850439"/>
                  <a:gd name="connsiteY161" fmla="*/ 306515 h 5764546"/>
                  <a:gd name="connsiteX162" fmla="*/ 35538 w 2850439"/>
                  <a:gd name="connsiteY162" fmla="*/ 266535 h 5764546"/>
                  <a:gd name="connsiteX163" fmla="*/ 54788 w 2850439"/>
                  <a:gd name="connsiteY163" fmla="*/ 229516 h 5764546"/>
                  <a:gd name="connsiteX164" fmla="*/ 75518 w 2850439"/>
                  <a:gd name="connsiteY164" fmla="*/ 192497 h 5764546"/>
                  <a:gd name="connsiteX165" fmla="*/ 100691 w 2850439"/>
                  <a:gd name="connsiteY165" fmla="*/ 159921 h 5764546"/>
                  <a:gd name="connsiteX166" fmla="*/ 130306 w 2850439"/>
                  <a:gd name="connsiteY166" fmla="*/ 127344 h 5764546"/>
                  <a:gd name="connsiteX167" fmla="*/ 159921 w 2850439"/>
                  <a:gd name="connsiteY167" fmla="*/ 100691 h 5764546"/>
                  <a:gd name="connsiteX168" fmla="*/ 195459 w 2850439"/>
                  <a:gd name="connsiteY168" fmla="*/ 75518 h 5764546"/>
                  <a:gd name="connsiteX169" fmla="*/ 229516 w 2850439"/>
                  <a:gd name="connsiteY169" fmla="*/ 53307 h 5764546"/>
                  <a:gd name="connsiteX170" fmla="*/ 269496 w 2850439"/>
                  <a:gd name="connsiteY170" fmla="*/ 32577 h 5764546"/>
                  <a:gd name="connsiteX171" fmla="*/ 309476 w 2850439"/>
                  <a:gd name="connsiteY171" fmla="*/ 20731 h 5764546"/>
                  <a:gd name="connsiteX172" fmla="*/ 352418 w 2850439"/>
                  <a:gd name="connsiteY172" fmla="*/ 8885 h 5764546"/>
                  <a:gd name="connsiteX173" fmla="*/ 393879 w 2850439"/>
                  <a:gd name="connsiteY173" fmla="*/ 2962 h 576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2850439" h="5764546">
                    <a:moveTo>
                      <a:pt x="429418" y="166583"/>
                    </a:moveTo>
                    <a:lnTo>
                      <a:pt x="401283" y="172506"/>
                    </a:lnTo>
                    <a:lnTo>
                      <a:pt x="374630" y="179910"/>
                    </a:lnTo>
                    <a:lnTo>
                      <a:pt x="346496" y="188794"/>
                    </a:lnTo>
                    <a:lnTo>
                      <a:pt x="321323" y="202121"/>
                    </a:lnTo>
                    <a:lnTo>
                      <a:pt x="297631" y="216929"/>
                    </a:lnTo>
                    <a:lnTo>
                      <a:pt x="275420" y="231736"/>
                    </a:lnTo>
                    <a:lnTo>
                      <a:pt x="254689" y="250986"/>
                    </a:lnTo>
                    <a:lnTo>
                      <a:pt x="235440" y="271716"/>
                    </a:lnTo>
                    <a:lnTo>
                      <a:pt x="217671" y="293927"/>
                    </a:lnTo>
                    <a:lnTo>
                      <a:pt x="204344" y="319100"/>
                    </a:lnTo>
                    <a:lnTo>
                      <a:pt x="192498" y="344273"/>
                    </a:lnTo>
                    <a:lnTo>
                      <a:pt x="182133" y="370926"/>
                    </a:lnTo>
                    <a:lnTo>
                      <a:pt x="174729" y="399060"/>
                    </a:lnTo>
                    <a:lnTo>
                      <a:pt x="170287" y="428675"/>
                    </a:lnTo>
                    <a:lnTo>
                      <a:pt x="167325" y="458290"/>
                    </a:lnTo>
                    <a:lnTo>
                      <a:pt x="167325" y="5306255"/>
                    </a:lnTo>
                    <a:lnTo>
                      <a:pt x="170287" y="5335870"/>
                    </a:lnTo>
                    <a:lnTo>
                      <a:pt x="174729" y="5365485"/>
                    </a:lnTo>
                    <a:lnTo>
                      <a:pt x="182133" y="5393619"/>
                    </a:lnTo>
                    <a:lnTo>
                      <a:pt x="192498" y="5420272"/>
                    </a:lnTo>
                    <a:lnTo>
                      <a:pt x="204344" y="5445445"/>
                    </a:lnTo>
                    <a:lnTo>
                      <a:pt x="217671" y="5467656"/>
                    </a:lnTo>
                    <a:lnTo>
                      <a:pt x="235440" y="5489867"/>
                    </a:lnTo>
                    <a:lnTo>
                      <a:pt x="254689" y="5512079"/>
                    </a:lnTo>
                    <a:lnTo>
                      <a:pt x="275420" y="5529848"/>
                    </a:lnTo>
                    <a:lnTo>
                      <a:pt x="297631" y="5547617"/>
                    </a:lnTo>
                    <a:lnTo>
                      <a:pt x="321323" y="5562424"/>
                    </a:lnTo>
                    <a:lnTo>
                      <a:pt x="346496" y="5574270"/>
                    </a:lnTo>
                    <a:lnTo>
                      <a:pt x="374630" y="5584635"/>
                    </a:lnTo>
                    <a:lnTo>
                      <a:pt x="401283" y="5592039"/>
                    </a:lnTo>
                    <a:lnTo>
                      <a:pt x="429418" y="5595001"/>
                    </a:lnTo>
                    <a:lnTo>
                      <a:pt x="459032" y="5596481"/>
                    </a:lnTo>
                    <a:lnTo>
                      <a:pt x="2391408" y="5596481"/>
                    </a:lnTo>
                    <a:lnTo>
                      <a:pt x="2422504" y="5595001"/>
                    </a:lnTo>
                    <a:lnTo>
                      <a:pt x="2449157" y="5592039"/>
                    </a:lnTo>
                    <a:lnTo>
                      <a:pt x="2478772" y="5584635"/>
                    </a:lnTo>
                    <a:lnTo>
                      <a:pt x="2503944" y="5574270"/>
                    </a:lnTo>
                    <a:lnTo>
                      <a:pt x="2532079" y="5562424"/>
                    </a:lnTo>
                    <a:lnTo>
                      <a:pt x="2554290" y="5547617"/>
                    </a:lnTo>
                    <a:lnTo>
                      <a:pt x="2576501" y="5529848"/>
                    </a:lnTo>
                    <a:lnTo>
                      <a:pt x="2598712" y="5512079"/>
                    </a:lnTo>
                    <a:lnTo>
                      <a:pt x="2616481" y="5489867"/>
                    </a:lnTo>
                    <a:lnTo>
                      <a:pt x="2634250" y="5467656"/>
                    </a:lnTo>
                    <a:lnTo>
                      <a:pt x="2649058" y="5445445"/>
                    </a:lnTo>
                    <a:lnTo>
                      <a:pt x="2660904" y="5420272"/>
                    </a:lnTo>
                    <a:lnTo>
                      <a:pt x="2671269" y="5393619"/>
                    </a:lnTo>
                    <a:lnTo>
                      <a:pt x="2675711" y="5365485"/>
                    </a:lnTo>
                    <a:lnTo>
                      <a:pt x="2680154" y="5335870"/>
                    </a:lnTo>
                    <a:lnTo>
                      <a:pt x="2683115" y="5306255"/>
                    </a:lnTo>
                    <a:lnTo>
                      <a:pt x="2683115" y="458290"/>
                    </a:lnTo>
                    <a:lnTo>
                      <a:pt x="2680154" y="428675"/>
                    </a:lnTo>
                    <a:lnTo>
                      <a:pt x="2675711" y="399060"/>
                    </a:lnTo>
                    <a:lnTo>
                      <a:pt x="2671269" y="370926"/>
                    </a:lnTo>
                    <a:lnTo>
                      <a:pt x="2660904" y="344273"/>
                    </a:lnTo>
                    <a:lnTo>
                      <a:pt x="2649058" y="319100"/>
                    </a:lnTo>
                    <a:lnTo>
                      <a:pt x="2634250" y="293927"/>
                    </a:lnTo>
                    <a:lnTo>
                      <a:pt x="2616481" y="271716"/>
                    </a:lnTo>
                    <a:lnTo>
                      <a:pt x="2598712" y="250986"/>
                    </a:lnTo>
                    <a:lnTo>
                      <a:pt x="2576501" y="231736"/>
                    </a:lnTo>
                    <a:lnTo>
                      <a:pt x="2554290" y="216929"/>
                    </a:lnTo>
                    <a:lnTo>
                      <a:pt x="2532079" y="202121"/>
                    </a:lnTo>
                    <a:lnTo>
                      <a:pt x="2503944" y="188794"/>
                    </a:lnTo>
                    <a:lnTo>
                      <a:pt x="2478772" y="179910"/>
                    </a:lnTo>
                    <a:lnTo>
                      <a:pt x="2449157" y="172506"/>
                    </a:lnTo>
                    <a:lnTo>
                      <a:pt x="2422504" y="166583"/>
                    </a:lnTo>
                    <a:lnTo>
                      <a:pt x="2391408" y="166583"/>
                    </a:lnTo>
                    <a:lnTo>
                      <a:pt x="2179661" y="166583"/>
                    </a:lnTo>
                    <a:lnTo>
                      <a:pt x="2167815" y="166583"/>
                    </a:lnTo>
                    <a:lnTo>
                      <a:pt x="2157450" y="169545"/>
                    </a:lnTo>
                    <a:lnTo>
                      <a:pt x="2147084" y="173987"/>
                    </a:lnTo>
                    <a:lnTo>
                      <a:pt x="2139681" y="181391"/>
                    </a:lnTo>
                    <a:lnTo>
                      <a:pt x="2132277" y="188794"/>
                    </a:lnTo>
                    <a:lnTo>
                      <a:pt x="2127835" y="199160"/>
                    </a:lnTo>
                    <a:lnTo>
                      <a:pt x="2124873" y="209525"/>
                    </a:lnTo>
                    <a:lnTo>
                      <a:pt x="2124873" y="221371"/>
                    </a:lnTo>
                    <a:lnTo>
                      <a:pt x="2123392" y="236178"/>
                    </a:lnTo>
                    <a:lnTo>
                      <a:pt x="2123392" y="250986"/>
                    </a:lnTo>
                    <a:lnTo>
                      <a:pt x="2113027" y="279120"/>
                    </a:lnTo>
                    <a:lnTo>
                      <a:pt x="2101181" y="304293"/>
                    </a:lnTo>
                    <a:lnTo>
                      <a:pt x="2080451" y="326504"/>
                    </a:lnTo>
                    <a:lnTo>
                      <a:pt x="2058240" y="344273"/>
                    </a:lnTo>
                    <a:lnTo>
                      <a:pt x="2033067" y="359080"/>
                    </a:lnTo>
                    <a:lnTo>
                      <a:pt x="2006413" y="366484"/>
                    </a:lnTo>
                    <a:lnTo>
                      <a:pt x="1991606" y="367965"/>
                    </a:lnTo>
                    <a:lnTo>
                      <a:pt x="1975318" y="367965"/>
                    </a:lnTo>
                    <a:lnTo>
                      <a:pt x="875123" y="367965"/>
                    </a:lnTo>
                    <a:lnTo>
                      <a:pt x="860315" y="367965"/>
                    </a:lnTo>
                    <a:lnTo>
                      <a:pt x="845508" y="366484"/>
                    </a:lnTo>
                    <a:lnTo>
                      <a:pt x="817373" y="359080"/>
                    </a:lnTo>
                    <a:lnTo>
                      <a:pt x="792201" y="344273"/>
                    </a:lnTo>
                    <a:lnTo>
                      <a:pt x="769989" y="326504"/>
                    </a:lnTo>
                    <a:lnTo>
                      <a:pt x="752220" y="304293"/>
                    </a:lnTo>
                    <a:lnTo>
                      <a:pt x="737413" y="279120"/>
                    </a:lnTo>
                    <a:lnTo>
                      <a:pt x="730009" y="250986"/>
                    </a:lnTo>
                    <a:lnTo>
                      <a:pt x="728529" y="236178"/>
                    </a:lnTo>
                    <a:lnTo>
                      <a:pt x="728529" y="221371"/>
                    </a:lnTo>
                    <a:lnTo>
                      <a:pt x="725567" y="209525"/>
                    </a:lnTo>
                    <a:lnTo>
                      <a:pt x="722606" y="199160"/>
                    </a:lnTo>
                    <a:lnTo>
                      <a:pt x="718163" y="188794"/>
                    </a:lnTo>
                    <a:lnTo>
                      <a:pt x="710760" y="181391"/>
                    </a:lnTo>
                    <a:lnTo>
                      <a:pt x="703356" y="173987"/>
                    </a:lnTo>
                    <a:lnTo>
                      <a:pt x="692991" y="169545"/>
                    </a:lnTo>
                    <a:lnTo>
                      <a:pt x="682625" y="166583"/>
                    </a:lnTo>
                    <a:lnTo>
                      <a:pt x="673741" y="166583"/>
                    </a:lnTo>
                    <a:lnTo>
                      <a:pt x="459032" y="166583"/>
                    </a:lnTo>
                    <a:close/>
                    <a:moveTo>
                      <a:pt x="439782" y="0"/>
                    </a:moveTo>
                    <a:lnTo>
                      <a:pt x="2412138" y="0"/>
                    </a:lnTo>
                    <a:lnTo>
                      <a:pt x="2456560" y="2962"/>
                    </a:lnTo>
                    <a:lnTo>
                      <a:pt x="2500982" y="8885"/>
                    </a:lnTo>
                    <a:lnTo>
                      <a:pt x="2543924" y="20731"/>
                    </a:lnTo>
                    <a:lnTo>
                      <a:pt x="2583904" y="32577"/>
                    </a:lnTo>
                    <a:lnTo>
                      <a:pt x="2620923" y="53307"/>
                    </a:lnTo>
                    <a:lnTo>
                      <a:pt x="2656461" y="75518"/>
                    </a:lnTo>
                    <a:lnTo>
                      <a:pt x="2690518" y="100691"/>
                    </a:lnTo>
                    <a:lnTo>
                      <a:pt x="2720133" y="127344"/>
                    </a:lnTo>
                    <a:lnTo>
                      <a:pt x="2751229" y="159921"/>
                    </a:lnTo>
                    <a:lnTo>
                      <a:pt x="2774921" y="192497"/>
                    </a:lnTo>
                    <a:lnTo>
                      <a:pt x="2798613" y="229516"/>
                    </a:lnTo>
                    <a:lnTo>
                      <a:pt x="2814901" y="266535"/>
                    </a:lnTo>
                    <a:lnTo>
                      <a:pt x="2829708" y="306515"/>
                    </a:lnTo>
                    <a:lnTo>
                      <a:pt x="2840074" y="349456"/>
                    </a:lnTo>
                    <a:lnTo>
                      <a:pt x="2847478" y="392398"/>
                    </a:lnTo>
                    <a:lnTo>
                      <a:pt x="2850439" y="436820"/>
                    </a:lnTo>
                    <a:lnTo>
                      <a:pt x="2850439" y="5329207"/>
                    </a:lnTo>
                    <a:lnTo>
                      <a:pt x="2847478" y="5373629"/>
                    </a:lnTo>
                    <a:lnTo>
                      <a:pt x="2840074" y="5416571"/>
                    </a:lnTo>
                    <a:lnTo>
                      <a:pt x="2829708" y="5458032"/>
                    </a:lnTo>
                    <a:lnTo>
                      <a:pt x="2814901" y="5498012"/>
                    </a:lnTo>
                    <a:lnTo>
                      <a:pt x="2798613" y="5535031"/>
                    </a:lnTo>
                    <a:lnTo>
                      <a:pt x="2774921" y="5573530"/>
                    </a:lnTo>
                    <a:lnTo>
                      <a:pt x="2751229" y="5606106"/>
                    </a:lnTo>
                    <a:lnTo>
                      <a:pt x="2720133" y="5637202"/>
                    </a:lnTo>
                    <a:lnTo>
                      <a:pt x="2690518" y="5665336"/>
                    </a:lnTo>
                    <a:lnTo>
                      <a:pt x="2656461" y="5690509"/>
                    </a:lnTo>
                    <a:lnTo>
                      <a:pt x="2620923" y="5712720"/>
                    </a:lnTo>
                    <a:lnTo>
                      <a:pt x="2583904" y="5730489"/>
                    </a:lnTo>
                    <a:lnTo>
                      <a:pt x="2543924" y="5745297"/>
                    </a:lnTo>
                    <a:lnTo>
                      <a:pt x="2500982" y="5754181"/>
                    </a:lnTo>
                    <a:lnTo>
                      <a:pt x="2456560" y="5763066"/>
                    </a:lnTo>
                    <a:lnTo>
                      <a:pt x="2412138" y="5764546"/>
                    </a:lnTo>
                    <a:lnTo>
                      <a:pt x="439782" y="5764546"/>
                    </a:lnTo>
                    <a:lnTo>
                      <a:pt x="393879" y="5763066"/>
                    </a:lnTo>
                    <a:lnTo>
                      <a:pt x="352418" y="5754181"/>
                    </a:lnTo>
                    <a:lnTo>
                      <a:pt x="309476" y="5745297"/>
                    </a:lnTo>
                    <a:lnTo>
                      <a:pt x="269496" y="5730489"/>
                    </a:lnTo>
                    <a:lnTo>
                      <a:pt x="229516" y="5712720"/>
                    </a:lnTo>
                    <a:lnTo>
                      <a:pt x="195459" y="5690509"/>
                    </a:lnTo>
                    <a:lnTo>
                      <a:pt x="159921" y="5665336"/>
                    </a:lnTo>
                    <a:lnTo>
                      <a:pt x="130306" y="5637202"/>
                    </a:lnTo>
                    <a:lnTo>
                      <a:pt x="100691" y="5606106"/>
                    </a:lnTo>
                    <a:lnTo>
                      <a:pt x="75518" y="5573530"/>
                    </a:lnTo>
                    <a:lnTo>
                      <a:pt x="54788" y="5535031"/>
                    </a:lnTo>
                    <a:lnTo>
                      <a:pt x="35538" y="5498012"/>
                    </a:lnTo>
                    <a:lnTo>
                      <a:pt x="20731" y="5458032"/>
                    </a:lnTo>
                    <a:lnTo>
                      <a:pt x="10365" y="5416571"/>
                    </a:lnTo>
                    <a:lnTo>
                      <a:pt x="2962" y="5373629"/>
                    </a:lnTo>
                    <a:lnTo>
                      <a:pt x="0" y="5329207"/>
                    </a:lnTo>
                    <a:lnTo>
                      <a:pt x="0" y="436820"/>
                    </a:lnTo>
                    <a:lnTo>
                      <a:pt x="2962" y="392398"/>
                    </a:lnTo>
                    <a:lnTo>
                      <a:pt x="10365" y="349456"/>
                    </a:lnTo>
                    <a:lnTo>
                      <a:pt x="20731" y="306515"/>
                    </a:lnTo>
                    <a:lnTo>
                      <a:pt x="35538" y="266535"/>
                    </a:lnTo>
                    <a:lnTo>
                      <a:pt x="54788" y="229516"/>
                    </a:lnTo>
                    <a:lnTo>
                      <a:pt x="75518" y="192497"/>
                    </a:lnTo>
                    <a:lnTo>
                      <a:pt x="100691" y="159921"/>
                    </a:lnTo>
                    <a:lnTo>
                      <a:pt x="130306" y="127344"/>
                    </a:lnTo>
                    <a:lnTo>
                      <a:pt x="159921" y="100691"/>
                    </a:lnTo>
                    <a:lnTo>
                      <a:pt x="195459" y="75518"/>
                    </a:lnTo>
                    <a:lnTo>
                      <a:pt x="229516" y="53307"/>
                    </a:lnTo>
                    <a:lnTo>
                      <a:pt x="269496" y="32577"/>
                    </a:lnTo>
                    <a:lnTo>
                      <a:pt x="309476" y="20731"/>
                    </a:lnTo>
                    <a:lnTo>
                      <a:pt x="352418" y="8885"/>
                    </a:lnTo>
                    <a:lnTo>
                      <a:pt x="393879" y="29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xmlns="" id="{9CF76199-82D7-1593-A2B8-080646439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6447" y="577823"/>
                <a:ext cx="321323" cy="5703835"/>
              </a:xfrm>
              <a:custGeom>
                <a:avLst/>
                <a:gdLst>
                  <a:gd name="T0" fmla="*/ 0 w 217"/>
                  <a:gd name="T1" fmla="*/ 0 h 3852"/>
                  <a:gd name="T2" fmla="*/ 42 w 217"/>
                  <a:gd name="T3" fmla="*/ 20 h 3852"/>
                  <a:gd name="T4" fmla="*/ 81 w 217"/>
                  <a:gd name="T5" fmla="*/ 45 h 3852"/>
                  <a:gd name="T6" fmla="*/ 115 w 217"/>
                  <a:gd name="T7" fmla="*/ 77 h 3852"/>
                  <a:gd name="T8" fmla="*/ 143 w 217"/>
                  <a:gd name="T9" fmla="*/ 112 h 3852"/>
                  <a:gd name="T10" fmla="*/ 168 w 217"/>
                  <a:gd name="T11" fmla="*/ 153 h 3852"/>
                  <a:gd name="T12" fmla="*/ 185 w 217"/>
                  <a:gd name="T13" fmla="*/ 196 h 3852"/>
                  <a:gd name="T14" fmla="*/ 197 w 217"/>
                  <a:gd name="T15" fmla="*/ 244 h 3852"/>
                  <a:gd name="T16" fmla="*/ 200 w 217"/>
                  <a:gd name="T17" fmla="*/ 292 h 3852"/>
                  <a:gd name="T18" fmla="*/ 200 w 217"/>
                  <a:gd name="T19" fmla="*/ 3559 h 3852"/>
                  <a:gd name="T20" fmla="*/ 197 w 217"/>
                  <a:gd name="T21" fmla="*/ 3608 h 3852"/>
                  <a:gd name="T22" fmla="*/ 185 w 217"/>
                  <a:gd name="T23" fmla="*/ 3655 h 3852"/>
                  <a:gd name="T24" fmla="*/ 168 w 217"/>
                  <a:gd name="T25" fmla="*/ 3699 h 3852"/>
                  <a:gd name="T26" fmla="*/ 143 w 217"/>
                  <a:gd name="T27" fmla="*/ 3738 h 3852"/>
                  <a:gd name="T28" fmla="*/ 115 w 217"/>
                  <a:gd name="T29" fmla="*/ 3775 h 3852"/>
                  <a:gd name="T30" fmla="*/ 81 w 217"/>
                  <a:gd name="T31" fmla="*/ 3805 h 3852"/>
                  <a:gd name="T32" fmla="*/ 42 w 217"/>
                  <a:gd name="T33" fmla="*/ 3832 h 3852"/>
                  <a:gd name="T34" fmla="*/ 0 w 217"/>
                  <a:gd name="T35" fmla="*/ 3852 h 3852"/>
                  <a:gd name="T36" fmla="*/ 22 w 217"/>
                  <a:gd name="T37" fmla="*/ 3845 h 3852"/>
                  <a:gd name="T38" fmla="*/ 66 w 217"/>
                  <a:gd name="T39" fmla="*/ 3827 h 3852"/>
                  <a:gd name="T40" fmla="*/ 104 w 217"/>
                  <a:gd name="T41" fmla="*/ 3802 h 3852"/>
                  <a:gd name="T42" fmla="*/ 140 w 217"/>
                  <a:gd name="T43" fmla="*/ 3771 h 3852"/>
                  <a:gd name="T44" fmla="*/ 168 w 217"/>
                  <a:gd name="T45" fmla="*/ 3734 h 3852"/>
                  <a:gd name="T46" fmla="*/ 192 w 217"/>
                  <a:gd name="T47" fmla="*/ 3694 h 3852"/>
                  <a:gd name="T48" fmla="*/ 207 w 217"/>
                  <a:gd name="T49" fmla="*/ 3650 h 3852"/>
                  <a:gd name="T50" fmla="*/ 215 w 217"/>
                  <a:gd name="T51" fmla="*/ 3601 h 3852"/>
                  <a:gd name="T52" fmla="*/ 217 w 217"/>
                  <a:gd name="T53" fmla="*/ 274 h 3852"/>
                  <a:gd name="T54" fmla="*/ 215 w 217"/>
                  <a:gd name="T55" fmla="*/ 249 h 3852"/>
                  <a:gd name="T56" fmla="*/ 207 w 217"/>
                  <a:gd name="T57" fmla="*/ 202 h 3852"/>
                  <a:gd name="T58" fmla="*/ 192 w 217"/>
                  <a:gd name="T59" fmla="*/ 158 h 3852"/>
                  <a:gd name="T60" fmla="*/ 168 w 217"/>
                  <a:gd name="T61" fmla="*/ 117 h 3852"/>
                  <a:gd name="T62" fmla="*/ 140 w 217"/>
                  <a:gd name="T63" fmla="*/ 80 h 3852"/>
                  <a:gd name="T64" fmla="*/ 104 w 217"/>
                  <a:gd name="T65" fmla="*/ 50 h 3852"/>
                  <a:gd name="T66" fmla="*/ 66 w 217"/>
                  <a:gd name="T67" fmla="*/ 25 h 3852"/>
                  <a:gd name="T68" fmla="*/ 22 w 217"/>
                  <a:gd name="T69" fmla="*/ 6 h 3852"/>
                  <a:gd name="T70" fmla="*/ 0 w 217"/>
                  <a:gd name="T71" fmla="*/ 0 h 3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7" h="3852">
                    <a:moveTo>
                      <a:pt x="0" y="0"/>
                    </a:moveTo>
                    <a:lnTo>
                      <a:pt x="0" y="0"/>
                    </a:lnTo>
                    <a:lnTo>
                      <a:pt x="20" y="10"/>
                    </a:lnTo>
                    <a:lnTo>
                      <a:pt x="42" y="20"/>
                    </a:lnTo>
                    <a:lnTo>
                      <a:pt x="62" y="32"/>
                    </a:lnTo>
                    <a:lnTo>
                      <a:pt x="81" y="45"/>
                    </a:lnTo>
                    <a:lnTo>
                      <a:pt x="98" y="60"/>
                    </a:lnTo>
                    <a:lnTo>
                      <a:pt x="115" y="77"/>
                    </a:lnTo>
                    <a:lnTo>
                      <a:pt x="130" y="94"/>
                    </a:lnTo>
                    <a:lnTo>
                      <a:pt x="143" y="112"/>
                    </a:lnTo>
                    <a:lnTo>
                      <a:pt x="157" y="133"/>
                    </a:lnTo>
                    <a:lnTo>
                      <a:pt x="168" y="153"/>
                    </a:lnTo>
                    <a:lnTo>
                      <a:pt x="177" y="175"/>
                    </a:lnTo>
                    <a:lnTo>
                      <a:pt x="185" y="196"/>
                    </a:lnTo>
                    <a:lnTo>
                      <a:pt x="192" y="220"/>
                    </a:lnTo>
                    <a:lnTo>
                      <a:pt x="197" y="244"/>
                    </a:lnTo>
                    <a:lnTo>
                      <a:pt x="199" y="267"/>
                    </a:lnTo>
                    <a:lnTo>
                      <a:pt x="200" y="292"/>
                    </a:lnTo>
                    <a:lnTo>
                      <a:pt x="200" y="3559"/>
                    </a:lnTo>
                    <a:lnTo>
                      <a:pt x="200" y="3559"/>
                    </a:lnTo>
                    <a:lnTo>
                      <a:pt x="199" y="3583"/>
                    </a:lnTo>
                    <a:lnTo>
                      <a:pt x="197" y="3608"/>
                    </a:lnTo>
                    <a:lnTo>
                      <a:pt x="192" y="3632"/>
                    </a:lnTo>
                    <a:lnTo>
                      <a:pt x="185" y="3655"/>
                    </a:lnTo>
                    <a:lnTo>
                      <a:pt x="177" y="3677"/>
                    </a:lnTo>
                    <a:lnTo>
                      <a:pt x="168" y="3699"/>
                    </a:lnTo>
                    <a:lnTo>
                      <a:pt x="157" y="3719"/>
                    </a:lnTo>
                    <a:lnTo>
                      <a:pt x="143" y="3738"/>
                    </a:lnTo>
                    <a:lnTo>
                      <a:pt x="130" y="3756"/>
                    </a:lnTo>
                    <a:lnTo>
                      <a:pt x="115" y="3775"/>
                    </a:lnTo>
                    <a:lnTo>
                      <a:pt x="98" y="3790"/>
                    </a:lnTo>
                    <a:lnTo>
                      <a:pt x="81" y="3805"/>
                    </a:lnTo>
                    <a:lnTo>
                      <a:pt x="62" y="3818"/>
                    </a:lnTo>
                    <a:lnTo>
                      <a:pt x="42" y="3832"/>
                    </a:lnTo>
                    <a:lnTo>
                      <a:pt x="20" y="3842"/>
                    </a:lnTo>
                    <a:lnTo>
                      <a:pt x="0" y="3852"/>
                    </a:lnTo>
                    <a:lnTo>
                      <a:pt x="0" y="3852"/>
                    </a:lnTo>
                    <a:lnTo>
                      <a:pt x="22" y="3845"/>
                    </a:lnTo>
                    <a:lnTo>
                      <a:pt x="44" y="3837"/>
                    </a:lnTo>
                    <a:lnTo>
                      <a:pt x="66" y="3827"/>
                    </a:lnTo>
                    <a:lnTo>
                      <a:pt x="86" y="3815"/>
                    </a:lnTo>
                    <a:lnTo>
                      <a:pt x="104" y="3802"/>
                    </a:lnTo>
                    <a:lnTo>
                      <a:pt x="123" y="3786"/>
                    </a:lnTo>
                    <a:lnTo>
                      <a:pt x="140" y="3771"/>
                    </a:lnTo>
                    <a:lnTo>
                      <a:pt x="155" y="3753"/>
                    </a:lnTo>
                    <a:lnTo>
                      <a:pt x="168" y="3734"/>
                    </a:lnTo>
                    <a:lnTo>
                      <a:pt x="180" y="3714"/>
                    </a:lnTo>
                    <a:lnTo>
                      <a:pt x="192" y="3694"/>
                    </a:lnTo>
                    <a:lnTo>
                      <a:pt x="200" y="3672"/>
                    </a:lnTo>
                    <a:lnTo>
                      <a:pt x="207" y="3650"/>
                    </a:lnTo>
                    <a:lnTo>
                      <a:pt x="212" y="3627"/>
                    </a:lnTo>
                    <a:lnTo>
                      <a:pt x="215" y="3601"/>
                    </a:lnTo>
                    <a:lnTo>
                      <a:pt x="217" y="3578"/>
                    </a:lnTo>
                    <a:lnTo>
                      <a:pt x="217" y="274"/>
                    </a:lnTo>
                    <a:lnTo>
                      <a:pt x="217" y="274"/>
                    </a:lnTo>
                    <a:lnTo>
                      <a:pt x="215" y="249"/>
                    </a:lnTo>
                    <a:lnTo>
                      <a:pt x="212" y="225"/>
                    </a:lnTo>
                    <a:lnTo>
                      <a:pt x="207" y="202"/>
                    </a:lnTo>
                    <a:lnTo>
                      <a:pt x="200" y="180"/>
                    </a:lnTo>
                    <a:lnTo>
                      <a:pt x="192" y="158"/>
                    </a:lnTo>
                    <a:lnTo>
                      <a:pt x="180" y="136"/>
                    </a:lnTo>
                    <a:lnTo>
                      <a:pt x="168" y="117"/>
                    </a:lnTo>
                    <a:lnTo>
                      <a:pt x="155" y="97"/>
                    </a:lnTo>
                    <a:lnTo>
                      <a:pt x="140" y="80"/>
                    </a:lnTo>
                    <a:lnTo>
                      <a:pt x="123" y="64"/>
                    </a:lnTo>
                    <a:lnTo>
                      <a:pt x="104" y="50"/>
                    </a:lnTo>
                    <a:lnTo>
                      <a:pt x="86" y="37"/>
                    </a:lnTo>
                    <a:lnTo>
                      <a:pt x="66" y="25"/>
                    </a:lnTo>
                    <a:lnTo>
                      <a:pt x="44" y="15"/>
                    </a:lnTo>
                    <a:lnTo>
                      <a:pt x="2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89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xmlns="" id="{18A147BA-C582-949D-655F-84887157A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8427" y="574862"/>
                <a:ext cx="336130" cy="5709758"/>
              </a:xfrm>
              <a:custGeom>
                <a:avLst/>
                <a:gdLst>
                  <a:gd name="T0" fmla="*/ 20 w 227"/>
                  <a:gd name="T1" fmla="*/ 294 h 3856"/>
                  <a:gd name="T2" fmla="*/ 22 w 227"/>
                  <a:gd name="T3" fmla="*/ 269 h 3856"/>
                  <a:gd name="T4" fmla="*/ 29 w 227"/>
                  <a:gd name="T5" fmla="*/ 220 h 3856"/>
                  <a:gd name="T6" fmla="*/ 44 w 227"/>
                  <a:gd name="T7" fmla="*/ 175 h 3856"/>
                  <a:gd name="T8" fmla="*/ 66 w 227"/>
                  <a:gd name="T9" fmla="*/ 133 h 3856"/>
                  <a:gd name="T10" fmla="*/ 92 w 227"/>
                  <a:gd name="T11" fmla="*/ 94 h 3856"/>
                  <a:gd name="T12" fmla="*/ 126 w 227"/>
                  <a:gd name="T13" fmla="*/ 61 h 3856"/>
                  <a:gd name="T14" fmla="*/ 163 w 227"/>
                  <a:gd name="T15" fmla="*/ 32 h 3856"/>
                  <a:gd name="T16" fmla="*/ 205 w 227"/>
                  <a:gd name="T17" fmla="*/ 8 h 3856"/>
                  <a:gd name="T18" fmla="*/ 227 w 227"/>
                  <a:gd name="T19" fmla="*/ 0 h 3856"/>
                  <a:gd name="T20" fmla="*/ 180 w 227"/>
                  <a:gd name="T21" fmla="*/ 13 h 3856"/>
                  <a:gd name="T22" fmla="*/ 136 w 227"/>
                  <a:gd name="T23" fmla="*/ 35 h 3856"/>
                  <a:gd name="T24" fmla="*/ 99 w 227"/>
                  <a:gd name="T25" fmla="*/ 62 h 3856"/>
                  <a:gd name="T26" fmla="*/ 66 w 227"/>
                  <a:gd name="T27" fmla="*/ 96 h 3856"/>
                  <a:gd name="T28" fmla="*/ 39 w 227"/>
                  <a:gd name="T29" fmla="*/ 136 h 3856"/>
                  <a:gd name="T30" fmla="*/ 18 w 227"/>
                  <a:gd name="T31" fmla="*/ 178 h 3856"/>
                  <a:gd name="T32" fmla="*/ 5 w 227"/>
                  <a:gd name="T33" fmla="*/ 225 h 3856"/>
                  <a:gd name="T34" fmla="*/ 0 w 227"/>
                  <a:gd name="T35" fmla="*/ 276 h 3856"/>
                  <a:gd name="T36" fmla="*/ 0 w 227"/>
                  <a:gd name="T37" fmla="*/ 3580 h 3856"/>
                  <a:gd name="T38" fmla="*/ 5 w 227"/>
                  <a:gd name="T39" fmla="*/ 3629 h 3856"/>
                  <a:gd name="T40" fmla="*/ 18 w 227"/>
                  <a:gd name="T41" fmla="*/ 3676 h 3856"/>
                  <a:gd name="T42" fmla="*/ 39 w 227"/>
                  <a:gd name="T43" fmla="*/ 3719 h 3856"/>
                  <a:gd name="T44" fmla="*/ 66 w 227"/>
                  <a:gd name="T45" fmla="*/ 3758 h 3856"/>
                  <a:gd name="T46" fmla="*/ 99 w 227"/>
                  <a:gd name="T47" fmla="*/ 3793 h 3856"/>
                  <a:gd name="T48" fmla="*/ 136 w 227"/>
                  <a:gd name="T49" fmla="*/ 3820 h 3856"/>
                  <a:gd name="T50" fmla="*/ 180 w 227"/>
                  <a:gd name="T51" fmla="*/ 3842 h 3856"/>
                  <a:gd name="T52" fmla="*/ 227 w 227"/>
                  <a:gd name="T53" fmla="*/ 3856 h 3856"/>
                  <a:gd name="T54" fmla="*/ 205 w 227"/>
                  <a:gd name="T55" fmla="*/ 3847 h 3856"/>
                  <a:gd name="T56" fmla="*/ 163 w 227"/>
                  <a:gd name="T57" fmla="*/ 3824 h 3856"/>
                  <a:gd name="T58" fmla="*/ 126 w 227"/>
                  <a:gd name="T59" fmla="*/ 3795 h 3856"/>
                  <a:gd name="T60" fmla="*/ 92 w 227"/>
                  <a:gd name="T61" fmla="*/ 3761 h 3856"/>
                  <a:gd name="T62" fmla="*/ 66 w 227"/>
                  <a:gd name="T63" fmla="*/ 3723 h 3856"/>
                  <a:gd name="T64" fmla="*/ 44 w 227"/>
                  <a:gd name="T65" fmla="*/ 3681 h 3856"/>
                  <a:gd name="T66" fmla="*/ 29 w 227"/>
                  <a:gd name="T67" fmla="*/ 3635 h 3856"/>
                  <a:gd name="T68" fmla="*/ 22 w 227"/>
                  <a:gd name="T69" fmla="*/ 3587 h 3856"/>
                  <a:gd name="T70" fmla="*/ 20 w 227"/>
                  <a:gd name="T71" fmla="*/ 3561 h 3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7" h="3856">
                    <a:moveTo>
                      <a:pt x="20" y="3561"/>
                    </a:moveTo>
                    <a:lnTo>
                      <a:pt x="20" y="294"/>
                    </a:lnTo>
                    <a:lnTo>
                      <a:pt x="20" y="294"/>
                    </a:lnTo>
                    <a:lnTo>
                      <a:pt x="22" y="269"/>
                    </a:lnTo>
                    <a:lnTo>
                      <a:pt x="23" y="244"/>
                    </a:lnTo>
                    <a:lnTo>
                      <a:pt x="29" y="220"/>
                    </a:lnTo>
                    <a:lnTo>
                      <a:pt x="35" y="197"/>
                    </a:lnTo>
                    <a:lnTo>
                      <a:pt x="44" y="175"/>
                    </a:lnTo>
                    <a:lnTo>
                      <a:pt x="54" y="153"/>
                    </a:lnTo>
                    <a:lnTo>
                      <a:pt x="66" y="133"/>
                    </a:lnTo>
                    <a:lnTo>
                      <a:pt x="79" y="113"/>
                    </a:lnTo>
                    <a:lnTo>
                      <a:pt x="92" y="94"/>
                    </a:lnTo>
                    <a:lnTo>
                      <a:pt x="109" y="76"/>
                    </a:lnTo>
                    <a:lnTo>
                      <a:pt x="126" y="61"/>
                    </a:lnTo>
                    <a:lnTo>
                      <a:pt x="143" y="45"/>
                    </a:lnTo>
                    <a:lnTo>
                      <a:pt x="163" y="32"/>
                    </a:lnTo>
                    <a:lnTo>
                      <a:pt x="183" y="20"/>
                    </a:lnTo>
                    <a:lnTo>
                      <a:pt x="205" y="8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03" y="5"/>
                    </a:lnTo>
                    <a:lnTo>
                      <a:pt x="180" y="13"/>
                    </a:lnTo>
                    <a:lnTo>
                      <a:pt x="158" y="24"/>
                    </a:lnTo>
                    <a:lnTo>
                      <a:pt x="136" y="35"/>
                    </a:lnTo>
                    <a:lnTo>
                      <a:pt x="118" y="47"/>
                    </a:lnTo>
                    <a:lnTo>
                      <a:pt x="99" y="62"/>
                    </a:lnTo>
                    <a:lnTo>
                      <a:pt x="81" y="79"/>
                    </a:lnTo>
                    <a:lnTo>
                      <a:pt x="66" y="96"/>
                    </a:lnTo>
                    <a:lnTo>
                      <a:pt x="50" y="116"/>
                    </a:lnTo>
                    <a:lnTo>
                      <a:pt x="39" y="136"/>
                    </a:lnTo>
                    <a:lnTo>
                      <a:pt x="27" y="156"/>
                    </a:lnTo>
                    <a:lnTo>
                      <a:pt x="18" y="178"/>
                    </a:lnTo>
                    <a:lnTo>
                      <a:pt x="10" y="202"/>
                    </a:lnTo>
                    <a:lnTo>
                      <a:pt x="5" y="225"/>
                    </a:lnTo>
                    <a:lnTo>
                      <a:pt x="2" y="251"/>
                    </a:lnTo>
                    <a:lnTo>
                      <a:pt x="0" y="276"/>
                    </a:lnTo>
                    <a:lnTo>
                      <a:pt x="0" y="3580"/>
                    </a:lnTo>
                    <a:lnTo>
                      <a:pt x="0" y="3580"/>
                    </a:lnTo>
                    <a:lnTo>
                      <a:pt x="2" y="3605"/>
                    </a:lnTo>
                    <a:lnTo>
                      <a:pt x="5" y="3629"/>
                    </a:lnTo>
                    <a:lnTo>
                      <a:pt x="10" y="3654"/>
                    </a:lnTo>
                    <a:lnTo>
                      <a:pt x="18" y="3676"/>
                    </a:lnTo>
                    <a:lnTo>
                      <a:pt x="27" y="3699"/>
                    </a:lnTo>
                    <a:lnTo>
                      <a:pt x="39" y="3719"/>
                    </a:lnTo>
                    <a:lnTo>
                      <a:pt x="50" y="3740"/>
                    </a:lnTo>
                    <a:lnTo>
                      <a:pt x="66" y="3758"/>
                    </a:lnTo>
                    <a:lnTo>
                      <a:pt x="81" y="3777"/>
                    </a:lnTo>
                    <a:lnTo>
                      <a:pt x="99" y="3793"/>
                    </a:lnTo>
                    <a:lnTo>
                      <a:pt x="118" y="3807"/>
                    </a:lnTo>
                    <a:lnTo>
                      <a:pt x="136" y="3820"/>
                    </a:lnTo>
                    <a:lnTo>
                      <a:pt x="158" y="3832"/>
                    </a:lnTo>
                    <a:lnTo>
                      <a:pt x="180" y="3842"/>
                    </a:lnTo>
                    <a:lnTo>
                      <a:pt x="203" y="3849"/>
                    </a:lnTo>
                    <a:lnTo>
                      <a:pt x="227" y="3856"/>
                    </a:lnTo>
                    <a:lnTo>
                      <a:pt x="227" y="3856"/>
                    </a:lnTo>
                    <a:lnTo>
                      <a:pt x="205" y="3847"/>
                    </a:lnTo>
                    <a:lnTo>
                      <a:pt x="183" y="3836"/>
                    </a:lnTo>
                    <a:lnTo>
                      <a:pt x="163" y="3824"/>
                    </a:lnTo>
                    <a:lnTo>
                      <a:pt x="143" y="3810"/>
                    </a:lnTo>
                    <a:lnTo>
                      <a:pt x="126" y="3795"/>
                    </a:lnTo>
                    <a:lnTo>
                      <a:pt x="109" y="3778"/>
                    </a:lnTo>
                    <a:lnTo>
                      <a:pt x="92" y="3761"/>
                    </a:lnTo>
                    <a:lnTo>
                      <a:pt x="79" y="3743"/>
                    </a:lnTo>
                    <a:lnTo>
                      <a:pt x="66" y="3723"/>
                    </a:lnTo>
                    <a:lnTo>
                      <a:pt x="54" y="3703"/>
                    </a:lnTo>
                    <a:lnTo>
                      <a:pt x="44" y="3681"/>
                    </a:lnTo>
                    <a:lnTo>
                      <a:pt x="35" y="3657"/>
                    </a:lnTo>
                    <a:lnTo>
                      <a:pt x="29" y="3635"/>
                    </a:lnTo>
                    <a:lnTo>
                      <a:pt x="23" y="3610"/>
                    </a:lnTo>
                    <a:lnTo>
                      <a:pt x="22" y="3587"/>
                    </a:lnTo>
                    <a:lnTo>
                      <a:pt x="20" y="3561"/>
                    </a:lnTo>
                    <a:lnTo>
                      <a:pt x="20" y="3561"/>
                    </a:lnTo>
                    <a:close/>
                  </a:path>
                </a:pathLst>
              </a:custGeom>
              <a:gradFill flip="none" rotWithShape="1">
                <a:gsLst>
                  <a:gs pos="89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xmlns="" id="{2C84439C-254A-004D-2DF5-7B91E274F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0618" y="567458"/>
                <a:ext cx="2684596" cy="214708"/>
              </a:xfrm>
              <a:custGeom>
                <a:avLst/>
                <a:gdLst>
                  <a:gd name="T0" fmla="*/ 1571 w 1813"/>
                  <a:gd name="T1" fmla="*/ 22 h 145"/>
                  <a:gd name="T2" fmla="*/ 1590 w 1813"/>
                  <a:gd name="T3" fmla="*/ 22 h 145"/>
                  <a:gd name="T4" fmla="*/ 1625 w 1813"/>
                  <a:gd name="T5" fmla="*/ 27 h 145"/>
                  <a:gd name="T6" fmla="*/ 1660 w 1813"/>
                  <a:gd name="T7" fmla="*/ 35 h 145"/>
                  <a:gd name="T8" fmla="*/ 1692 w 1813"/>
                  <a:gd name="T9" fmla="*/ 47 h 145"/>
                  <a:gd name="T10" fmla="*/ 1739 w 1813"/>
                  <a:gd name="T11" fmla="*/ 72 h 145"/>
                  <a:gd name="T12" fmla="*/ 1791 w 1813"/>
                  <a:gd name="T13" fmla="*/ 118 h 145"/>
                  <a:gd name="T14" fmla="*/ 1813 w 1813"/>
                  <a:gd name="T15" fmla="*/ 145 h 145"/>
                  <a:gd name="T16" fmla="*/ 1795 w 1813"/>
                  <a:gd name="T17" fmla="*/ 113 h 145"/>
                  <a:gd name="T18" fmla="*/ 1773 w 1813"/>
                  <a:gd name="T19" fmla="*/ 86 h 145"/>
                  <a:gd name="T20" fmla="*/ 1746 w 1813"/>
                  <a:gd name="T21" fmla="*/ 61 h 145"/>
                  <a:gd name="T22" fmla="*/ 1717 w 1813"/>
                  <a:gd name="T23" fmla="*/ 39 h 145"/>
                  <a:gd name="T24" fmla="*/ 1686 w 1813"/>
                  <a:gd name="T25" fmla="*/ 22 h 145"/>
                  <a:gd name="T26" fmla="*/ 1652 w 1813"/>
                  <a:gd name="T27" fmla="*/ 10 h 145"/>
                  <a:gd name="T28" fmla="*/ 1615 w 1813"/>
                  <a:gd name="T29" fmla="*/ 2 h 145"/>
                  <a:gd name="T30" fmla="*/ 1578 w 1813"/>
                  <a:gd name="T31" fmla="*/ 0 h 145"/>
                  <a:gd name="T32" fmla="*/ 237 w 1813"/>
                  <a:gd name="T33" fmla="*/ 0 h 145"/>
                  <a:gd name="T34" fmla="*/ 198 w 1813"/>
                  <a:gd name="T35" fmla="*/ 2 h 145"/>
                  <a:gd name="T36" fmla="*/ 163 w 1813"/>
                  <a:gd name="T37" fmla="*/ 10 h 145"/>
                  <a:gd name="T38" fmla="*/ 128 w 1813"/>
                  <a:gd name="T39" fmla="*/ 22 h 145"/>
                  <a:gd name="T40" fmla="*/ 96 w 1813"/>
                  <a:gd name="T41" fmla="*/ 39 h 145"/>
                  <a:gd name="T42" fmla="*/ 67 w 1813"/>
                  <a:gd name="T43" fmla="*/ 61 h 145"/>
                  <a:gd name="T44" fmla="*/ 42 w 1813"/>
                  <a:gd name="T45" fmla="*/ 86 h 145"/>
                  <a:gd name="T46" fmla="*/ 18 w 1813"/>
                  <a:gd name="T47" fmla="*/ 113 h 145"/>
                  <a:gd name="T48" fmla="*/ 0 w 1813"/>
                  <a:gd name="T49" fmla="*/ 145 h 145"/>
                  <a:gd name="T50" fmla="*/ 22 w 1813"/>
                  <a:gd name="T51" fmla="*/ 118 h 145"/>
                  <a:gd name="T52" fmla="*/ 76 w 1813"/>
                  <a:gd name="T53" fmla="*/ 72 h 145"/>
                  <a:gd name="T54" fmla="*/ 121 w 1813"/>
                  <a:gd name="T55" fmla="*/ 47 h 145"/>
                  <a:gd name="T56" fmla="*/ 153 w 1813"/>
                  <a:gd name="T57" fmla="*/ 35 h 145"/>
                  <a:gd name="T58" fmla="*/ 188 w 1813"/>
                  <a:gd name="T59" fmla="*/ 27 h 145"/>
                  <a:gd name="T60" fmla="*/ 224 w 1813"/>
                  <a:gd name="T61" fmla="*/ 22 h 145"/>
                  <a:gd name="T62" fmla="*/ 242 w 1813"/>
                  <a:gd name="T63" fmla="*/ 2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13" h="145">
                    <a:moveTo>
                      <a:pt x="242" y="22"/>
                    </a:moveTo>
                    <a:lnTo>
                      <a:pt x="1571" y="22"/>
                    </a:lnTo>
                    <a:lnTo>
                      <a:pt x="1571" y="22"/>
                    </a:lnTo>
                    <a:lnTo>
                      <a:pt x="1590" y="22"/>
                    </a:lnTo>
                    <a:lnTo>
                      <a:pt x="1608" y="23"/>
                    </a:lnTo>
                    <a:lnTo>
                      <a:pt x="1625" y="27"/>
                    </a:lnTo>
                    <a:lnTo>
                      <a:pt x="1643" y="30"/>
                    </a:lnTo>
                    <a:lnTo>
                      <a:pt x="1660" y="35"/>
                    </a:lnTo>
                    <a:lnTo>
                      <a:pt x="1677" y="40"/>
                    </a:lnTo>
                    <a:lnTo>
                      <a:pt x="1692" y="47"/>
                    </a:lnTo>
                    <a:lnTo>
                      <a:pt x="1709" y="55"/>
                    </a:lnTo>
                    <a:lnTo>
                      <a:pt x="1739" y="72"/>
                    </a:lnTo>
                    <a:lnTo>
                      <a:pt x="1766" y="94"/>
                    </a:lnTo>
                    <a:lnTo>
                      <a:pt x="1791" y="118"/>
                    </a:lnTo>
                    <a:lnTo>
                      <a:pt x="1813" y="145"/>
                    </a:lnTo>
                    <a:lnTo>
                      <a:pt x="1813" y="145"/>
                    </a:lnTo>
                    <a:lnTo>
                      <a:pt x="1805" y="128"/>
                    </a:lnTo>
                    <a:lnTo>
                      <a:pt x="1795" y="113"/>
                    </a:lnTo>
                    <a:lnTo>
                      <a:pt x="1785" y="99"/>
                    </a:lnTo>
                    <a:lnTo>
                      <a:pt x="1773" y="86"/>
                    </a:lnTo>
                    <a:lnTo>
                      <a:pt x="1760" y="72"/>
                    </a:lnTo>
                    <a:lnTo>
                      <a:pt x="1746" y="61"/>
                    </a:lnTo>
                    <a:lnTo>
                      <a:pt x="1733" y="49"/>
                    </a:lnTo>
                    <a:lnTo>
                      <a:pt x="1717" y="39"/>
                    </a:lnTo>
                    <a:lnTo>
                      <a:pt x="1702" y="30"/>
                    </a:lnTo>
                    <a:lnTo>
                      <a:pt x="1686" y="22"/>
                    </a:lnTo>
                    <a:lnTo>
                      <a:pt x="1669" y="15"/>
                    </a:lnTo>
                    <a:lnTo>
                      <a:pt x="1652" y="10"/>
                    </a:lnTo>
                    <a:lnTo>
                      <a:pt x="1633" y="5"/>
                    </a:lnTo>
                    <a:lnTo>
                      <a:pt x="1615" y="2"/>
                    </a:lnTo>
                    <a:lnTo>
                      <a:pt x="1596" y="0"/>
                    </a:lnTo>
                    <a:lnTo>
                      <a:pt x="1578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17" y="0"/>
                    </a:lnTo>
                    <a:lnTo>
                      <a:pt x="198" y="2"/>
                    </a:lnTo>
                    <a:lnTo>
                      <a:pt x="180" y="5"/>
                    </a:lnTo>
                    <a:lnTo>
                      <a:pt x="163" y="10"/>
                    </a:lnTo>
                    <a:lnTo>
                      <a:pt x="145" y="15"/>
                    </a:lnTo>
                    <a:lnTo>
                      <a:pt x="128" y="22"/>
                    </a:lnTo>
                    <a:lnTo>
                      <a:pt x="113" y="30"/>
                    </a:lnTo>
                    <a:lnTo>
                      <a:pt x="96" y="39"/>
                    </a:lnTo>
                    <a:lnTo>
                      <a:pt x="82" y="49"/>
                    </a:lnTo>
                    <a:lnTo>
                      <a:pt x="67" y="61"/>
                    </a:lnTo>
                    <a:lnTo>
                      <a:pt x="54" y="72"/>
                    </a:lnTo>
                    <a:lnTo>
                      <a:pt x="42" y="86"/>
                    </a:lnTo>
                    <a:lnTo>
                      <a:pt x="30" y="99"/>
                    </a:lnTo>
                    <a:lnTo>
                      <a:pt x="18" y="113"/>
                    </a:lnTo>
                    <a:lnTo>
                      <a:pt x="8" y="128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22" y="118"/>
                    </a:lnTo>
                    <a:lnTo>
                      <a:pt x="47" y="94"/>
                    </a:lnTo>
                    <a:lnTo>
                      <a:pt x="76" y="72"/>
                    </a:lnTo>
                    <a:lnTo>
                      <a:pt x="106" y="55"/>
                    </a:lnTo>
                    <a:lnTo>
                      <a:pt x="121" y="47"/>
                    </a:lnTo>
                    <a:lnTo>
                      <a:pt x="138" y="40"/>
                    </a:lnTo>
                    <a:lnTo>
                      <a:pt x="153" y="35"/>
                    </a:lnTo>
                    <a:lnTo>
                      <a:pt x="172" y="30"/>
                    </a:lnTo>
                    <a:lnTo>
                      <a:pt x="188" y="27"/>
                    </a:lnTo>
                    <a:lnTo>
                      <a:pt x="207" y="23"/>
                    </a:lnTo>
                    <a:lnTo>
                      <a:pt x="224" y="22"/>
                    </a:lnTo>
                    <a:lnTo>
                      <a:pt x="242" y="22"/>
                    </a:lnTo>
                    <a:lnTo>
                      <a:pt x="242" y="2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43000"/>
                    </a:schemeClr>
                  </a:gs>
                  <a:gs pos="3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xmlns="" id="{2FA61E2D-0BD7-2E38-2C25-7096EF01F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7696" y="1112372"/>
                <a:ext cx="2850439" cy="42942"/>
              </a:xfrm>
              <a:custGeom>
                <a:avLst/>
                <a:gdLst>
                  <a:gd name="connsiteX0" fmla="*/ 2683115 w 2850439"/>
                  <a:gd name="connsiteY0" fmla="*/ 0 h 42942"/>
                  <a:gd name="connsiteX1" fmla="*/ 2850439 w 2850439"/>
                  <a:gd name="connsiteY1" fmla="*/ 0 h 42942"/>
                  <a:gd name="connsiteX2" fmla="*/ 2850439 w 2850439"/>
                  <a:gd name="connsiteY2" fmla="*/ 42942 h 42942"/>
                  <a:gd name="connsiteX3" fmla="*/ 2683115 w 2850439"/>
                  <a:gd name="connsiteY3" fmla="*/ 42942 h 42942"/>
                  <a:gd name="connsiteX4" fmla="*/ 0 w 2850439"/>
                  <a:gd name="connsiteY4" fmla="*/ 0 h 42942"/>
                  <a:gd name="connsiteX5" fmla="*/ 167325 w 2850439"/>
                  <a:gd name="connsiteY5" fmla="*/ 0 h 42942"/>
                  <a:gd name="connsiteX6" fmla="*/ 167325 w 2850439"/>
                  <a:gd name="connsiteY6" fmla="*/ 42942 h 42942"/>
                  <a:gd name="connsiteX7" fmla="*/ 0 w 2850439"/>
                  <a:gd name="connsiteY7" fmla="*/ 42942 h 42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0439" h="42942">
                    <a:moveTo>
                      <a:pt x="2683115" y="0"/>
                    </a:moveTo>
                    <a:lnTo>
                      <a:pt x="2850439" y="0"/>
                    </a:lnTo>
                    <a:lnTo>
                      <a:pt x="2850439" y="42942"/>
                    </a:lnTo>
                    <a:lnTo>
                      <a:pt x="2683115" y="42942"/>
                    </a:lnTo>
                    <a:close/>
                    <a:moveTo>
                      <a:pt x="0" y="0"/>
                    </a:moveTo>
                    <a:lnTo>
                      <a:pt x="167325" y="0"/>
                    </a:lnTo>
                    <a:lnTo>
                      <a:pt x="167325" y="42942"/>
                    </a:lnTo>
                    <a:lnTo>
                      <a:pt x="0" y="4294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xmlns="" id="{556BD02D-C832-362B-7ECB-87D098B15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7696" y="5717493"/>
                <a:ext cx="2850439" cy="42942"/>
              </a:xfrm>
              <a:custGeom>
                <a:avLst/>
                <a:gdLst>
                  <a:gd name="connsiteX0" fmla="*/ 2683115 w 2850439"/>
                  <a:gd name="connsiteY0" fmla="*/ 0 h 42942"/>
                  <a:gd name="connsiteX1" fmla="*/ 2850439 w 2850439"/>
                  <a:gd name="connsiteY1" fmla="*/ 0 h 42942"/>
                  <a:gd name="connsiteX2" fmla="*/ 2850439 w 2850439"/>
                  <a:gd name="connsiteY2" fmla="*/ 42942 h 42942"/>
                  <a:gd name="connsiteX3" fmla="*/ 2683115 w 2850439"/>
                  <a:gd name="connsiteY3" fmla="*/ 42942 h 42942"/>
                  <a:gd name="connsiteX4" fmla="*/ 0 w 2850439"/>
                  <a:gd name="connsiteY4" fmla="*/ 0 h 42942"/>
                  <a:gd name="connsiteX5" fmla="*/ 167325 w 2850439"/>
                  <a:gd name="connsiteY5" fmla="*/ 0 h 42942"/>
                  <a:gd name="connsiteX6" fmla="*/ 167325 w 2850439"/>
                  <a:gd name="connsiteY6" fmla="*/ 42942 h 42942"/>
                  <a:gd name="connsiteX7" fmla="*/ 0 w 2850439"/>
                  <a:gd name="connsiteY7" fmla="*/ 42942 h 42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0439" h="42942">
                    <a:moveTo>
                      <a:pt x="2683115" y="0"/>
                    </a:moveTo>
                    <a:lnTo>
                      <a:pt x="2850439" y="0"/>
                    </a:lnTo>
                    <a:lnTo>
                      <a:pt x="2850439" y="42942"/>
                    </a:lnTo>
                    <a:lnTo>
                      <a:pt x="2683115" y="42942"/>
                    </a:lnTo>
                    <a:close/>
                    <a:moveTo>
                      <a:pt x="0" y="0"/>
                    </a:moveTo>
                    <a:lnTo>
                      <a:pt x="167325" y="0"/>
                    </a:lnTo>
                    <a:lnTo>
                      <a:pt x="167325" y="42942"/>
                    </a:lnTo>
                    <a:lnTo>
                      <a:pt x="0" y="4294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xmlns="" id="{BBCCB0C9-2F99-5D0F-B593-13262CB2E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8042" y="594111"/>
                <a:ext cx="2749748" cy="5668296"/>
              </a:xfrm>
              <a:custGeom>
                <a:avLst/>
                <a:gdLst>
                  <a:gd name="connsiteX0" fmla="*/ 379072 w 2749748"/>
                  <a:gd name="connsiteY0" fmla="*/ 119199 h 5668297"/>
                  <a:gd name="connsiteX1" fmla="*/ 350937 w 2749748"/>
                  <a:gd name="connsiteY1" fmla="*/ 125122 h 5668297"/>
                  <a:gd name="connsiteX2" fmla="*/ 324284 w 2749748"/>
                  <a:gd name="connsiteY2" fmla="*/ 132526 h 5668297"/>
                  <a:gd name="connsiteX3" fmla="*/ 296150 w 2749748"/>
                  <a:gd name="connsiteY3" fmla="*/ 141410 h 5668297"/>
                  <a:gd name="connsiteX4" fmla="*/ 270977 w 2749748"/>
                  <a:gd name="connsiteY4" fmla="*/ 154737 h 5668297"/>
                  <a:gd name="connsiteX5" fmla="*/ 247285 w 2749748"/>
                  <a:gd name="connsiteY5" fmla="*/ 169544 h 5668297"/>
                  <a:gd name="connsiteX6" fmla="*/ 225074 w 2749748"/>
                  <a:gd name="connsiteY6" fmla="*/ 184352 h 5668297"/>
                  <a:gd name="connsiteX7" fmla="*/ 204343 w 2749748"/>
                  <a:gd name="connsiteY7" fmla="*/ 203602 h 5668297"/>
                  <a:gd name="connsiteX8" fmla="*/ 185094 w 2749748"/>
                  <a:gd name="connsiteY8" fmla="*/ 224332 h 5668297"/>
                  <a:gd name="connsiteX9" fmla="*/ 167325 w 2749748"/>
                  <a:gd name="connsiteY9" fmla="*/ 246543 h 5668297"/>
                  <a:gd name="connsiteX10" fmla="*/ 153998 w 2749748"/>
                  <a:gd name="connsiteY10" fmla="*/ 271716 h 5668297"/>
                  <a:gd name="connsiteX11" fmla="*/ 142152 w 2749748"/>
                  <a:gd name="connsiteY11" fmla="*/ 296889 h 5668297"/>
                  <a:gd name="connsiteX12" fmla="*/ 131787 w 2749748"/>
                  <a:gd name="connsiteY12" fmla="*/ 323542 h 5668297"/>
                  <a:gd name="connsiteX13" fmla="*/ 124383 w 2749748"/>
                  <a:gd name="connsiteY13" fmla="*/ 351676 h 5668297"/>
                  <a:gd name="connsiteX14" fmla="*/ 119941 w 2749748"/>
                  <a:gd name="connsiteY14" fmla="*/ 381291 h 5668297"/>
                  <a:gd name="connsiteX15" fmla="*/ 116979 w 2749748"/>
                  <a:gd name="connsiteY15" fmla="*/ 410906 h 5668297"/>
                  <a:gd name="connsiteX16" fmla="*/ 116979 w 2749748"/>
                  <a:gd name="connsiteY16" fmla="*/ 5258871 h 5668297"/>
                  <a:gd name="connsiteX17" fmla="*/ 119941 w 2749748"/>
                  <a:gd name="connsiteY17" fmla="*/ 5288486 h 5668297"/>
                  <a:gd name="connsiteX18" fmla="*/ 124383 w 2749748"/>
                  <a:gd name="connsiteY18" fmla="*/ 5318101 h 5668297"/>
                  <a:gd name="connsiteX19" fmla="*/ 131787 w 2749748"/>
                  <a:gd name="connsiteY19" fmla="*/ 5346235 h 5668297"/>
                  <a:gd name="connsiteX20" fmla="*/ 142152 w 2749748"/>
                  <a:gd name="connsiteY20" fmla="*/ 5372888 h 5668297"/>
                  <a:gd name="connsiteX21" fmla="*/ 153998 w 2749748"/>
                  <a:gd name="connsiteY21" fmla="*/ 5398061 h 5668297"/>
                  <a:gd name="connsiteX22" fmla="*/ 167325 w 2749748"/>
                  <a:gd name="connsiteY22" fmla="*/ 5420272 h 5668297"/>
                  <a:gd name="connsiteX23" fmla="*/ 185094 w 2749748"/>
                  <a:gd name="connsiteY23" fmla="*/ 5442483 h 5668297"/>
                  <a:gd name="connsiteX24" fmla="*/ 204343 w 2749748"/>
                  <a:gd name="connsiteY24" fmla="*/ 5464695 h 5668297"/>
                  <a:gd name="connsiteX25" fmla="*/ 225074 w 2749748"/>
                  <a:gd name="connsiteY25" fmla="*/ 5482464 h 5668297"/>
                  <a:gd name="connsiteX26" fmla="*/ 247285 w 2749748"/>
                  <a:gd name="connsiteY26" fmla="*/ 5500233 h 5668297"/>
                  <a:gd name="connsiteX27" fmla="*/ 270977 w 2749748"/>
                  <a:gd name="connsiteY27" fmla="*/ 5515040 h 5668297"/>
                  <a:gd name="connsiteX28" fmla="*/ 296150 w 2749748"/>
                  <a:gd name="connsiteY28" fmla="*/ 5526886 h 5668297"/>
                  <a:gd name="connsiteX29" fmla="*/ 324284 w 2749748"/>
                  <a:gd name="connsiteY29" fmla="*/ 5537251 h 5668297"/>
                  <a:gd name="connsiteX30" fmla="*/ 350937 w 2749748"/>
                  <a:gd name="connsiteY30" fmla="*/ 5544655 h 5668297"/>
                  <a:gd name="connsiteX31" fmla="*/ 379072 w 2749748"/>
                  <a:gd name="connsiteY31" fmla="*/ 5547617 h 5668297"/>
                  <a:gd name="connsiteX32" fmla="*/ 408686 w 2749748"/>
                  <a:gd name="connsiteY32" fmla="*/ 5549097 h 5668297"/>
                  <a:gd name="connsiteX33" fmla="*/ 2341062 w 2749748"/>
                  <a:gd name="connsiteY33" fmla="*/ 5549097 h 5668297"/>
                  <a:gd name="connsiteX34" fmla="*/ 2372158 w 2749748"/>
                  <a:gd name="connsiteY34" fmla="*/ 5547617 h 5668297"/>
                  <a:gd name="connsiteX35" fmla="*/ 2398811 w 2749748"/>
                  <a:gd name="connsiteY35" fmla="*/ 5544655 h 5668297"/>
                  <a:gd name="connsiteX36" fmla="*/ 2428426 w 2749748"/>
                  <a:gd name="connsiteY36" fmla="*/ 5537251 h 5668297"/>
                  <a:gd name="connsiteX37" fmla="*/ 2453598 w 2749748"/>
                  <a:gd name="connsiteY37" fmla="*/ 5526886 h 5668297"/>
                  <a:gd name="connsiteX38" fmla="*/ 2481733 w 2749748"/>
                  <a:gd name="connsiteY38" fmla="*/ 5515040 h 5668297"/>
                  <a:gd name="connsiteX39" fmla="*/ 2503944 w 2749748"/>
                  <a:gd name="connsiteY39" fmla="*/ 5500233 h 5668297"/>
                  <a:gd name="connsiteX40" fmla="*/ 2526155 w 2749748"/>
                  <a:gd name="connsiteY40" fmla="*/ 5482464 h 5668297"/>
                  <a:gd name="connsiteX41" fmla="*/ 2548366 w 2749748"/>
                  <a:gd name="connsiteY41" fmla="*/ 5464695 h 5668297"/>
                  <a:gd name="connsiteX42" fmla="*/ 2566135 w 2749748"/>
                  <a:gd name="connsiteY42" fmla="*/ 5442483 h 5668297"/>
                  <a:gd name="connsiteX43" fmla="*/ 2583904 w 2749748"/>
                  <a:gd name="connsiteY43" fmla="*/ 5420272 h 5668297"/>
                  <a:gd name="connsiteX44" fmla="*/ 2598712 w 2749748"/>
                  <a:gd name="connsiteY44" fmla="*/ 5398061 h 5668297"/>
                  <a:gd name="connsiteX45" fmla="*/ 2610558 w 2749748"/>
                  <a:gd name="connsiteY45" fmla="*/ 5372888 h 5668297"/>
                  <a:gd name="connsiteX46" fmla="*/ 2620923 w 2749748"/>
                  <a:gd name="connsiteY46" fmla="*/ 5346235 h 5668297"/>
                  <a:gd name="connsiteX47" fmla="*/ 2625365 w 2749748"/>
                  <a:gd name="connsiteY47" fmla="*/ 5318101 h 5668297"/>
                  <a:gd name="connsiteX48" fmla="*/ 2629808 w 2749748"/>
                  <a:gd name="connsiteY48" fmla="*/ 5288486 h 5668297"/>
                  <a:gd name="connsiteX49" fmla="*/ 2632769 w 2749748"/>
                  <a:gd name="connsiteY49" fmla="*/ 5258871 h 5668297"/>
                  <a:gd name="connsiteX50" fmla="*/ 2632769 w 2749748"/>
                  <a:gd name="connsiteY50" fmla="*/ 410906 h 5668297"/>
                  <a:gd name="connsiteX51" fmla="*/ 2629808 w 2749748"/>
                  <a:gd name="connsiteY51" fmla="*/ 381291 h 5668297"/>
                  <a:gd name="connsiteX52" fmla="*/ 2625365 w 2749748"/>
                  <a:gd name="connsiteY52" fmla="*/ 351676 h 5668297"/>
                  <a:gd name="connsiteX53" fmla="*/ 2620923 w 2749748"/>
                  <a:gd name="connsiteY53" fmla="*/ 323542 h 5668297"/>
                  <a:gd name="connsiteX54" fmla="*/ 2610558 w 2749748"/>
                  <a:gd name="connsiteY54" fmla="*/ 296889 h 5668297"/>
                  <a:gd name="connsiteX55" fmla="*/ 2598712 w 2749748"/>
                  <a:gd name="connsiteY55" fmla="*/ 271716 h 5668297"/>
                  <a:gd name="connsiteX56" fmla="*/ 2583904 w 2749748"/>
                  <a:gd name="connsiteY56" fmla="*/ 246543 h 5668297"/>
                  <a:gd name="connsiteX57" fmla="*/ 2566135 w 2749748"/>
                  <a:gd name="connsiteY57" fmla="*/ 224332 h 5668297"/>
                  <a:gd name="connsiteX58" fmla="*/ 2548366 w 2749748"/>
                  <a:gd name="connsiteY58" fmla="*/ 203602 h 5668297"/>
                  <a:gd name="connsiteX59" fmla="*/ 2526155 w 2749748"/>
                  <a:gd name="connsiteY59" fmla="*/ 184352 h 5668297"/>
                  <a:gd name="connsiteX60" fmla="*/ 2503944 w 2749748"/>
                  <a:gd name="connsiteY60" fmla="*/ 169544 h 5668297"/>
                  <a:gd name="connsiteX61" fmla="*/ 2481733 w 2749748"/>
                  <a:gd name="connsiteY61" fmla="*/ 154737 h 5668297"/>
                  <a:gd name="connsiteX62" fmla="*/ 2453598 w 2749748"/>
                  <a:gd name="connsiteY62" fmla="*/ 141410 h 5668297"/>
                  <a:gd name="connsiteX63" fmla="*/ 2428426 w 2749748"/>
                  <a:gd name="connsiteY63" fmla="*/ 132526 h 5668297"/>
                  <a:gd name="connsiteX64" fmla="*/ 2398811 w 2749748"/>
                  <a:gd name="connsiteY64" fmla="*/ 125122 h 5668297"/>
                  <a:gd name="connsiteX65" fmla="*/ 2372158 w 2749748"/>
                  <a:gd name="connsiteY65" fmla="*/ 119199 h 5668297"/>
                  <a:gd name="connsiteX66" fmla="*/ 2341062 w 2749748"/>
                  <a:gd name="connsiteY66" fmla="*/ 119199 h 5668297"/>
                  <a:gd name="connsiteX67" fmla="*/ 2129315 w 2749748"/>
                  <a:gd name="connsiteY67" fmla="*/ 119199 h 5668297"/>
                  <a:gd name="connsiteX68" fmla="*/ 2117469 w 2749748"/>
                  <a:gd name="connsiteY68" fmla="*/ 119199 h 5668297"/>
                  <a:gd name="connsiteX69" fmla="*/ 2107104 w 2749748"/>
                  <a:gd name="connsiteY69" fmla="*/ 122161 h 5668297"/>
                  <a:gd name="connsiteX70" fmla="*/ 2096738 w 2749748"/>
                  <a:gd name="connsiteY70" fmla="*/ 126603 h 5668297"/>
                  <a:gd name="connsiteX71" fmla="*/ 2089335 w 2749748"/>
                  <a:gd name="connsiteY71" fmla="*/ 134007 h 5668297"/>
                  <a:gd name="connsiteX72" fmla="*/ 2081931 w 2749748"/>
                  <a:gd name="connsiteY72" fmla="*/ 141410 h 5668297"/>
                  <a:gd name="connsiteX73" fmla="*/ 2077489 w 2749748"/>
                  <a:gd name="connsiteY73" fmla="*/ 151776 h 5668297"/>
                  <a:gd name="connsiteX74" fmla="*/ 2074527 w 2749748"/>
                  <a:gd name="connsiteY74" fmla="*/ 162141 h 5668297"/>
                  <a:gd name="connsiteX75" fmla="*/ 2074527 w 2749748"/>
                  <a:gd name="connsiteY75" fmla="*/ 173987 h 5668297"/>
                  <a:gd name="connsiteX76" fmla="*/ 2073046 w 2749748"/>
                  <a:gd name="connsiteY76" fmla="*/ 188794 h 5668297"/>
                  <a:gd name="connsiteX77" fmla="*/ 2073046 w 2749748"/>
                  <a:gd name="connsiteY77" fmla="*/ 203602 h 5668297"/>
                  <a:gd name="connsiteX78" fmla="*/ 2062681 w 2749748"/>
                  <a:gd name="connsiteY78" fmla="*/ 231736 h 5668297"/>
                  <a:gd name="connsiteX79" fmla="*/ 2050835 w 2749748"/>
                  <a:gd name="connsiteY79" fmla="*/ 256909 h 5668297"/>
                  <a:gd name="connsiteX80" fmla="*/ 2030105 w 2749748"/>
                  <a:gd name="connsiteY80" fmla="*/ 279120 h 5668297"/>
                  <a:gd name="connsiteX81" fmla="*/ 2007894 w 2749748"/>
                  <a:gd name="connsiteY81" fmla="*/ 296889 h 5668297"/>
                  <a:gd name="connsiteX82" fmla="*/ 1982721 w 2749748"/>
                  <a:gd name="connsiteY82" fmla="*/ 311696 h 5668297"/>
                  <a:gd name="connsiteX83" fmla="*/ 1956067 w 2749748"/>
                  <a:gd name="connsiteY83" fmla="*/ 319100 h 5668297"/>
                  <a:gd name="connsiteX84" fmla="*/ 1941260 w 2749748"/>
                  <a:gd name="connsiteY84" fmla="*/ 320581 h 5668297"/>
                  <a:gd name="connsiteX85" fmla="*/ 1924972 w 2749748"/>
                  <a:gd name="connsiteY85" fmla="*/ 320581 h 5668297"/>
                  <a:gd name="connsiteX86" fmla="*/ 824777 w 2749748"/>
                  <a:gd name="connsiteY86" fmla="*/ 320581 h 5668297"/>
                  <a:gd name="connsiteX87" fmla="*/ 809969 w 2749748"/>
                  <a:gd name="connsiteY87" fmla="*/ 320581 h 5668297"/>
                  <a:gd name="connsiteX88" fmla="*/ 795162 w 2749748"/>
                  <a:gd name="connsiteY88" fmla="*/ 319100 h 5668297"/>
                  <a:gd name="connsiteX89" fmla="*/ 767027 w 2749748"/>
                  <a:gd name="connsiteY89" fmla="*/ 311696 h 5668297"/>
                  <a:gd name="connsiteX90" fmla="*/ 741855 w 2749748"/>
                  <a:gd name="connsiteY90" fmla="*/ 296889 h 5668297"/>
                  <a:gd name="connsiteX91" fmla="*/ 719643 w 2749748"/>
                  <a:gd name="connsiteY91" fmla="*/ 279120 h 5668297"/>
                  <a:gd name="connsiteX92" fmla="*/ 701874 w 2749748"/>
                  <a:gd name="connsiteY92" fmla="*/ 256909 h 5668297"/>
                  <a:gd name="connsiteX93" fmla="*/ 687067 w 2749748"/>
                  <a:gd name="connsiteY93" fmla="*/ 231736 h 5668297"/>
                  <a:gd name="connsiteX94" fmla="*/ 679663 w 2749748"/>
                  <a:gd name="connsiteY94" fmla="*/ 203602 h 5668297"/>
                  <a:gd name="connsiteX95" fmla="*/ 678183 w 2749748"/>
                  <a:gd name="connsiteY95" fmla="*/ 188794 h 5668297"/>
                  <a:gd name="connsiteX96" fmla="*/ 678183 w 2749748"/>
                  <a:gd name="connsiteY96" fmla="*/ 173987 h 5668297"/>
                  <a:gd name="connsiteX97" fmla="*/ 675221 w 2749748"/>
                  <a:gd name="connsiteY97" fmla="*/ 162141 h 5668297"/>
                  <a:gd name="connsiteX98" fmla="*/ 672260 w 2749748"/>
                  <a:gd name="connsiteY98" fmla="*/ 151776 h 5668297"/>
                  <a:gd name="connsiteX99" fmla="*/ 667817 w 2749748"/>
                  <a:gd name="connsiteY99" fmla="*/ 141410 h 5668297"/>
                  <a:gd name="connsiteX100" fmla="*/ 660414 w 2749748"/>
                  <a:gd name="connsiteY100" fmla="*/ 134007 h 5668297"/>
                  <a:gd name="connsiteX101" fmla="*/ 653010 w 2749748"/>
                  <a:gd name="connsiteY101" fmla="*/ 126603 h 5668297"/>
                  <a:gd name="connsiteX102" fmla="*/ 642645 w 2749748"/>
                  <a:gd name="connsiteY102" fmla="*/ 122161 h 5668297"/>
                  <a:gd name="connsiteX103" fmla="*/ 632279 w 2749748"/>
                  <a:gd name="connsiteY103" fmla="*/ 119199 h 5668297"/>
                  <a:gd name="connsiteX104" fmla="*/ 623395 w 2749748"/>
                  <a:gd name="connsiteY104" fmla="*/ 119199 h 5668297"/>
                  <a:gd name="connsiteX105" fmla="*/ 408686 w 2749748"/>
                  <a:gd name="connsiteY105" fmla="*/ 119199 h 5668297"/>
                  <a:gd name="connsiteX106" fmla="*/ 389437 w 2749748"/>
                  <a:gd name="connsiteY106" fmla="*/ 0 h 5668297"/>
                  <a:gd name="connsiteX107" fmla="*/ 2361792 w 2749748"/>
                  <a:gd name="connsiteY107" fmla="*/ 0 h 5668297"/>
                  <a:gd name="connsiteX108" fmla="*/ 2401772 w 2749748"/>
                  <a:gd name="connsiteY108" fmla="*/ 2962 h 5668297"/>
                  <a:gd name="connsiteX109" fmla="*/ 2441752 w 2749748"/>
                  <a:gd name="connsiteY109" fmla="*/ 10365 h 5668297"/>
                  <a:gd name="connsiteX110" fmla="*/ 2478771 w 2749748"/>
                  <a:gd name="connsiteY110" fmla="*/ 17769 h 5668297"/>
                  <a:gd name="connsiteX111" fmla="*/ 2512828 w 2749748"/>
                  <a:gd name="connsiteY111" fmla="*/ 32577 h 5668297"/>
                  <a:gd name="connsiteX112" fmla="*/ 2548366 w 2749748"/>
                  <a:gd name="connsiteY112" fmla="*/ 47384 h 5668297"/>
                  <a:gd name="connsiteX113" fmla="*/ 2577981 w 2749748"/>
                  <a:gd name="connsiteY113" fmla="*/ 68114 h 5668297"/>
                  <a:gd name="connsiteX114" fmla="*/ 2607596 w 2749748"/>
                  <a:gd name="connsiteY114" fmla="*/ 90326 h 5668297"/>
                  <a:gd name="connsiteX115" fmla="*/ 2635730 w 2749748"/>
                  <a:gd name="connsiteY115" fmla="*/ 115498 h 5668297"/>
                  <a:gd name="connsiteX116" fmla="*/ 2660903 w 2749748"/>
                  <a:gd name="connsiteY116" fmla="*/ 142152 h 5668297"/>
                  <a:gd name="connsiteX117" fmla="*/ 2683114 w 2749748"/>
                  <a:gd name="connsiteY117" fmla="*/ 173247 h 5668297"/>
                  <a:gd name="connsiteX118" fmla="*/ 2702364 w 2749748"/>
                  <a:gd name="connsiteY118" fmla="*/ 204343 h 5668297"/>
                  <a:gd name="connsiteX119" fmla="*/ 2720133 w 2749748"/>
                  <a:gd name="connsiteY119" fmla="*/ 239881 h 5668297"/>
                  <a:gd name="connsiteX120" fmla="*/ 2731979 w 2749748"/>
                  <a:gd name="connsiteY120" fmla="*/ 273938 h 5668297"/>
                  <a:gd name="connsiteX121" fmla="*/ 2742344 w 2749748"/>
                  <a:gd name="connsiteY121" fmla="*/ 312438 h 5668297"/>
                  <a:gd name="connsiteX122" fmla="*/ 2748267 w 2749748"/>
                  <a:gd name="connsiteY122" fmla="*/ 349456 h 5668297"/>
                  <a:gd name="connsiteX123" fmla="*/ 2749748 w 2749748"/>
                  <a:gd name="connsiteY123" fmla="*/ 389436 h 5668297"/>
                  <a:gd name="connsiteX124" fmla="*/ 2749748 w 2749748"/>
                  <a:gd name="connsiteY124" fmla="*/ 5281822 h 5668297"/>
                  <a:gd name="connsiteX125" fmla="*/ 2748267 w 2749748"/>
                  <a:gd name="connsiteY125" fmla="*/ 5321803 h 5668297"/>
                  <a:gd name="connsiteX126" fmla="*/ 2742344 w 2749748"/>
                  <a:gd name="connsiteY126" fmla="*/ 5358821 h 5668297"/>
                  <a:gd name="connsiteX127" fmla="*/ 2731979 w 2749748"/>
                  <a:gd name="connsiteY127" fmla="*/ 5395840 h 5668297"/>
                  <a:gd name="connsiteX128" fmla="*/ 2720133 w 2749748"/>
                  <a:gd name="connsiteY128" fmla="*/ 5431378 h 5668297"/>
                  <a:gd name="connsiteX129" fmla="*/ 2702364 w 2749748"/>
                  <a:gd name="connsiteY129" fmla="*/ 5465435 h 5668297"/>
                  <a:gd name="connsiteX130" fmla="*/ 2683114 w 2749748"/>
                  <a:gd name="connsiteY130" fmla="*/ 5498011 h 5668297"/>
                  <a:gd name="connsiteX131" fmla="*/ 2660903 w 2749748"/>
                  <a:gd name="connsiteY131" fmla="*/ 5527626 h 5668297"/>
                  <a:gd name="connsiteX132" fmla="*/ 2635730 w 2749748"/>
                  <a:gd name="connsiteY132" fmla="*/ 5555761 h 5668297"/>
                  <a:gd name="connsiteX133" fmla="*/ 2607596 w 2749748"/>
                  <a:gd name="connsiteY133" fmla="*/ 5580933 h 5668297"/>
                  <a:gd name="connsiteX134" fmla="*/ 2577981 w 2749748"/>
                  <a:gd name="connsiteY134" fmla="*/ 5603144 h 5668297"/>
                  <a:gd name="connsiteX135" fmla="*/ 2548366 w 2749748"/>
                  <a:gd name="connsiteY135" fmla="*/ 5622394 h 5668297"/>
                  <a:gd name="connsiteX136" fmla="*/ 2512828 w 2749748"/>
                  <a:gd name="connsiteY136" fmla="*/ 5637202 h 5668297"/>
                  <a:gd name="connsiteX137" fmla="*/ 2478771 w 2749748"/>
                  <a:gd name="connsiteY137" fmla="*/ 5650528 h 5668297"/>
                  <a:gd name="connsiteX138" fmla="*/ 2441752 w 2749748"/>
                  <a:gd name="connsiteY138" fmla="*/ 5660894 h 5668297"/>
                  <a:gd name="connsiteX139" fmla="*/ 2401772 w 2749748"/>
                  <a:gd name="connsiteY139" fmla="*/ 5668297 h 5668297"/>
                  <a:gd name="connsiteX140" fmla="*/ 2361792 w 2749748"/>
                  <a:gd name="connsiteY140" fmla="*/ 5668297 h 5668297"/>
                  <a:gd name="connsiteX141" fmla="*/ 389437 w 2749748"/>
                  <a:gd name="connsiteY141" fmla="*/ 5668297 h 5668297"/>
                  <a:gd name="connsiteX142" fmla="*/ 349457 w 2749748"/>
                  <a:gd name="connsiteY142" fmla="*/ 5668297 h 5668297"/>
                  <a:gd name="connsiteX143" fmla="*/ 310957 w 2749748"/>
                  <a:gd name="connsiteY143" fmla="*/ 5660894 h 5668297"/>
                  <a:gd name="connsiteX144" fmla="*/ 273939 w 2749748"/>
                  <a:gd name="connsiteY144" fmla="*/ 5650528 h 5668297"/>
                  <a:gd name="connsiteX145" fmla="*/ 236920 w 2749748"/>
                  <a:gd name="connsiteY145" fmla="*/ 5637202 h 5668297"/>
                  <a:gd name="connsiteX146" fmla="*/ 204343 w 2749748"/>
                  <a:gd name="connsiteY146" fmla="*/ 5622394 h 5668297"/>
                  <a:gd name="connsiteX147" fmla="*/ 171767 w 2749748"/>
                  <a:gd name="connsiteY147" fmla="*/ 5603144 h 5668297"/>
                  <a:gd name="connsiteX148" fmla="*/ 142152 w 2749748"/>
                  <a:gd name="connsiteY148" fmla="*/ 5580933 h 5668297"/>
                  <a:gd name="connsiteX149" fmla="*/ 115499 w 2749748"/>
                  <a:gd name="connsiteY149" fmla="*/ 5555761 h 5668297"/>
                  <a:gd name="connsiteX150" fmla="*/ 90326 w 2749748"/>
                  <a:gd name="connsiteY150" fmla="*/ 5527626 h 5668297"/>
                  <a:gd name="connsiteX151" fmla="*/ 68115 w 2749748"/>
                  <a:gd name="connsiteY151" fmla="*/ 5498011 h 5668297"/>
                  <a:gd name="connsiteX152" fmla="*/ 47384 w 2749748"/>
                  <a:gd name="connsiteY152" fmla="*/ 5465435 h 5668297"/>
                  <a:gd name="connsiteX153" fmla="*/ 29615 w 2749748"/>
                  <a:gd name="connsiteY153" fmla="*/ 5431378 h 5668297"/>
                  <a:gd name="connsiteX154" fmla="*/ 17769 w 2749748"/>
                  <a:gd name="connsiteY154" fmla="*/ 5395840 h 5668297"/>
                  <a:gd name="connsiteX155" fmla="*/ 7404 w 2749748"/>
                  <a:gd name="connsiteY155" fmla="*/ 5358821 h 5668297"/>
                  <a:gd name="connsiteX156" fmla="*/ 2962 w 2749748"/>
                  <a:gd name="connsiteY156" fmla="*/ 5321803 h 5668297"/>
                  <a:gd name="connsiteX157" fmla="*/ 0 w 2749748"/>
                  <a:gd name="connsiteY157" fmla="*/ 5281822 h 5668297"/>
                  <a:gd name="connsiteX158" fmla="*/ 0 w 2749748"/>
                  <a:gd name="connsiteY158" fmla="*/ 389436 h 5668297"/>
                  <a:gd name="connsiteX159" fmla="*/ 2962 w 2749748"/>
                  <a:gd name="connsiteY159" fmla="*/ 349456 h 5668297"/>
                  <a:gd name="connsiteX160" fmla="*/ 7404 w 2749748"/>
                  <a:gd name="connsiteY160" fmla="*/ 312438 h 5668297"/>
                  <a:gd name="connsiteX161" fmla="*/ 17769 w 2749748"/>
                  <a:gd name="connsiteY161" fmla="*/ 273938 h 5668297"/>
                  <a:gd name="connsiteX162" fmla="*/ 29615 w 2749748"/>
                  <a:gd name="connsiteY162" fmla="*/ 239881 h 5668297"/>
                  <a:gd name="connsiteX163" fmla="*/ 47384 w 2749748"/>
                  <a:gd name="connsiteY163" fmla="*/ 204343 h 5668297"/>
                  <a:gd name="connsiteX164" fmla="*/ 68115 w 2749748"/>
                  <a:gd name="connsiteY164" fmla="*/ 173247 h 5668297"/>
                  <a:gd name="connsiteX165" fmla="*/ 90326 w 2749748"/>
                  <a:gd name="connsiteY165" fmla="*/ 142152 h 5668297"/>
                  <a:gd name="connsiteX166" fmla="*/ 115499 w 2749748"/>
                  <a:gd name="connsiteY166" fmla="*/ 115498 h 5668297"/>
                  <a:gd name="connsiteX167" fmla="*/ 142152 w 2749748"/>
                  <a:gd name="connsiteY167" fmla="*/ 90326 h 5668297"/>
                  <a:gd name="connsiteX168" fmla="*/ 171767 w 2749748"/>
                  <a:gd name="connsiteY168" fmla="*/ 68114 h 5668297"/>
                  <a:gd name="connsiteX169" fmla="*/ 204343 w 2749748"/>
                  <a:gd name="connsiteY169" fmla="*/ 47384 h 5668297"/>
                  <a:gd name="connsiteX170" fmla="*/ 236920 w 2749748"/>
                  <a:gd name="connsiteY170" fmla="*/ 32577 h 5668297"/>
                  <a:gd name="connsiteX171" fmla="*/ 273939 w 2749748"/>
                  <a:gd name="connsiteY171" fmla="*/ 17769 h 5668297"/>
                  <a:gd name="connsiteX172" fmla="*/ 310957 w 2749748"/>
                  <a:gd name="connsiteY172" fmla="*/ 10365 h 5668297"/>
                  <a:gd name="connsiteX173" fmla="*/ 349457 w 2749748"/>
                  <a:gd name="connsiteY173" fmla="*/ 2962 h 566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2749748" h="5668297">
                    <a:moveTo>
                      <a:pt x="379072" y="119199"/>
                    </a:moveTo>
                    <a:lnTo>
                      <a:pt x="350937" y="125122"/>
                    </a:lnTo>
                    <a:lnTo>
                      <a:pt x="324284" y="132526"/>
                    </a:lnTo>
                    <a:lnTo>
                      <a:pt x="296150" y="141410"/>
                    </a:lnTo>
                    <a:lnTo>
                      <a:pt x="270977" y="154737"/>
                    </a:lnTo>
                    <a:lnTo>
                      <a:pt x="247285" y="169544"/>
                    </a:lnTo>
                    <a:lnTo>
                      <a:pt x="225074" y="184352"/>
                    </a:lnTo>
                    <a:lnTo>
                      <a:pt x="204343" y="203602"/>
                    </a:lnTo>
                    <a:lnTo>
                      <a:pt x="185094" y="224332"/>
                    </a:lnTo>
                    <a:lnTo>
                      <a:pt x="167325" y="246543"/>
                    </a:lnTo>
                    <a:lnTo>
                      <a:pt x="153998" y="271716"/>
                    </a:lnTo>
                    <a:lnTo>
                      <a:pt x="142152" y="296889"/>
                    </a:lnTo>
                    <a:lnTo>
                      <a:pt x="131787" y="323542"/>
                    </a:lnTo>
                    <a:lnTo>
                      <a:pt x="124383" y="351676"/>
                    </a:lnTo>
                    <a:lnTo>
                      <a:pt x="119941" y="381291"/>
                    </a:lnTo>
                    <a:lnTo>
                      <a:pt x="116979" y="410906"/>
                    </a:lnTo>
                    <a:lnTo>
                      <a:pt x="116979" y="5258871"/>
                    </a:lnTo>
                    <a:lnTo>
                      <a:pt x="119941" y="5288486"/>
                    </a:lnTo>
                    <a:lnTo>
                      <a:pt x="124383" y="5318101"/>
                    </a:lnTo>
                    <a:lnTo>
                      <a:pt x="131787" y="5346235"/>
                    </a:lnTo>
                    <a:lnTo>
                      <a:pt x="142152" y="5372888"/>
                    </a:lnTo>
                    <a:lnTo>
                      <a:pt x="153998" y="5398061"/>
                    </a:lnTo>
                    <a:lnTo>
                      <a:pt x="167325" y="5420272"/>
                    </a:lnTo>
                    <a:lnTo>
                      <a:pt x="185094" y="5442483"/>
                    </a:lnTo>
                    <a:lnTo>
                      <a:pt x="204343" y="5464695"/>
                    </a:lnTo>
                    <a:lnTo>
                      <a:pt x="225074" y="5482464"/>
                    </a:lnTo>
                    <a:lnTo>
                      <a:pt x="247285" y="5500233"/>
                    </a:lnTo>
                    <a:lnTo>
                      <a:pt x="270977" y="5515040"/>
                    </a:lnTo>
                    <a:lnTo>
                      <a:pt x="296150" y="5526886"/>
                    </a:lnTo>
                    <a:lnTo>
                      <a:pt x="324284" y="5537251"/>
                    </a:lnTo>
                    <a:lnTo>
                      <a:pt x="350937" y="5544655"/>
                    </a:lnTo>
                    <a:lnTo>
                      <a:pt x="379072" y="5547617"/>
                    </a:lnTo>
                    <a:lnTo>
                      <a:pt x="408686" y="5549097"/>
                    </a:lnTo>
                    <a:lnTo>
                      <a:pt x="2341062" y="5549097"/>
                    </a:lnTo>
                    <a:lnTo>
                      <a:pt x="2372158" y="5547617"/>
                    </a:lnTo>
                    <a:lnTo>
                      <a:pt x="2398811" y="5544655"/>
                    </a:lnTo>
                    <a:lnTo>
                      <a:pt x="2428426" y="5537251"/>
                    </a:lnTo>
                    <a:lnTo>
                      <a:pt x="2453598" y="5526886"/>
                    </a:lnTo>
                    <a:lnTo>
                      <a:pt x="2481733" y="5515040"/>
                    </a:lnTo>
                    <a:lnTo>
                      <a:pt x="2503944" y="5500233"/>
                    </a:lnTo>
                    <a:lnTo>
                      <a:pt x="2526155" y="5482464"/>
                    </a:lnTo>
                    <a:lnTo>
                      <a:pt x="2548366" y="5464695"/>
                    </a:lnTo>
                    <a:lnTo>
                      <a:pt x="2566135" y="5442483"/>
                    </a:lnTo>
                    <a:lnTo>
                      <a:pt x="2583904" y="5420272"/>
                    </a:lnTo>
                    <a:lnTo>
                      <a:pt x="2598712" y="5398061"/>
                    </a:lnTo>
                    <a:lnTo>
                      <a:pt x="2610558" y="5372888"/>
                    </a:lnTo>
                    <a:lnTo>
                      <a:pt x="2620923" y="5346235"/>
                    </a:lnTo>
                    <a:lnTo>
                      <a:pt x="2625365" y="5318101"/>
                    </a:lnTo>
                    <a:lnTo>
                      <a:pt x="2629808" y="5288486"/>
                    </a:lnTo>
                    <a:lnTo>
                      <a:pt x="2632769" y="5258871"/>
                    </a:lnTo>
                    <a:lnTo>
                      <a:pt x="2632769" y="410906"/>
                    </a:lnTo>
                    <a:lnTo>
                      <a:pt x="2629808" y="381291"/>
                    </a:lnTo>
                    <a:lnTo>
                      <a:pt x="2625365" y="351676"/>
                    </a:lnTo>
                    <a:lnTo>
                      <a:pt x="2620923" y="323542"/>
                    </a:lnTo>
                    <a:lnTo>
                      <a:pt x="2610558" y="296889"/>
                    </a:lnTo>
                    <a:lnTo>
                      <a:pt x="2598712" y="271716"/>
                    </a:lnTo>
                    <a:lnTo>
                      <a:pt x="2583904" y="246543"/>
                    </a:lnTo>
                    <a:lnTo>
                      <a:pt x="2566135" y="224332"/>
                    </a:lnTo>
                    <a:lnTo>
                      <a:pt x="2548366" y="203602"/>
                    </a:lnTo>
                    <a:lnTo>
                      <a:pt x="2526155" y="184352"/>
                    </a:lnTo>
                    <a:lnTo>
                      <a:pt x="2503944" y="169544"/>
                    </a:lnTo>
                    <a:lnTo>
                      <a:pt x="2481733" y="154737"/>
                    </a:lnTo>
                    <a:lnTo>
                      <a:pt x="2453598" y="141410"/>
                    </a:lnTo>
                    <a:lnTo>
                      <a:pt x="2428426" y="132526"/>
                    </a:lnTo>
                    <a:lnTo>
                      <a:pt x="2398811" y="125122"/>
                    </a:lnTo>
                    <a:lnTo>
                      <a:pt x="2372158" y="119199"/>
                    </a:lnTo>
                    <a:lnTo>
                      <a:pt x="2341062" y="119199"/>
                    </a:lnTo>
                    <a:lnTo>
                      <a:pt x="2129315" y="119199"/>
                    </a:lnTo>
                    <a:lnTo>
                      <a:pt x="2117469" y="119199"/>
                    </a:lnTo>
                    <a:lnTo>
                      <a:pt x="2107104" y="122161"/>
                    </a:lnTo>
                    <a:lnTo>
                      <a:pt x="2096738" y="126603"/>
                    </a:lnTo>
                    <a:lnTo>
                      <a:pt x="2089335" y="134007"/>
                    </a:lnTo>
                    <a:lnTo>
                      <a:pt x="2081931" y="141410"/>
                    </a:lnTo>
                    <a:lnTo>
                      <a:pt x="2077489" y="151776"/>
                    </a:lnTo>
                    <a:lnTo>
                      <a:pt x="2074527" y="162141"/>
                    </a:lnTo>
                    <a:lnTo>
                      <a:pt x="2074527" y="173987"/>
                    </a:lnTo>
                    <a:lnTo>
                      <a:pt x="2073046" y="188794"/>
                    </a:lnTo>
                    <a:lnTo>
                      <a:pt x="2073046" y="203602"/>
                    </a:lnTo>
                    <a:lnTo>
                      <a:pt x="2062681" y="231736"/>
                    </a:lnTo>
                    <a:lnTo>
                      <a:pt x="2050835" y="256909"/>
                    </a:lnTo>
                    <a:lnTo>
                      <a:pt x="2030105" y="279120"/>
                    </a:lnTo>
                    <a:lnTo>
                      <a:pt x="2007894" y="296889"/>
                    </a:lnTo>
                    <a:lnTo>
                      <a:pt x="1982721" y="311696"/>
                    </a:lnTo>
                    <a:lnTo>
                      <a:pt x="1956067" y="319100"/>
                    </a:lnTo>
                    <a:lnTo>
                      <a:pt x="1941260" y="320581"/>
                    </a:lnTo>
                    <a:lnTo>
                      <a:pt x="1924972" y="320581"/>
                    </a:lnTo>
                    <a:lnTo>
                      <a:pt x="824777" y="320581"/>
                    </a:lnTo>
                    <a:lnTo>
                      <a:pt x="809969" y="320581"/>
                    </a:lnTo>
                    <a:lnTo>
                      <a:pt x="795162" y="319100"/>
                    </a:lnTo>
                    <a:lnTo>
                      <a:pt x="767027" y="311696"/>
                    </a:lnTo>
                    <a:lnTo>
                      <a:pt x="741855" y="296889"/>
                    </a:lnTo>
                    <a:lnTo>
                      <a:pt x="719643" y="279120"/>
                    </a:lnTo>
                    <a:lnTo>
                      <a:pt x="701874" y="256909"/>
                    </a:lnTo>
                    <a:lnTo>
                      <a:pt x="687067" y="231736"/>
                    </a:lnTo>
                    <a:lnTo>
                      <a:pt x="679663" y="203602"/>
                    </a:lnTo>
                    <a:lnTo>
                      <a:pt x="678183" y="188794"/>
                    </a:lnTo>
                    <a:lnTo>
                      <a:pt x="678183" y="173987"/>
                    </a:lnTo>
                    <a:lnTo>
                      <a:pt x="675221" y="162141"/>
                    </a:lnTo>
                    <a:lnTo>
                      <a:pt x="672260" y="151776"/>
                    </a:lnTo>
                    <a:lnTo>
                      <a:pt x="667817" y="141410"/>
                    </a:lnTo>
                    <a:lnTo>
                      <a:pt x="660414" y="134007"/>
                    </a:lnTo>
                    <a:lnTo>
                      <a:pt x="653010" y="126603"/>
                    </a:lnTo>
                    <a:lnTo>
                      <a:pt x="642645" y="122161"/>
                    </a:lnTo>
                    <a:lnTo>
                      <a:pt x="632279" y="119199"/>
                    </a:lnTo>
                    <a:lnTo>
                      <a:pt x="623395" y="119199"/>
                    </a:lnTo>
                    <a:lnTo>
                      <a:pt x="408686" y="119199"/>
                    </a:lnTo>
                    <a:close/>
                    <a:moveTo>
                      <a:pt x="389437" y="0"/>
                    </a:moveTo>
                    <a:lnTo>
                      <a:pt x="2361792" y="0"/>
                    </a:lnTo>
                    <a:lnTo>
                      <a:pt x="2401772" y="2962"/>
                    </a:lnTo>
                    <a:lnTo>
                      <a:pt x="2441752" y="10365"/>
                    </a:lnTo>
                    <a:lnTo>
                      <a:pt x="2478771" y="17769"/>
                    </a:lnTo>
                    <a:lnTo>
                      <a:pt x="2512828" y="32577"/>
                    </a:lnTo>
                    <a:lnTo>
                      <a:pt x="2548366" y="47384"/>
                    </a:lnTo>
                    <a:lnTo>
                      <a:pt x="2577981" y="68114"/>
                    </a:lnTo>
                    <a:lnTo>
                      <a:pt x="2607596" y="90326"/>
                    </a:lnTo>
                    <a:lnTo>
                      <a:pt x="2635730" y="115498"/>
                    </a:lnTo>
                    <a:lnTo>
                      <a:pt x="2660903" y="142152"/>
                    </a:lnTo>
                    <a:lnTo>
                      <a:pt x="2683114" y="173247"/>
                    </a:lnTo>
                    <a:lnTo>
                      <a:pt x="2702364" y="204343"/>
                    </a:lnTo>
                    <a:lnTo>
                      <a:pt x="2720133" y="239881"/>
                    </a:lnTo>
                    <a:lnTo>
                      <a:pt x="2731979" y="273938"/>
                    </a:lnTo>
                    <a:lnTo>
                      <a:pt x="2742344" y="312438"/>
                    </a:lnTo>
                    <a:lnTo>
                      <a:pt x="2748267" y="349456"/>
                    </a:lnTo>
                    <a:lnTo>
                      <a:pt x="2749748" y="389436"/>
                    </a:lnTo>
                    <a:lnTo>
                      <a:pt x="2749748" y="5281822"/>
                    </a:lnTo>
                    <a:lnTo>
                      <a:pt x="2748267" y="5321803"/>
                    </a:lnTo>
                    <a:lnTo>
                      <a:pt x="2742344" y="5358821"/>
                    </a:lnTo>
                    <a:lnTo>
                      <a:pt x="2731979" y="5395840"/>
                    </a:lnTo>
                    <a:lnTo>
                      <a:pt x="2720133" y="5431378"/>
                    </a:lnTo>
                    <a:lnTo>
                      <a:pt x="2702364" y="5465435"/>
                    </a:lnTo>
                    <a:lnTo>
                      <a:pt x="2683114" y="5498011"/>
                    </a:lnTo>
                    <a:lnTo>
                      <a:pt x="2660903" y="5527626"/>
                    </a:lnTo>
                    <a:lnTo>
                      <a:pt x="2635730" y="5555761"/>
                    </a:lnTo>
                    <a:lnTo>
                      <a:pt x="2607596" y="5580933"/>
                    </a:lnTo>
                    <a:lnTo>
                      <a:pt x="2577981" y="5603144"/>
                    </a:lnTo>
                    <a:lnTo>
                      <a:pt x="2548366" y="5622394"/>
                    </a:lnTo>
                    <a:lnTo>
                      <a:pt x="2512828" y="5637202"/>
                    </a:lnTo>
                    <a:lnTo>
                      <a:pt x="2478771" y="5650528"/>
                    </a:lnTo>
                    <a:lnTo>
                      <a:pt x="2441752" y="5660894"/>
                    </a:lnTo>
                    <a:lnTo>
                      <a:pt x="2401772" y="5668297"/>
                    </a:lnTo>
                    <a:lnTo>
                      <a:pt x="2361792" y="5668297"/>
                    </a:lnTo>
                    <a:lnTo>
                      <a:pt x="389437" y="5668297"/>
                    </a:lnTo>
                    <a:lnTo>
                      <a:pt x="349457" y="5668297"/>
                    </a:lnTo>
                    <a:lnTo>
                      <a:pt x="310957" y="5660894"/>
                    </a:lnTo>
                    <a:lnTo>
                      <a:pt x="273939" y="5650528"/>
                    </a:lnTo>
                    <a:lnTo>
                      <a:pt x="236920" y="5637202"/>
                    </a:lnTo>
                    <a:lnTo>
                      <a:pt x="204343" y="5622394"/>
                    </a:lnTo>
                    <a:lnTo>
                      <a:pt x="171767" y="5603144"/>
                    </a:lnTo>
                    <a:lnTo>
                      <a:pt x="142152" y="5580933"/>
                    </a:lnTo>
                    <a:lnTo>
                      <a:pt x="115499" y="5555761"/>
                    </a:lnTo>
                    <a:lnTo>
                      <a:pt x="90326" y="5527626"/>
                    </a:lnTo>
                    <a:lnTo>
                      <a:pt x="68115" y="5498011"/>
                    </a:lnTo>
                    <a:lnTo>
                      <a:pt x="47384" y="5465435"/>
                    </a:lnTo>
                    <a:lnTo>
                      <a:pt x="29615" y="5431378"/>
                    </a:lnTo>
                    <a:lnTo>
                      <a:pt x="17769" y="5395840"/>
                    </a:lnTo>
                    <a:lnTo>
                      <a:pt x="7404" y="5358821"/>
                    </a:lnTo>
                    <a:lnTo>
                      <a:pt x="2962" y="5321803"/>
                    </a:lnTo>
                    <a:lnTo>
                      <a:pt x="0" y="5281822"/>
                    </a:lnTo>
                    <a:lnTo>
                      <a:pt x="0" y="389436"/>
                    </a:lnTo>
                    <a:lnTo>
                      <a:pt x="2962" y="349456"/>
                    </a:lnTo>
                    <a:lnTo>
                      <a:pt x="7404" y="312438"/>
                    </a:lnTo>
                    <a:lnTo>
                      <a:pt x="17769" y="273938"/>
                    </a:lnTo>
                    <a:lnTo>
                      <a:pt x="29615" y="239881"/>
                    </a:lnTo>
                    <a:lnTo>
                      <a:pt x="47384" y="204343"/>
                    </a:lnTo>
                    <a:lnTo>
                      <a:pt x="68115" y="173247"/>
                    </a:lnTo>
                    <a:lnTo>
                      <a:pt x="90326" y="142152"/>
                    </a:lnTo>
                    <a:lnTo>
                      <a:pt x="115499" y="115498"/>
                    </a:lnTo>
                    <a:lnTo>
                      <a:pt x="142152" y="90326"/>
                    </a:lnTo>
                    <a:lnTo>
                      <a:pt x="171767" y="68114"/>
                    </a:lnTo>
                    <a:lnTo>
                      <a:pt x="204343" y="47384"/>
                    </a:lnTo>
                    <a:lnTo>
                      <a:pt x="236920" y="32577"/>
                    </a:lnTo>
                    <a:lnTo>
                      <a:pt x="273939" y="17769"/>
                    </a:lnTo>
                    <a:lnTo>
                      <a:pt x="310957" y="10365"/>
                    </a:lnTo>
                    <a:lnTo>
                      <a:pt x="349457" y="2962"/>
                    </a:lnTo>
                    <a:close/>
                  </a:path>
                </a:pathLst>
              </a:custGeom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  <a:gs pos="5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xmlns="" id="{C8BAD3F5-DDD2-485C-E1DD-75C28885F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4216" y="647418"/>
                <a:ext cx="233958" cy="5564645"/>
              </a:xfrm>
              <a:custGeom>
                <a:avLst/>
                <a:gdLst>
                  <a:gd name="T0" fmla="*/ 0 w 158"/>
                  <a:gd name="T1" fmla="*/ 0 h 3758"/>
                  <a:gd name="T2" fmla="*/ 29 w 158"/>
                  <a:gd name="T3" fmla="*/ 25 h 3758"/>
                  <a:gd name="T4" fmla="*/ 54 w 158"/>
                  <a:gd name="T5" fmla="*/ 52 h 3758"/>
                  <a:gd name="T6" fmla="*/ 77 w 158"/>
                  <a:gd name="T7" fmla="*/ 82 h 3758"/>
                  <a:gd name="T8" fmla="*/ 96 w 158"/>
                  <a:gd name="T9" fmla="*/ 116 h 3758"/>
                  <a:gd name="T10" fmla="*/ 111 w 158"/>
                  <a:gd name="T11" fmla="*/ 151 h 3758"/>
                  <a:gd name="T12" fmla="*/ 123 w 158"/>
                  <a:gd name="T13" fmla="*/ 188 h 3758"/>
                  <a:gd name="T14" fmla="*/ 129 w 158"/>
                  <a:gd name="T15" fmla="*/ 227 h 3758"/>
                  <a:gd name="T16" fmla="*/ 133 w 158"/>
                  <a:gd name="T17" fmla="*/ 267 h 3758"/>
                  <a:gd name="T18" fmla="*/ 133 w 158"/>
                  <a:gd name="T19" fmla="*/ 3490 h 3758"/>
                  <a:gd name="T20" fmla="*/ 129 w 158"/>
                  <a:gd name="T21" fmla="*/ 3531 h 3758"/>
                  <a:gd name="T22" fmla="*/ 123 w 158"/>
                  <a:gd name="T23" fmla="*/ 3569 h 3758"/>
                  <a:gd name="T24" fmla="*/ 111 w 158"/>
                  <a:gd name="T25" fmla="*/ 3607 h 3758"/>
                  <a:gd name="T26" fmla="*/ 96 w 158"/>
                  <a:gd name="T27" fmla="*/ 3642 h 3758"/>
                  <a:gd name="T28" fmla="*/ 77 w 158"/>
                  <a:gd name="T29" fmla="*/ 3675 h 3758"/>
                  <a:gd name="T30" fmla="*/ 54 w 158"/>
                  <a:gd name="T31" fmla="*/ 3706 h 3758"/>
                  <a:gd name="T32" fmla="*/ 29 w 158"/>
                  <a:gd name="T33" fmla="*/ 3733 h 3758"/>
                  <a:gd name="T34" fmla="*/ 0 w 158"/>
                  <a:gd name="T35" fmla="*/ 3758 h 3758"/>
                  <a:gd name="T36" fmla="*/ 17 w 158"/>
                  <a:gd name="T37" fmla="*/ 3751 h 3758"/>
                  <a:gd name="T38" fmla="*/ 49 w 158"/>
                  <a:gd name="T39" fmla="*/ 3733 h 3758"/>
                  <a:gd name="T40" fmla="*/ 77 w 158"/>
                  <a:gd name="T41" fmla="*/ 3711 h 3758"/>
                  <a:gd name="T42" fmla="*/ 103 w 158"/>
                  <a:gd name="T43" fmla="*/ 3684 h 3758"/>
                  <a:gd name="T44" fmla="*/ 124 w 158"/>
                  <a:gd name="T45" fmla="*/ 3655 h 3758"/>
                  <a:gd name="T46" fmla="*/ 140 w 158"/>
                  <a:gd name="T47" fmla="*/ 3622 h 3758"/>
                  <a:gd name="T48" fmla="*/ 151 w 158"/>
                  <a:gd name="T49" fmla="*/ 3586 h 3758"/>
                  <a:gd name="T50" fmla="*/ 158 w 158"/>
                  <a:gd name="T51" fmla="*/ 3549 h 3758"/>
                  <a:gd name="T52" fmla="*/ 158 w 158"/>
                  <a:gd name="T53" fmla="*/ 227 h 3758"/>
                  <a:gd name="T54" fmla="*/ 158 w 158"/>
                  <a:gd name="T55" fmla="*/ 208 h 3758"/>
                  <a:gd name="T56" fmla="*/ 151 w 158"/>
                  <a:gd name="T57" fmla="*/ 170 h 3758"/>
                  <a:gd name="T58" fmla="*/ 140 w 158"/>
                  <a:gd name="T59" fmla="*/ 134 h 3758"/>
                  <a:gd name="T60" fmla="*/ 124 w 158"/>
                  <a:gd name="T61" fmla="*/ 102 h 3758"/>
                  <a:gd name="T62" fmla="*/ 103 w 158"/>
                  <a:gd name="T63" fmla="*/ 72 h 3758"/>
                  <a:gd name="T64" fmla="*/ 77 w 158"/>
                  <a:gd name="T65" fmla="*/ 47 h 3758"/>
                  <a:gd name="T66" fmla="*/ 49 w 158"/>
                  <a:gd name="T67" fmla="*/ 25 h 3758"/>
                  <a:gd name="T68" fmla="*/ 17 w 158"/>
                  <a:gd name="T69" fmla="*/ 7 h 3758"/>
                  <a:gd name="T70" fmla="*/ 0 w 158"/>
                  <a:gd name="T71" fmla="*/ 0 h 3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8" h="3758">
                    <a:moveTo>
                      <a:pt x="0" y="0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29" y="25"/>
                    </a:lnTo>
                    <a:lnTo>
                      <a:pt x="42" y="38"/>
                    </a:lnTo>
                    <a:lnTo>
                      <a:pt x="54" y="52"/>
                    </a:lnTo>
                    <a:lnTo>
                      <a:pt x="66" y="67"/>
                    </a:lnTo>
                    <a:lnTo>
                      <a:pt x="77" y="82"/>
                    </a:lnTo>
                    <a:lnTo>
                      <a:pt x="87" y="99"/>
                    </a:lnTo>
                    <a:lnTo>
                      <a:pt x="96" y="116"/>
                    </a:lnTo>
                    <a:lnTo>
                      <a:pt x="104" y="133"/>
                    </a:lnTo>
                    <a:lnTo>
                      <a:pt x="111" y="151"/>
                    </a:lnTo>
                    <a:lnTo>
                      <a:pt x="118" y="170"/>
                    </a:lnTo>
                    <a:lnTo>
                      <a:pt x="123" y="188"/>
                    </a:lnTo>
                    <a:lnTo>
                      <a:pt x="128" y="207"/>
                    </a:lnTo>
                    <a:lnTo>
                      <a:pt x="129" y="227"/>
                    </a:lnTo>
                    <a:lnTo>
                      <a:pt x="131" y="247"/>
                    </a:lnTo>
                    <a:lnTo>
                      <a:pt x="133" y="267"/>
                    </a:lnTo>
                    <a:lnTo>
                      <a:pt x="133" y="3490"/>
                    </a:lnTo>
                    <a:lnTo>
                      <a:pt x="133" y="3490"/>
                    </a:lnTo>
                    <a:lnTo>
                      <a:pt x="131" y="3511"/>
                    </a:lnTo>
                    <a:lnTo>
                      <a:pt x="129" y="3531"/>
                    </a:lnTo>
                    <a:lnTo>
                      <a:pt x="128" y="3549"/>
                    </a:lnTo>
                    <a:lnTo>
                      <a:pt x="123" y="3569"/>
                    </a:lnTo>
                    <a:lnTo>
                      <a:pt x="118" y="3588"/>
                    </a:lnTo>
                    <a:lnTo>
                      <a:pt x="111" y="3607"/>
                    </a:lnTo>
                    <a:lnTo>
                      <a:pt x="104" y="3625"/>
                    </a:lnTo>
                    <a:lnTo>
                      <a:pt x="96" y="3642"/>
                    </a:lnTo>
                    <a:lnTo>
                      <a:pt x="87" y="3659"/>
                    </a:lnTo>
                    <a:lnTo>
                      <a:pt x="77" y="3675"/>
                    </a:lnTo>
                    <a:lnTo>
                      <a:pt x="66" y="3691"/>
                    </a:lnTo>
                    <a:lnTo>
                      <a:pt x="54" y="3706"/>
                    </a:lnTo>
                    <a:lnTo>
                      <a:pt x="42" y="3719"/>
                    </a:lnTo>
                    <a:lnTo>
                      <a:pt x="29" y="3733"/>
                    </a:lnTo>
                    <a:lnTo>
                      <a:pt x="13" y="3746"/>
                    </a:lnTo>
                    <a:lnTo>
                      <a:pt x="0" y="3758"/>
                    </a:lnTo>
                    <a:lnTo>
                      <a:pt x="0" y="3758"/>
                    </a:lnTo>
                    <a:lnTo>
                      <a:pt x="17" y="3751"/>
                    </a:lnTo>
                    <a:lnTo>
                      <a:pt x="34" y="3743"/>
                    </a:lnTo>
                    <a:lnTo>
                      <a:pt x="49" y="3733"/>
                    </a:lnTo>
                    <a:lnTo>
                      <a:pt x="64" y="3723"/>
                    </a:lnTo>
                    <a:lnTo>
                      <a:pt x="77" y="3711"/>
                    </a:lnTo>
                    <a:lnTo>
                      <a:pt x="91" y="3699"/>
                    </a:lnTo>
                    <a:lnTo>
                      <a:pt x="103" y="3684"/>
                    </a:lnTo>
                    <a:lnTo>
                      <a:pt x="114" y="3670"/>
                    </a:lnTo>
                    <a:lnTo>
                      <a:pt x="124" y="3655"/>
                    </a:lnTo>
                    <a:lnTo>
                      <a:pt x="133" y="3638"/>
                    </a:lnTo>
                    <a:lnTo>
                      <a:pt x="140" y="3622"/>
                    </a:lnTo>
                    <a:lnTo>
                      <a:pt x="146" y="3605"/>
                    </a:lnTo>
                    <a:lnTo>
                      <a:pt x="151" y="3586"/>
                    </a:lnTo>
                    <a:lnTo>
                      <a:pt x="155" y="3568"/>
                    </a:lnTo>
                    <a:lnTo>
                      <a:pt x="158" y="3549"/>
                    </a:lnTo>
                    <a:lnTo>
                      <a:pt x="158" y="3531"/>
                    </a:lnTo>
                    <a:lnTo>
                      <a:pt x="158" y="227"/>
                    </a:lnTo>
                    <a:lnTo>
                      <a:pt x="158" y="227"/>
                    </a:lnTo>
                    <a:lnTo>
                      <a:pt x="158" y="208"/>
                    </a:lnTo>
                    <a:lnTo>
                      <a:pt x="155" y="188"/>
                    </a:lnTo>
                    <a:lnTo>
                      <a:pt x="151" y="170"/>
                    </a:lnTo>
                    <a:lnTo>
                      <a:pt x="146" y="153"/>
                    </a:lnTo>
                    <a:lnTo>
                      <a:pt x="140" y="134"/>
                    </a:lnTo>
                    <a:lnTo>
                      <a:pt x="133" y="118"/>
                    </a:lnTo>
                    <a:lnTo>
                      <a:pt x="124" y="102"/>
                    </a:lnTo>
                    <a:lnTo>
                      <a:pt x="114" y="87"/>
                    </a:lnTo>
                    <a:lnTo>
                      <a:pt x="103" y="72"/>
                    </a:lnTo>
                    <a:lnTo>
                      <a:pt x="91" y="59"/>
                    </a:lnTo>
                    <a:lnTo>
                      <a:pt x="77" y="47"/>
                    </a:lnTo>
                    <a:lnTo>
                      <a:pt x="64" y="35"/>
                    </a:lnTo>
                    <a:lnTo>
                      <a:pt x="49" y="25"/>
                    </a:lnTo>
                    <a:lnTo>
                      <a:pt x="34" y="15"/>
                    </a:lnTo>
                    <a:lnTo>
                      <a:pt x="17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89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xmlns="" id="{3D7B2EA6-A0B4-2830-F2C8-025F16D08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7657" y="647418"/>
                <a:ext cx="236919" cy="5564645"/>
              </a:xfrm>
              <a:custGeom>
                <a:avLst/>
                <a:gdLst>
                  <a:gd name="T0" fmla="*/ 160 w 160"/>
                  <a:gd name="T1" fmla="*/ 3758 h 3758"/>
                  <a:gd name="T2" fmla="*/ 130 w 160"/>
                  <a:gd name="T3" fmla="*/ 3733 h 3758"/>
                  <a:gd name="T4" fmla="*/ 105 w 160"/>
                  <a:gd name="T5" fmla="*/ 3706 h 3758"/>
                  <a:gd name="T6" fmla="*/ 81 w 160"/>
                  <a:gd name="T7" fmla="*/ 3675 h 3758"/>
                  <a:gd name="T8" fmla="*/ 63 w 160"/>
                  <a:gd name="T9" fmla="*/ 3642 h 3758"/>
                  <a:gd name="T10" fmla="*/ 47 w 160"/>
                  <a:gd name="T11" fmla="*/ 3607 h 3758"/>
                  <a:gd name="T12" fmla="*/ 36 w 160"/>
                  <a:gd name="T13" fmla="*/ 3569 h 3758"/>
                  <a:gd name="T14" fmla="*/ 29 w 160"/>
                  <a:gd name="T15" fmla="*/ 3531 h 3758"/>
                  <a:gd name="T16" fmla="*/ 26 w 160"/>
                  <a:gd name="T17" fmla="*/ 3490 h 3758"/>
                  <a:gd name="T18" fmla="*/ 26 w 160"/>
                  <a:gd name="T19" fmla="*/ 267 h 3758"/>
                  <a:gd name="T20" fmla="*/ 29 w 160"/>
                  <a:gd name="T21" fmla="*/ 227 h 3758"/>
                  <a:gd name="T22" fmla="*/ 36 w 160"/>
                  <a:gd name="T23" fmla="*/ 188 h 3758"/>
                  <a:gd name="T24" fmla="*/ 47 w 160"/>
                  <a:gd name="T25" fmla="*/ 151 h 3758"/>
                  <a:gd name="T26" fmla="*/ 63 w 160"/>
                  <a:gd name="T27" fmla="*/ 116 h 3758"/>
                  <a:gd name="T28" fmla="*/ 81 w 160"/>
                  <a:gd name="T29" fmla="*/ 82 h 3758"/>
                  <a:gd name="T30" fmla="*/ 105 w 160"/>
                  <a:gd name="T31" fmla="*/ 52 h 3758"/>
                  <a:gd name="T32" fmla="*/ 130 w 160"/>
                  <a:gd name="T33" fmla="*/ 25 h 3758"/>
                  <a:gd name="T34" fmla="*/ 160 w 160"/>
                  <a:gd name="T35" fmla="*/ 0 h 3758"/>
                  <a:gd name="T36" fmla="*/ 142 w 160"/>
                  <a:gd name="T37" fmla="*/ 7 h 3758"/>
                  <a:gd name="T38" fmla="*/ 110 w 160"/>
                  <a:gd name="T39" fmla="*/ 25 h 3758"/>
                  <a:gd name="T40" fmla="*/ 81 w 160"/>
                  <a:gd name="T41" fmla="*/ 47 h 3758"/>
                  <a:gd name="T42" fmla="*/ 56 w 160"/>
                  <a:gd name="T43" fmla="*/ 72 h 3758"/>
                  <a:gd name="T44" fmla="*/ 36 w 160"/>
                  <a:gd name="T45" fmla="*/ 102 h 3758"/>
                  <a:gd name="T46" fmla="*/ 19 w 160"/>
                  <a:gd name="T47" fmla="*/ 134 h 3758"/>
                  <a:gd name="T48" fmla="*/ 7 w 160"/>
                  <a:gd name="T49" fmla="*/ 170 h 3758"/>
                  <a:gd name="T50" fmla="*/ 0 w 160"/>
                  <a:gd name="T51" fmla="*/ 208 h 3758"/>
                  <a:gd name="T52" fmla="*/ 0 w 160"/>
                  <a:gd name="T53" fmla="*/ 3531 h 3758"/>
                  <a:gd name="T54" fmla="*/ 0 w 160"/>
                  <a:gd name="T55" fmla="*/ 3549 h 3758"/>
                  <a:gd name="T56" fmla="*/ 7 w 160"/>
                  <a:gd name="T57" fmla="*/ 3586 h 3758"/>
                  <a:gd name="T58" fmla="*/ 19 w 160"/>
                  <a:gd name="T59" fmla="*/ 3622 h 3758"/>
                  <a:gd name="T60" fmla="*/ 36 w 160"/>
                  <a:gd name="T61" fmla="*/ 3655 h 3758"/>
                  <a:gd name="T62" fmla="*/ 56 w 160"/>
                  <a:gd name="T63" fmla="*/ 3684 h 3758"/>
                  <a:gd name="T64" fmla="*/ 81 w 160"/>
                  <a:gd name="T65" fmla="*/ 3711 h 3758"/>
                  <a:gd name="T66" fmla="*/ 110 w 160"/>
                  <a:gd name="T67" fmla="*/ 3733 h 3758"/>
                  <a:gd name="T68" fmla="*/ 142 w 160"/>
                  <a:gd name="T69" fmla="*/ 3751 h 3758"/>
                  <a:gd name="T70" fmla="*/ 160 w 160"/>
                  <a:gd name="T71" fmla="*/ 3758 h 3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0" h="3758">
                    <a:moveTo>
                      <a:pt x="160" y="3758"/>
                    </a:moveTo>
                    <a:lnTo>
                      <a:pt x="160" y="3758"/>
                    </a:lnTo>
                    <a:lnTo>
                      <a:pt x="145" y="3746"/>
                    </a:lnTo>
                    <a:lnTo>
                      <a:pt x="130" y="3733"/>
                    </a:lnTo>
                    <a:lnTo>
                      <a:pt x="116" y="3719"/>
                    </a:lnTo>
                    <a:lnTo>
                      <a:pt x="105" y="3706"/>
                    </a:lnTo>
                    <a:lnTo>
                      <a:pt x="93" y="3691"/>
                    </a:lnTo>
                    <a:lnTo>
                      <a:pt x="81" y="3675"/>
                    </a:lnTo>
                    <a:lnTo>
                      <a:pt x="71" y="3659"/>
                    </a:lnTo>
                    <a:lnTo>
                      <a:pt x="63" y="3642"/>
                    </a:lnTo>
                    <a:lnTo>
                      <a:pt x="54" y="3625"/>
                    </a:lnTo>
                    <a:lnTo>
                      <a:pt x="47" y="3607"/>
                    </a:lnTo>
                    <a:lnTo>
                      <a:pt x="41" y="3588"/>
                    </a:lnTo>
                    <a:lnTo>
                      <a:pt x="36" y="3569"/>
                    </a:lnTo>
                    <a:lnTo>
                      <a:pt x="32" y="3549"/>
                    </a:lnTo>
                    <a:lnTo>
                      <a:pt x="29" y="3531"/>
                    </a:lnTo>
                    <a:lnTo>
                      <a:pt x="27" y="3511"/>
                    </a:lnTo>
                    <a:lnTo>
                      <a:pt x="26" y="3490"/>
                    </a:lnTo>
                    <a:lnTo>
                      <a:pt x="26" y="267"/>
                    </a:lnTo>
                    <a:lnTo>
                      <a:pt x="26" y="267"/>
                    </a:lnTo>
                    <a:lnTo>
                      <a:pt x="27" y="247"/>
                    </a:lnTo>
                    <a:lnTo>
                      <a:pt x="29" y="227"/>
                    </a:lnTo>
                    <a:lnTo>
                      <a:pt x="32" y="207"/>
                    </a:lnTo>
                    <a:lnTo>
                      <a:pt x="36" y="188"/>
                    </a:lnTo>
                    <a:lnTo>
                      <a:pt x="41" y="170"/>
                    </a:lnTo>
                    <a:lnTo>
                      <a:pt x="47" y="151"/>
                    </a:lnTo>
                    <a:lnTo>
                      <a:pt x="54" y="133"/>
                    </a:lnTo>
                    <a:lnTo>
                      <a:pt x="63" y="116"/>
                    </a:lnTo>
                    <a:lnTo>
                      <a:pt x="71" y="99"/>
                    </a:lnTo>
                    <a:lnTo>
                      <a:pt x="81" y="82"/>
                    </a:lnTo>
                    <a:lnTo>
                      <a:pt x="93" y="67"/>
                    </a:lnTo>
                    <a:lnTo>
                      <a:pt x="105" y="52"/>
                    </a:lnTo>
                    <a:lnTo>
                      <a:pt x="116" y="38"/>
                    </a:lnTo>
                    <a:lnTo>
                      <a:pt x="130" y="25"/>
                    </a:lnTo>
                    <a:lnTo>
                      <a:pt x="145" y="12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42" y="7"/>
                    </a:lnTo>
                    <a:lnTo>
                      <a:pt x="126" y="15"/>
                    </a:lnTo>
                    <a:lnTo>
                      <a:pt x="110" y="25"/>
                    </a:lnTo>
                    <a:lnTo>
                      <a:pt x="96" y="35"/>
                    </a:lnTo>
                    <a:lnTo>
                      <a:pt x="81" y="47"/>
                    </a:lnTo>
                    <a:lnTo>
                      <a:pt x="68" y="59"/>
                    </a:lnTo>
                    <a:lnTo>
                      <a:pt x="56" y="72"/>
                    </a:lnTo>
                    <a:lnTo>
                      <a:pt x="46" y="87"/>
                    </a:lnTo>
                    <a:lnTo>
                      <a:pt x="36" y="102"/>
                    </a:lnTo>
                    <a:lnTo>
                      <a:pt x="26" y="118"/>
                    </a:lnTo>
                    <a:lnTo>
                      <a:pt x="19" y="134"/>
                    </a:lnTo>
                    <a:lnTo>
                      <a:pt x="12" y="153"/>
                    </a:lnTo>
                    <a:lnTo>
                      <a:pt x="7" y="170"/>
                    </a:lnTo>
                    <a:lnTo>
                      <a:pt x="4" y="188"/>
                    </a:lnTo>
                    <a:lnTo>
                      <a:pt x="0" y="208"/>
                    </a:lnTo>
                    <a:lnTo>
                      <a:pt x="0" y="227"/>
                    </a:lnTo>
                    <a:lnTo>
                      <a:pt x="0" y="3531"/>
                    </a:lnTo>
                    <a:lnTo>
                      <a:pt x="0" y="3531"/>
                    </a:lnTo>
                    <a:lnTo>
                      <a:pt x="0" y="3549"/>
                    </a:lnTo>
                    <a:lnTo>
                      <a:pt x="4" y="3568"/>
                    </a:lnTo>
                    <a:lnTo>
                      <a:pt x="7" y="3586"/>
                    </a:lnTo>
                    <a:lnTo>
                      <a:pt x="12" y="3605"/>
                    </a:lnTo>
                    <a:lnTo>
                      <a:pt x="19" y="3622"/>
                    </a:lnTo>
                    <a:lnTo>
                      <a:pt x="26" y="3638"/>
                    </a:lnTo>
                    <a:lnTo>
                      <a:pt x="36" y="3655"/>
                    </a:lnTo>
                    <a:lnTo>
                      <a:pt x="46" y="3670"/>
                    </a:lnTo>
                    <a:lnTo>
                      <a:pt x="56" y="3684"/>
                    </a:lnTo>
                    <a:lnTo>
                      <a:pt x="68" y="3699"/>
                    </a:lnTo>
                    <a:lnTo>
                      <a:pt x="81" y="3711"/>
                    </a:lnTo>
                    <a:lnTo>
                      <a:pt x="96" y="3723"/>
                    </a:lnTo>
                    <a:lnTo>
                      <a:pt x="110" y="3733"/>
                    </a:lnTo>
                    <a:lnTo>
                      <a:pt x="126" y="3743"/>
                    </a:lnTo>
                    <a:lnTo>
                      <a:pt x="142" y="3751"/>
                    </a:lnTo>
                    <a:lnTo>
                      <a:pt x="160" y="3758"/>
                    </a:lnTo>
                    <a:lnTo>
                      <a:pt x="160" y="3758"/>
                    </a:lnTo>
                    <a:close/>
                  </a:path>
                </a:pathLst>
              </a:custGeom>
              <a:gradFill flip="none" rotWithShape="1">
                <a:gsLst>
                  <a:gs pos="89000">
                    <a:schemeClr val="bg1">
                      <a:alpha val="4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xmlns="" id="{6BA7ADC5-8D49-841E-9824-3D27EA1C1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2459" y="6077314"/>
                <a:ext cx="2690518" cy="214708"/>
              </a:xfrm>
              <a:custGeom>
                <a:avLst/>
                <a:gdLst>
                  <a:gd name="T0" fmla="*/ 244 w 1817"/>
                  <a:gd name="T1" fmla="*/ 123 h 145"/>
                  <a:gd name="T2" fmla="*/ 226 w 1817"/>
                  <a:gd name="T3" fmla="*/ 123 h 145"/>
                  <a:gd name="T4" fmla="*/ 189 w 1817"/>
                  <a:gd name="T5" fmla="*/ 118 h 145"/>
                  <a:gd name="T6" fmla="*/ 155 w 1817"/>
                  <a:gd name="T7" fmla="*/ 109 h 145"/>
                  <a:gd name="T8" fmla="*/ 122 w 1817"/>
                  <a:gd name="T9" fmla="*/ 98 h 145"/>
                  <a:gd name="T10" fmla="*/ 76 w 1817"/>
                  <a:gd name="T11" fmla="*/ 72 h 145"/>
                  <a:gd name="T12" fmla="*/ 24 w 1817"/>
                  <a:gd name="T13" fmla="*/ 27 h 145"/>
                  <a:gd name="T14" fmla="*/ 0 w 1817"/>
                  <a:gd name="T15" fmla="*/ 0 h 145"/>
                  <a:gd name="T16" fmla="*/ 21 w 1817"/>
                  <a:gd name="T17" fmla="*/ 30 h 145"/>
                  <a:gd name="T18" fmla="*/ 42 w 1817"/>
                  <a:gd name="T19" fmla="*/ 59 h 145"/>
                  <a:gd name="T20" fmla="*/ 68 w 1817"/>
                  <a:gd name="T21" fmla="*/ 84 h 145"/>
                  <a:gd name="T22" fmla="*/ 98 w 1817"/>
                  <a:gd name="T23" fmla="*/ 104 h 145"/>
                  <a:gd name="T24" fmla="*/ 130 w 1817"/>
                  <a:gd name="T25" fmla="*/ 121 h 145"/>
                  <a:gd name="T26" fmla="*/ 164 w 1817"/>
                  <a:gd name="T27" fmla="*/ 135 h 145"/>
                  <a:gd name="T28" fmla="*/ 199 w 1817"/>
                  <a:gd name="T29" fmla="*/ 143 h 145"/>
                  <a:gd name="T30" fmla="*/ 238 w 1817"/>
                  <a:gd name="T31" fmla="*/ 145 h 145"/>
                  <a:gd name="T32" fmla="*/ 1580 w 1817"/>
                  <a:gd name="T33" fmla="*/ 145 h 145"/>
                  <a:gd name="T34" fmla="*/ 1619 w 1817"/>
                  <a:gd name="T35" fmla="*/ 143 h 145"/>
                  <a:gd name="T36" fmla="*/ 1654 w 1817"/>
                  <a:gd name="T37" fmla="*/ 135 h 145"/>
                  <a:gd name="T38" fmla="*/ 1688 w 1817"/>
                  <a:gd name="T39" fmla="*/ 121 h 145"/>
                  <a:gd name="T40" fmla="*/ 1720 w 1817"/>
                  <a:gd name="T41" fmla="*/ 104 h 145"/>
                  <a:gd name="T42" fmla="*/ 1750 w 1817"/>
                  <a:gd name="T43" fmla="*/ 84 h 145"/>
                  <a:gd name="T44" fmla="*/ 1775 w 1817"/>
                  <a:gd name="T45" fmla="*/ 59 h 145"/>
                  <a:gd name="T46" fmla="*/ 1799 w 1817"/>
                  <a:gd name="T47" fmla="*/ 30 h 145"/>
                  <a:gd name="T48" fmla="*/ 1817 w 1817"/>
                  <a:gd name="T49" fmla="*/ 0 h 145"/>
                  <a:gd name="T50" fmla="*/ 1794 w 1817"/>
                  <a:gd name="T51" fmla="*/ 27 h 145"/>
                  <a:gd name="T52" fmla="*/ 1741 w 1817"/>
                  <a:gd name="T53" fmla="*/ 72 h 145"/>
                  <a:gd name="T54" fmla="*/ 1696 w 1817"/>
                  <a:gd name="T55" fmla="*/ 98 h 145"/>
                  <a:gd name="T56" fmla="*/ 1662 w 1817"/>
                  <a:gd name="T57" fmla="*/ 109 h 145"/>
                  <a:gd name="T58" fmla="*/ 1629 w 1817"/>
                  <a:gd name="T59" fmla="*/ 118 h 145"/>
                  <a:gd name="T60" fmla="*/ 1592 w 1817"/>
                  <a:gd name="T61" fmla="*/ 123 h 145"/>
                  <a:gd name="T62" fmla="*/ 1573 w 1817"/>
                  <a:gd name="T63" fmla="*/ 12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17" h="145">
                    <a:moveTo>
                      <a:pt x="1573" y="123"/>
                    </a:moveTo>
                    <a:lnTo>
                      <a:pt x="244" y="123"/>
                    </a:lnTo>
                    <a:lnTo>
                      <a:pt x="244" y="123"/>
                    </a:lnTo>
                    <a:lnTo>
                      <a:pt x="226" y="123"/>
                    </a:lnTo>
                    <a:lnTo>
                      <a:pt x="207" y="121"/>
                    </a:lnTo>
                    <a:lnTo>
                      <a:pt x="189" y="118"/>
                    </a:lnTo>
                    <a:lnTo>
                      <a:pt x="172" y="114"/>
                    </a:lnTo>
                    <a:lnTo>
                      <a:pt x="155" y="109"/>
                    </a:lnTo>
                    <a:lnTo>
                      <a:pt x="138" y="104"/>
                    </a:lnTo>
                    <a:lnTo>
                      <a:pt x="122" y="98"/>
                    </a:lnTo>
                    <a:lnTo>
                      <a:pt x="106" y="89"/>
                    </a:lnTo>
                    <a:lnTo>
                      <a:pt x="76" y="72"/>
                    </a:lnTo>
                    <a:lnTo>
                      <a:pt x="49" y="51"/>
                    </a:lnTo>
                    <a:lnTo>
                      <a:pt x="24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1" y="30"/>
                    </a:lnTo>
                    <a:lnTo>
                      <a:pt x="31" y="45"/>
                    </a:lnTo>
                    <a:lnTo>
                      <a:pt x="42" y="59"/>
                    </a:lnTo>
                    <a:lnTo>
                      <a:pt x="54" y="72"/>
                    </a:lnTo>
                    <a:lnTo>
                      <a:pt x="68" y="84"/>
                    </a:lnTo>
                    <a:lnTo>
                      <a:pt x="83" y="94"/>
                    </a:lnTo>
                    <a:lnTo>
                      <a:pt x="98" y="104"/>
                    </a:lnTo>
                    <a:lnTo>
                      <a:pt x="113" y="114"/>
                    </a:lnTo>
                    <a:lnTo>
                      <a:pt x="130" y="121"/>
                    </a:lnTo>
                    <a:lnTo>
                      <a:pt x="147" y="130"/>
                    </a:lnTo>
                    <a:lnTo>
                      <a:pt x="164" y="135"/>
                    </a:lnTo>
                    <a:lnTo>
                      <a:pt x="182" y="140"/>
                    </a:lnTo>
                    <a:lnTo>
                      <a:pt x="199" y="143"/>
                    </a:lnTo>
                    <a:lnTo>
                      <a:pt x="219" y="145"/>
                    </a:lnTo>
                    <a:lnTo>
                      <a:pt x="238" y="145"/>
                    </a:lnTo>
                    <a:lnTo>
                      <a:pt x="1580" y="145"/>
                    </a:lnTo>
                    <a:lnTo>
                      <a:pt x="1580" y="145"/>
                    </a:lnTo>
                    <a:lnTo>
                      <a:pt x="1598" y="145"/>
                    </a:lnTo>
                    <a:lnTo>
                      <a:pt x="1619" y="143"/>
                    </a:lnTo>
                    <a:lnTo>
                      <a:pt x="1637" y="140"/>
                    </a:lnTo>
                    <a:lnTo>
                      <a:pt x="1654" y="135"/>
                    </a:lnTo>
                    <a:lnTo>
                      <a:pt x="1671" y="130"/>
                    </a:lnTo>
                    <a:lnTo>
                      <a:pt x="1688" y="121"/>
                    </a:lnTo>
                    <a:lnTo>
                      <a:pt x="1704" y="114"/>
                    </a:lnTo>
                    <a:lnTo>
                      <a:pt x="1720" y="104"/>
                    </a:lnTo>
                    <a:lnTo>
                      <a:pt x="1735" y="94"/>
                    </a:lnTo>
                    <a:lnTo>
                      <a:pt x="1750" y="84"/>
                    </a:lnTo>
                    <a:lnTo>
                      <a:pt x="1763" y="72"/>
                    </a:lnTo>
                    <a:lnTo>
                      <a:pt x="1775" y="59"/>
                    </a:lnTo>
                    <a:lnTo>
                      <a:pt x="1787" y="45"/>
                    </a:lnTo>
                    <a:lnTo>
                      <a:pt x="1799" y="30"/>
                    </a:lnTo>
                    <a:lnTo>
                      <a:pt x="1807" y="15"/>
                    </a:lnTo>
                    <a:lnTo>
                      <a:pt x="1817" y="0"/>
                    </a:lnTo>
                    <a:lnTo>
                      <a:pt x="1817" y="0"/>
                    </a:lnTo>
                    <a:lnTo>
                      <a:pt x="1794" y="27"/>
                    </a:lnTo>
                    <a:lnTo>
                      <a:pt x="1770" y="51"/>
                    </a:lnTo>
                    <a:lnTo>
                      <a:pt x="1741" y="72"/>
                    </a:lnTo>
                    <a:lnTo>
                      <a:pt x="1711" y="89"/>
                    </a:lnTo>
                    <a:lnTo>
                      <a:pt x="1696" y="98"/>
                    </a:lnTo>
                    <a:lnTo>
                      <a:pt x="1679" y="104"/>
                    </a:lnTo>
                    <a:lnTo>
                      <a:pt x="1662" y="109"/>
                    </a:lnTo>
                    <a:lnTo>
                      <a:pt x="1646" y="114"/>
                    </a:lnTo>
                    <a:lnTo>
                      <a:pt x="1629" y="118"/>
                    </a:lnTo>
                    <a:lnTo>
                      <a:pt x="1610" y="121"/>
                    </a:lnTo>
                    <a:lnTo>
                      <a:pt x="1592" y="123"/>
                    </a:lnTo>
                    <a:lnTo>
                      <a:pt x="1573" y="123"/>
                    </a:lnTo>
                    <a:lnTo>
                      <a:pt x="1573" y="12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43000"/>
                    </a:schemeClr>
                  </a:gs>
                  <a:gs pos="37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xmlns="" id="{5E9B2C49-1935-A4D0-B382-DE3A00E2E44E}"/>
                  </a:ext>
                </a:extLst>
              </p:cNvPr>
              <p:cNvGrpSpPr/>
              <p:nvPr/>
            </p:nvGrpSpPr>
            <p:grpSpPr>
              <a:xfrm>
                <a:off x="6936156" y="674071"/>
                <a:ext cx="2614999" cy="5509858"/>
                <a:chOff x="6936156" y="674071"/>
                <a:chExt cx="2614999" cy="5509858"/>
              </a:xfrm>
            </p:grpSpPr>
            <p:sp>
              <p:nvSpPr>
                <p:cNvPr id="41" name="Freeform 18">
                  <a:extLst>
                    <a:ext uri="{FF2B5EF4-FFF2-40B4-BE49-F238E27FC236}">
                      <a16:creationId xmlns:a16="http://schemas.microsoft.com/office/drawing/2014/main" xmlns="" id="{878A4E7A-7509-0E68-D9BC-AA30DAD90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6156" y="674071"/>
                  <a:ext cx="2614999" cy="5509858"/>
                </a:xfrm>
                <a:custGeom>
                  <a:avLst/>
                  <a:gdLst>
                    <a:gd name="connsiteX0" fmla="*/ 310957 w 2615000"/>
                    <a:gd name="connsiteY0" fmla="*/ 39981 h 5509858"/>
                    <a:gd name="connsiteX1" fmla="*/ 282822 w 2615000"/>
                    <a:gd name="connsiteY1" fmla="*/ 45904 h 5509858"/>
                    <a:gd name="connsiteX2" fmla="*/ 256169 w 2615000"/>
                    <a:gd name="connsiteY2" fmla="*/ 53308 h 5509858"/>
                    <a:gd name="connsiteX3" fmla="*/ 228035 w 2615000"/>
                    <a:gd name="connsiteY3" fmla="*/ 62192 h 5509858"/>
                    <a:gd name="connsiteX4" fmla="*/ 202862 w 2615000"/>
                    <a:gd name="connsiteY4" fmla="*/ 75519 h 5509858"/>
                    <a:gd name="connsiteX5" fmla="*/ 179170 w 2615000"/>
                    <a:gd name="connsiteY5" fmla="*/ 90327 h 5509858"/>
                    <a:gd name="connsiteX6" fmla="*/ 156959 w 2615000"/>
                    <a:gd name="connsiteY6" fmla="*/ 105134 h 5509858"/>
                    <a:gd name="connsiteX7" fmla="*/ 136228 w 2615000"/>
                    <a:gd name="connsiteY7" fmla="*/ 124384 h 5509858"/>
                    <a:gd name="connsiteX8" fmla="*/ 116979 w 2615000"/>
                    <a:gd name="connsiteY8" fmla="*/ 145114 h 5509858"/>
                    <a:gd name="connsiteX9" fmla="*/ 99210 w 2615000"/>
                    <a:gd name="connsiteY9" fmla="*/ 167325 h 5509858"/>
                    <a:gd name="connsiteX10" fmla="*/ 85883 w 2615000"/>
                    <a:gd name="connsiteY10" fmla="*/ 192498 h 5509858"/>
                    <a:gd name="connsiteX11" fmla="*/ 74037 w 2615000"/>
                    <a:gd name="connsiteY11" fmla="*/ 217671 h 5509858"/>
                    <a:gd name="connsiteX12" fmla="*/ 63672 w 2615000"/>
                    <a:gd name="connsiteY12" fmla="*/ 244324 h 5509858"/>
                    <a:gd name="connsiteX13" fmla="*/ 56268 w 2615000"/>
                    <a:gd name="connsiteY13" fmla="*/ 272458 h 5509858"/>
                    <a:gd name="connsiteX14" fmla="*/ 51826 w 2615000"/>
                    <a:gd name="connsiteY14" fmla="*/ 302073 h 5509858"/>
                    <a:gd name="connsiteX15" fmla="*/ 48864 w 2615000"/>
                    <a:gd name="connsiteY15" fmla="*/ 331688 h 5509858"/>
                    <a:gd name="connsiteX16" fmla="*/ 48864 w 2615000"/>
                    <a:gd name="connsiteY16" fmla="*/ 5179653 h 5509858"/>
                    <a:gd name="connsiteX17" fmla="*/ 51826 w 2615000"/>
                    <a:gd name="connsiteY17" fmla="*/ 5209268 h 5509858"/>
                    <a:gd name="connsiteX18" fmla="*/ 56268 w 2615000"/>
                    <a:gd name="connsiteY18" fmla="*/ 5238883 h 5509858"/>
                    <a:gd name="connsiteX19" fmla="*/ 63672 w 2615000"/>
                    <a:gd name="connsiteY19" fmla="*/ 5267017 h 5509858"/>
                    <a:gd name="connsiteX20" fmla="*/ 74037 w 2615000"/>
                    <a:gd name="connsiteY20" fmla="*/ 5293670 h 5509858"/>
                    <a:gd name="connsiteX21" fmla="*/ 85883 w 2615000"/>
                    <a:gd name="connsiteY21" fmla="*/ 5318843 h 5509858"/>
                    <a:gd name="connsiteX22" fmla="*/ 99210 w 2615000"/>
                    <a:gd name="connsiteY22" fmla="*/ 5341054 h 5509858"/>
                    <a:gd name="connsiteX23" fmla="*/ 116979 w 2615000"/>
                    <a:gd name="connsiteY23" fmla="*/ 5363265 h 5509858"/>
                    <a:gd name="connsiteX24" fmla="*/ 136228 w 2615000"/>
                    <a:gd name="connsiteY24" fmla="*/ 5385477 h 5509858"/>
                    <a:gd name="connsiteX25" fmla="*/ 156959 w 2615000"/>
                    <a:gd name="connsiteY25" fmla="*/ 5403246 h 5509858"/>
                    <a:gd name="connsiteX26" fmla="*/ 179170 w 2615000"/>
                    <a:gd name="connsiteY26" fmla="*/ 5421015 h 5509858"/>
                    <a:gd name="connsiteX27" fmla="*/ 202862 w 2615000"/>
                    <a:gd name="connsiteY27" fmla="*/ 5435822 h 5509858"/>
                    <a:gd name="connsiteX28" fmla="*/ 228035 w 2615000"/>
                    <a:gd name="connsiteY28" fmla="*/ 5447668 h 5509858"/>
                    <a:gd name="connsiteX29" fmla="*/ 256169 w 2615000"/>
                    <a:gd name="connsiteY29" fmla="*/ 5458033 h 5509858"/>
                    <a:gd name="connsiteX30" fmla="*/ 282822 w 2615000"/>
                    <a:gd name="connsiteY30" fmla="*/ 5465437 h 5509858"/>
                    <a:gd name="connsiteX31" fmla="*/ 310957 w 2615000"/>
                    <a:gd name="connsiteY31" fmla="*/ 5468399 h 5509858"/>
                    <a:gd name="connsiteX32" fmla="*/ 340571 w 2615000"/>
                    <a:gd name="connsiteY32" fmla="*/ 5469879 h 5509858"/>
                    <a:gd name="connsiteX33" fmla="*/ 2272947 w 2615000"/>
                    <a:gd name="connsiteY33" fmla="*/ 5469879 h 5509858"/>
                    <a:gd name="connsiteX34" fmla="*/ 2304042 w 2615000"/>
                    <a:gd name="connsiteY34" fmla="*/ 5468399 h 5509858"/>
                    <a:gd name="connsiteX35" fmla="*/ 2330696 w 2615000"/>
                    <a:gd name="connsiteY35" fmla="*/ 5465437 h 5509858"/>
                    <a:gd name="connsiteX36" fmla="*/ 2360311 w 2615000"/>
                    <a:gd name="connsiteY36" fmla="*/ 5458033 h 5509858"/>
                    <a:gd name="connsiteX37" fmla="*/ 2385484 w 2615000"/>
                    <a:gd name="connsiteY37" fmla="*/ 5447668 h 5509858"/>
                    <a:gd name="connsiteX38" fmla="*/ 2413618 w 2615000"/>
                    <a:gd name="connsiteY38" fmla="*/ 5435822 h 5509858"/>
                    <a:gd name="connsiteX39" fmla="*/ 2435829 w 2615000"/>
                    <a:gd name="connsiteY39" fmla="*/ 5421015 h 5509858"/>
                    <a:gd name="connsiteX40" fmla="*/ 2458040 w 2615000"/>
                    <a:gd name="connsiteY40" fmla="*/ 5403246 h 5509858"/>
                    <a:gd name="connsiteX41" fmla="*/ 2480252 w 2615000"/>
                    <a:gd name="connsiteY41" fmla="*/ 5385477 h 5509858"/>
                    <a:gd name="connsiteX42" fmla="*/ 2498020 w 2615000"/>
                    <a:gd name="connsiteY42" fmla="*/ 5363265 h 5509858"/>
                    <a:gd name="connsiteX43" fmla="*/ 2515789 w 2615000"/>
                    <a:gd name="connsiteY43" fmla="*/ 5341054 h 5509858"/>
                    <a:gd name="connsiteX44" fmla="*/ 2530597 w 2615000"/>
                    <a:gd name="connsiteY44" fmla="*/ 5318843 h 5509858"/>
                    <a:gd name="connsiteX45" fmla="*/ 2542443 w 2615000"/>
                    <a:gd name="connsiteY45" fmla="*/ 5293670 h 5509858"/>
                    <a:gd name="connsiteX46" fmla="*/ 2552808 w 2615000"/>
                    <a:gd name="connsiteY46" fmla="*/ 5267017 h 5509858"/>
                    <a:gd name="connsiteX47" fmla="*/ 2557250 w 2615000"/>
                    <a:gd name="connsiteY47" fmla="*/ 5238883 h 5509858"/>
                    <a:gd name="connsiteX48" fmla="*/ 2561692 w 2615000"/>
                    <a:gd name="connsiteY48" fmla="*/ 5209268 h 5509858"/>
                    <a:gd name="connsiteX49" fmla="*/ 2564654 w 2615000"/>
                    <a:gd name="connsiteY49" fmla="*/ 5179653 h 5509858"/>
                    <a:gd name="connsiteX50" fmla="*/ 2564654 w 2615000"/>
                    <a:gd name="connsiteY50" fmla="*/ 331688 h 5509858"/>
                    <a:gd name="connsiteX51" fmla="*/ 2561692 w 2615000"/>
                    <a:gd name="connsiteY51" fmla="*/ 302073 h 5509858"/>
                    <a:gd name="connsiteX52" fmla="*/ 2557250 w 2615000"/>
                    <a:gd name="connsiteY52" fmla="*/ 272458 h 5509858"/>
                    <a:gd name="connsiteX53" fmla="*/ 2552808 w 2615000"/>
                    <a:gd name="connsiteY53" fmla="*/ 244324 h 5509858"/>
                    <a:gd name="connsiteX54" fmla="*/ 2542443 w 2615000"/>
                    <a:gd name="connsiteY54" fmla="*/ 217671 h 5509858"/>
                    <a:gd name="connsiteX55" fmla="*/ 2530597 w 2615000"/>
                    <a:gd name="connsiteY55" fmla="*/ 192498 h 5509858"/>
                    <a:gd name="connsiteX56" fmla="*/ 2515789 w 2615000"/>
                    <a:gd name="connsiteY56" fmla="*/ 167325 h 5509858"/>
                    <a:gd name="connsiteX57" fmla="*/ 2498020 w 2615000"/>
                    <a:gd name="connsiteY57" fmla="*/ 145114 h 5509858"/>
                    <a:gd name="connsiteX58" fmla="*/ 2480252 w 2615000"/>
                    <a:gd name="connsiteY58" fmla="*/ 124384 h 5509858"/>
                    <a:gd name="connsiteX59" fmla="*/ 2458040 w 2615000"/>
                    <a:gd name="connsiteY59" fmla="*/ 105134 h 5509858"/>
                    <a:gd name="connsiteX60" fmla="*/ 2435829 w 2615000"/>
                    <a:gd name="connsiteY60" fmla="*/ 90327 h 5509858"/>
                    <a:gd name="connsiteX61" fmla="*/ 2413618 w 2615000"/>
                    <a:gd name="connsiteY61" fmla="*/ 75519 h 5509858"/>
                    <a:gd name="connsiteX62" fmla="*/ 2385484 w 2615000"/>
                    <a:gd name="connsiteY62" fmla="*/ 62192 h 5509858"/>
                    <a:gd name="connsiteX63" fmla="*/ 2360311 w 2615000"/>
                    <a:gd name="connsiteY63" fmla="*/ 53308 h 5509858"/>
                    <a:gd name="connsiteX64" fmla="*/ 2330696 w 2615000"/>
                    <a:gd name="connsiteY64" fmla="*/ 45904 h 5509858"/>
                    <a:gd name="connsiteX65" fmla="*/ 2304042 w 2615000"/>
                    <a:gd name="connsiteY65" fmla="*/ 39981 h 5509858"/>
                    <a:gd name="connsiteX66" fmla="*/ 2272947 w 2615000"/>
                    <a:gd name="connsiteY66" fmla="*/ 39981 h 5509858"/>
                    <a:gd name="connsiteX67" fmla="*/ 2061200 w 2615000"/>
                    <a:gd name="connsiteY67" fmla="*/ 39981 h 5509858"/>
                    <a:gd name="connsiteX68" fmla="*/ 2049354 w 2615000"/>
                    <a:gd name="connsiteY68" fmla="*/ 39981 h 5509858"/>
                    <a:gd name="connsiteX69" fmla="*/ 2038989 w 2615000"/>
                    <a:gd name="connsiteY69" fmla="*/ 42943 h 5509858"/>
                    <a:gd name="connsiteX70" fmla="*/ 2028623 w 2615000"/>
                    <a:gd name="connsiteY70" fmla="*/ 47385 h 5509858"/>
                    <a:gd name="connsiteX71" fmla="*/ 2021220 w 2615000"/>
                    <a:gd name="connsiteY71" fmla="*/ 54789 h 5509858"/>
                    <a:gd name="connsiteX72" fmla="*/ 2013816 w 2615000"/>
                    <a:gd name="connsiteY72" fmla="*/ 62192 h 5509858"/>
                    <a:gd name="connsiteX73" fmla="*/ 2009374 w 2615000"/>
                    <a:gd name="connsiteY73" fmla="*/ 72558 h 5509858"/>
                    <a:gd name="connsiteX74" fmla="*/ 2006412 w 2615000"/>
                    <a:gd name="connsiteY74" fmla="*/ 82923 h 5509858"/>
                    <a:gd name="connsiteX75" fmla="*/ 2006412 w 2615000"/>
                    <a:gd name="connsiteY75" fmla="*/ 94769 h 5509858"/>
                    <a:gd name="connsiteX76" fmla="*/ 2004932 w 2615000"/>
                    <a:gd name="connsiteY76" fmla="*/ 109576 h 5509858"/>
                    <a:gd name="connsiteX77" fmla="*/ 2004932 w 2615000"/>
                    <a:gd name="connsiteY77" fmla="*/ 124384 h 5509858"/>
                    <a:gd name="connsiteX78" fmla="*/ 1994566 w 2615000"/>
                    <a:gd name="connsiteY78" fmla="*/ 152518 h 5509858"/>
                    <a:gd name="connsiteX79" fmla="*/ 1982720 w 2615000"/>
                    <a:gd name="connsiteY79" fmla="*/ 177691 h 5509858"/>
                    <a:gd name="connsiteX80" fmla="*/ 1961990 w 2615000"/>
                    <a:gd name="connsiteY80" fmla="*/ 199902 h 5509858"/>
                    <a:gd name="connsiteX81" fmla="*/ 1939778 w 2615000"/>
                    <a:gd name="connsiteY81" fmla="*/ 217671 h 5509858"/>
                    <a:gd name="connsiteX82" fmla="*/ 1914606 w 2615000"/>
                    <a:gd name="connsiteY82" fmla="*/ 232478 h 5509858"/>
                    <a:gd name="connsiteX83" fmla="*/ 1887952 w 2615000"/>
                    <a:gd name="connsiteY83" fmla="*/ 239882 h 5509858"/>
                    <a:gd name="connsiteX84" fmla="*/ 1873145 w 2615000"/>
                    <a:gd name="connsiteY84" fmla="*/ 241363 h 5509858"/>
                    <a:gd name="connsiteX85" fmla="*/ 1856857 w 2615000"/>
                    <a:gd name="connsiteY85" fmla="*/ 241363 h 5509858"/>
                    <a:gd name="connsiteX86" fmla="*/ 756662 w 2615000"/>
                    <a:gd name="connsiteY86" fmla="*/ 241363 h 5509858"/>
                    <a:gd name="connsiteX87" fmla="*/ 741854 w 2615000"/>
                    <a:gd name="connsiteY87" fmla="*/ 241363 h 5509858"/>
                    <a:gd name="connsiteX88" fmla="*/ 727047 w 2615000"/>
                    <a:gd name="connsiteY88" fmla="*/ 239882 h 5509858"/>
                    <a:gd name="connsiteX89" fmla="*/ 698912 w 2615000"/>
                    <a:gd name="connsiteY89" fmla="*/ 232478 h 5509858"/>
                    <a:gd name="connsiteX90" fmla="*/ 673740 w 2615000"/>
                    <a:gd name="connsiteY90" fmla="*/ 217671 h 5509858"/>
                    <a:gd name="connsiteX91" fmla="*/ 651528 w 2615000"/>
                    <a:gd name="connsiteY91" fmla="*/ 199902 h 5509858"/>
                    <a:gd name="connsiteX92" fmla="*/ 633759 w 2615000"/>
                    <a:gd name="connsiteY92" fmla="*/ 177691 h 5509858"/>
                    <a:gd name="connsiteX93" fmla="*/ 618952 w 2615000"/>
                    <a:gd name="connsiteY93" fmla="*/ 152518 h 5509858"/>
                    <a:gd name="connsiteX94" fmla="*/ 611548 w 2615000"/>
                    <a:gd name="connsiteY94" fmla="*/ 124384 h 5509858"/>
                    <a:gd name="connsiteX95" fmla="*/ 610068 w 2615000"/>
                    <a:gd name="connsiteY95" fmla="*/ 109576 h 5509858"/>
                    <a:gd name="connsiteX96" fmla="*/ 610068 w 2615000"/>
                    <a:gd name="connsiteY96" fmla="*/ 94769 h 5509858"/>
                    <a:gd name="connsiteX97" fmla="*/ 607106 w 2615000"/>
                    <a:gd name="connsiteY97" fmla="*/ 82923 h 5509858"/>
                    <a:gd name="connsiteX98" fmla="*/ 604145 w 2615000"/>
                    <a:gd name="connsiteY98" fmla="*/ 72558 h 5509858"/>
                    <a:gd name="connsiteX99" fmla="*/ 599702 w 2615000"/>
                    <a:gd name="connsiteY99" fmla="*/ 62192 h 5509858"/>
                    <a:gd name="connsiteX100" fmla="*/ 592299 w 2615000"/>
                    <a:gd name="connsiteY100" fmla="*/ 54789 h 5509858"/>
                    <a:gd name="connsiteX101" fmla="*/ 584895 w 2615000"/>
                    <a:gd name="connsiteY101" fmla="*/ 47385 h 5509858"/>
                    <a:gd name="connsiteX102" fmla="*/ 574530 w 2615000"/>
                    <a:gd name="connsiteY102" fmla="*/ 42943 h 5509858"/>
                    <a:gd name="connsiteX103" fmla="*/ 564164 w 2615000"/>
                    <a:gd name="connsiteY103" fmla="*/ 39981 h 5509858"/>
                    <a:gd name="connsiteX104" fmla="*/ 555280 w 2615000"/>
                    <a:gd name="connsiteY104" fmla="*/ 39981 h 5509858"/>
                    <a:gd name="connsiteX105" fmla="*/ 340571 w 2615000"/>
                    <a:gd name="connsiteY105" fmla="*/ 39981 h 5509858"/>
                    <a:gd name="connsiteX106" fmla="*/ 315399 w 2615000"/>
                    <a:gd name="connsiteY106" fmla="*/ 0 h 5509858"/>
                    <a:gd name="connsiteX107" fmla="*/ 350937 w 2615000"/>
                    <a:gd name="connsiteY107" fmla="*/ 0 h 5509858"/>
                    <a:gd name="connsiteX108" fmla="*/ 2264063 w 2615000"/>
                    <a:gd name="connsiteY108" fmla="*/ 0 h 5509858"/>
                    <a:gd name="connsiteX109" fmla="*/ 2301082 w 2615000"/>
                    <a:gd name="connsiteY109" fmla="*/ 0 h 5509858"/>
                    <a:gd name="connsiteX110" fmla="*/ 2335139 w 2615000"/>
                    <a:gd name="connsiteY110" fmla="*/ 5923 h 5509858"/>
                    <a:gd name="connsiteX111" fmla="*/ 2367715 w 2615000"/>
                    <a:gd name="connsiteY111" fmla="*/ 14808 h 5509858"/>
                    <a:gd name="connsiteX112" fmla="*/ 2400292 w 2615000"/>
                    <a:gd name="connsiteY112" fmla="*/ 28134 h 5509858"/>
                    <a:gd name="connsiteX113" fmla="*/ 2429906 w 2615000"/>
                    <a:gd name="connsiteY113" fmla="*/ 42942 h 5509858"/>
                    <a:gd name="connsiteX114" fmla="*/ 2461002 w 2615000"/>
                    <a:gd name="connsiteY114" fmla="*/ 60711 h 5509858"/>
                    <a:gd name="connsiteX115" fmla="*/ 2487656 w 2615000"/>
                    <a:gd name="connsiteY115" fmla="*/ 79960 h 5509858"/>
                    <a:gd name="connsiteX116" fmla="*/ 2512828 w 2615000"/>
                    <a:gd name="connsiteY116" fmla="*/ 102172 h 5509858"/>
                    <a:gd name="connsiteX117" fmla="*/ 2535040 w 2615000"/>
                    <a:gd name="connsiteY117" fmla="*/ 127344 h 5509858"/>
                    <a:gd name="connsiteX118" fmla="*/ 2554289 w 2615000"/>
                    <a:gd name="connsiteY118" fmla="*/ 155479 h 5509858"/>
                    <a:gd name="connsiteX119" fmla="*/ 2572058 w 2615000"/>
                    <a:gd name="connsiteY119" fmla="*/ 182132 h 5509858"/>
                    <a:gd name="connsiteX120" fmla="*/ 2586866 w 2615000"/>
                    <a:gd name="connsiteY120" fmla="*/ 214708 h 5509858"/>
                    <a:gd name="connsiteX121" fmla="*/ 2600192 w 2615000"/>
                    <a:gd name="connsiteY121" fmla="*/ 244323 h 5509858"/>
                    <a:gd name="connsiteX122" fmla="*/ 2607596 w 2615000"/>
                    <a:gd name="connsiteY122" fmla="*/ 279861 h 5509858"/>
                    <a:gd name="connsiteX123" fmla="*/ 2612038 w 2615000"/>
                    <a:gd name="connsiteY123" fmla="*/ 313918 h 5509858"/>
                    <a:gd name="connsiteX124" fmla="*/ 2615000 w 2615000"/>
                    <a:gd name="connsiteY124" fmla="*/ 349456 h 5509858"/>
                    <a:gd name="connsiteX125" fmla="*/ 2615000 w 2615000"/>
                    <a:gd name="connsiteY125" fmla="*/ 5161883 h 5509858"/>
                    <a:gd name="connsiteX126" fmla="*/ 2612038 w 2615000"/>
                    <a:gd name="connsiteY126" fmla="*/ 5195940 h 5509858"/>
                    <a:gd name="connsiteX127" fmla="*/ 2607596 w 2615000"/>
                    <a:gd name="connsiteY127" fmla="*/ 5231478 h 5509858"/>
                    <a:gd name="connsiteX128" fmla="*/ 2600192 w 2615000"/>
                    <a:gd name="connsiteY128" fmla="*/ 5264054 h 5509858"/>
                    <a:gd name="connsiteX129" fmla="*/ 2586866 w 2615000"/>
                    <a:gd name="connsiteY129" fmla="*/ 5296631 h 5509858"/>
                    <a:gd name="connsiteX130" fmla="*/ 2572058 w 2615000"/>
                    <a:gd name="connsiteY130" fmla="*/ 5329207 h 5509858"/>
                    <a:gd name="connsiteX131" fmla="*/ 2554289 w 2615000"/>
                    <a:gd name="connsiteY131" fmla="*/ 5355861 h 5509858"/>
                    <a:gd name="connsiteX132" fmla="*/ 2535040 w 2615000"/>
                    <a:gd name="connsiteY132" fmla="*/ 5383995 h 5509858"/>
                    <a:gd name="connsiteX133" fmla="*/ 2512828 w 2615000"/>
                    <a:gd name="connsiteY133" fmla="*/ 5407687 h 5509858"/>
                    <a:gd name="connsiteX134" fmla="*/ 2487656 w 2615000"/>
                    <a:gd name="connsiteY134" fmla="*/ 5431379 h 5509858"/>
                    <a:gd name="connsiteX135" fmla="*/ 2461002 w 2615000"/>
                    <a:gd name="connsiteY135" fmla="*/ 5450628 h 5509858"/>
                    <a:gd name="connsiteX136" fmla="*/ 2429906 w 2615000"/>
                    <a:gd name="connsiteY136" fmla="*/ 5468397 h 5509858"/>
                    <a:gd name="connsiteX137" fmla="*/ 2400292 w 2615000"/>
                    <a:gd name="connsiteY137" fmla="*/ 5483205 h 5509858"/>
                    <a:gd name="connsiteX138" fmla="*/ 2367715 w 2615000"/>
                    <a:gd name="connsiteY138" fmla="*/ 5495051 h 5509858"/>
                    <a:gd name="connsiteX139" fmla="*/ 2335139 w 2615000"/>
                    <a:gd name="connsiteY139" fmla="*/ 5502455 h 5509858"/>
                    <a:gd name="connsiteX140" fmla="*/ 2301082 w 2615000"/>
                    <a:gd name="connsiteY140" fmla="*/ 5508378 h 5509858"/>
                    <a:gd name="connsiteX141" fmla="*/ 2264063 w 2615000"/>
                    <a:gd name="connsiteY141" fmla="*/ 5509858 h 5509858"/>
                    <a:gd name="connsiteX142" fmla="*/ 350937 w 2615000"/>
                    <a:gd name="connsiteY142" fmla="*/ 5509858 h 5509858"/>
                    <a:gd name="connsiteX143" fmla="*/ 315399 w 2615000"/>
                    <a:gd name="connsiteY143" fmla="*/ 5508378 h 5509858"/>
                    <a:gd name="connsiteX144" fmla="*/ 281342 w 2615000"/>
                    <a:gd name="connsiteY144" fmla="*/ 5502455 h 5509858"/>
                    <a:gd name="connsiteX145" fmla="*/ 245804 w 2615000"/>
                    <a:gd name="connsiteY145" fmla="*/ 5495051 h 5509858"/>
                    <a:gd name="connsiteX146" fmla="*/ 213228 w 2615000"/>
                    <a:gd name="connsiteY146" fmla="*/ 5483205 h 5509858"/>
                    <a:gd name="connsiteX147" fmla="*/ 183613 w 2615000"/>
                    <a:gd name="connsiteY147" fmla="*/ 5468397 h 5509858"/>
                    <a:gd name="connsiteX148" fmla="*/ 153998 w 2615000"/>
                    <a:gd name="connsiteY148" fmla="*/ 5450628 h 5509858"/>
                    <a:gd name="connsiteX149" fmla="*/ 128825 w 2615000"/>
                    <a:gd name="connsiteY149" fmla="*/ 5431379 h 5509858"/>
                    <a:gd name="connsiteX150" fmla="*/ 103653 w 2615000"/>
                    <a:gd name="connsiteY150" fmla="*/ 5407687 h 5509858"/>
                    <a:gd name="connsiteX151" fmla="*/ 78480 w 2615000"/>
                    <a:gd name="connsiteY151" fmla="*/ 5383995 h 5509858"/>
                    <a:gd name="connsiteX152" fmla="*/ 59230 w 2615000"/>
                    <a:gd name="connsiteY152" fmla="*/ 5355861 h 5509858"/>
                    <a:gd name="connsiteX153" fmla="*/ 41461 w 2615000"/>
                    <a:gd name="connsiteY153" fmla="*/ 5329207 h 5509858"/>
                    <a:gd name="connsiteX154" fmla="*/ 26654 w 2615000"/>
                    <a:gd name="connsiteY154" fmla="*/ 5296631 h 5509858"/>
                    <a:gd name="connsiteX155" fmla="*/ 16288 w 2615000"/>
                    <a:gd name="connsiteY155" fmla="*/ 5264054 h 5509858"/>
                    <a:gd name="connsiteX156" fmla="*/ 7404 w 2615000"/>
                    <a:gd name="connsiteY156" fmla="*/ 5231478 h 5509858"/>
                    <a:gd name="connsiteX157" fmla="*/ 1481 w 2615000"/>
                    <a:gd name="connsiteY157" fmla="*/ 5195940 h 5509858"/>
                    <a:gd name="connsiteX158" fmla="*/ 0 w 2615000"/>
                    <a:gd name="connsiteY158" fmla="*/ 5161883 h 5509858"/>
                    <a:gd name="connsiteX159" fmla="*/ 0 w 2615000"/>
                    <a:gd name="connsiteY159" fmla="*/ 349456 h 5509858"/>
                    <a:gd name="connsiteX160" fmla="*/ 1481 w 2615000"/>
                    <a:gd name="connsiteY160" fmla="*/ 313918 h 5509858"/>
                    <a:gd name="connsiteX161" fmla="*/ 7404 w 2615000"/>
                    <a:gd name="connsiteY161" fmla="*/ 279861 h 5509858"/>
                    <a:gd name="connsiteX162" fmla="*/ 16288 w 2615000"/>
                    <a:gd name="connsiteY162" fmla="*/ 244323 h 5509858"/>
                    <a:gd name="connsiteX163" fmla="*/ 26654 w 2615000"/>
                    <a:gd name="connsiteY163" fmla="*/ 214708 h 5509858"/>
                    <a:gd name="connsiteX164" fmla="*/ 41461 w 2615000"/>
                    <a:gd name="connsiteY164" fmla="*/ 182132 h 5509858"/>
                    <a:gd name="connsiteX165" fmla="*/ 59230 w 2615000"/>
                    <a:gd name="connsiteY165" fmla="*/ 155479 h 5509858"/>
                    <a:gd name="connsiteX166" fmla="*/ 78480 w 2615000"/>
                    <a:gd name="connsiteY166" fmla="*/ 127344 h 5509858"/>
                    <a:gd name="connsiteX167" fmla="*/ 103653 w 2615000"/>
                    <a:gd name="connsiteY167" fmla="*/ 102172 h 5509858"/>
                    <a:gd name="connsiteX168" fmla="*/ 128825 w 2615000"/>
                    <a:gd name="connsiteY168" fmla="*/ 79960 h 5509858"/>
                    <a:gd name="connsiteX169" fmla="*/ 153998 w 2615000"/>
                    <a:gd name="connsiteY169" fmla="*/ 60711 h 5509858"/>
                    <a:gd name="connsiteX170" fmla="*/ 183613 w 2615000"/>
                    <a:gd name="connsiteY170" fmla="*/ 42942 h 5509858"/>
                    <a:gd name="connsiteX171" fmla="*/ 213228 w 2615000"/>
                    <a:gd name="connsiteY171" fmla="*/ 28134 h 5509858"/>
                    <a:gd name="connsiteX172" fmla="*/ 245804 w 2615000"/>
                    <a:gd name="connsiteY172" fmla="*/ 14808 h 5509858"/>
                    <a:gd name="connsiteX173" fmla="*/ 281342 w 2615000"/>
                    <a:gd name="connsiteY173" fmla="*/ 5923 h 550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2615000" h="5509858">
                      <a:moveTo>
                        <a:pt x="310957" y="39981"/>
                      </a:moveTo>
                      <a:lnTo>
                        <a:pt x="282822" y="45904"/>
                      </a:lnTo>
                      <a:lnTo>
                        <a:pt x="256169" y="53308"/>
                      </a:lnTo>
                      <a:lnTo>
                        <a:pt x="228035" y="62192"/>
                      </a:lnTo>
                      <a:lnTo>
                        <a:pt x="202862" y="75519"/>
                      </a:lnTo>
                      <a:lnTo>
                        <a:pt x="179170" y="90327"/>
                      </a:lnTo>
                      <a:lnTo>
                        <a:pt x="156959" y="105134"/>
                      </a:lnTo>
                      <a:lnTo>
                        <a:pt x="136228" y="124384"/>
                      </a:lnTo>
                      <a:lnTo>
                        <a:pt x="116979" y="145114"/>
                      </a:lnTo>
                      <a:lnTo>
                        <a:pt x="99210" y="167325"/>
                      </a:lnTo>
                      <a:lnTo>
                        <a:pt x="85883" y="192498"/>
                      </a:lnTo>
                      <a:lnTo>
                        <a:pt x="74037" y="217671"/>
                      </a:lnTo>
                      <a:lnTo>
                        <a:pt x="63672" y="244324"/>
                      </a:lnTo>
                      <a:lnTo>
                        <a:pt x="56268" y="272458"/>
                      </a:lnTo>
                      <a:lnTo>
                        <a:pt x="51826" y="302073"/>
                      </a:lnTo>
                      <a:lnTo>
                        <a:pt x="48864" y="331688"/>
                      </a:lnTo>
                      <a:lnTo>
                        <a:pt x="48864" y="5179653"/>
                      </a:lnTo>
                      <a:lnTo>
                        <a:pt x="51826" y="5209268"/>
                      </a:lnTo>
                      <a:lnTo>
                        <a:pt x="56268" y="5238883"/>
                      </a:lnTo>
                      <a:lnTo>
                        <a:pt x="63672" y="5267017"/>
                      </a:lnTo>
                      <a:lnTo>
                        <a:pt x="74037" y="5293670"/>
                      </a:lnTo>
                      <a:lnTo>
                        <a:pt x="85883" y="5318843"/>
                      </a:lnTo>
                      <a:lnTo>
                        <a:pt x="99210" y="5341054"/>
                      </a:lnTo>
                      <a:lnTo>
                        <a:pt x="116979" y="5363265"/>
                      </a:lnTo>
                      <a:lnTo>
                        <a:pt x="136228" y="5385477"/>
                      </a:lnTo>
                      <a:lnTo>
                        <a:pt x="156959" y="5403246"/>
                      </a:lnTo>
                      <a:lnTo>
                        <a:pt x="179170" y="5421015"/>
                      </a:lnTo>
                      <a:lnTo>
                        <a:pt x="202862" y="5435822"/>
                      </a:lnTo>
                      <a:lnTo>
                        <a:pt x="228035" y="5447668"/>
                      </a:lnTo>
                      <a:lnTo>
                        <a:pt x="256169" y="5458033"/>
                      </a:lnTo>
                      <a:lnTo>
                        <a:pt x="282822" y="5465437"/>
                      </a:lnTo>
                      <a:lnTo>
                        <a:pt x="310957" y="5468399"/>
                      </a:lnTo>
                      <a:lnTo>
                        <a:pt x="340571" y="5469879"/>
                      </a:lnTo>
                      <a:lnTo>
                        <a:pt x="2272947" y="5469879"/>
                      </a:lnTo>
                      <a:lnTo>
                        <a:pt x="2304042" y="5468399"/>
                      </a:lnTo>
                      <a:lnTo>
                        <a:pt x="2330696" y="5465437"/>
                      </a:lnTo>
                      <a:lnTo>
                        <a:pt x="2360311" y="5458033"/>
                      </a:lnTo>
                      <a:lnTo>
                        <a:pt x="2385484" y="5447668"/>
                      </a:lnTo>
                      <a:lnTo>
                        <a:pt x="2413618" y="5435822"/>
                      </a:lnTo>
                      <a:lnTo>
                        <a:pt x="2435829" y="5421015"/>
                      </a:lnTo>
                      <a:lnTo>
                        <a:pt x="2458040" y="5403246"/>
                      </a:lnTo>
                      <a:lnTo>
                        <a:pt x="2480252" y="5385477"/>
                      </a:lnTo>
                      <a:lnTo>
                        <a:pt x="2498020" y="5363265"/>
                      </a:lnTo>
                      <a:lnTo>
                        <a:pt x="2515789" y="5341054"/>
                      </a:lnTo>
                      <a:lnTo>
                        <a:pt x="2530597" y="5318843"/>
                      </a:lnTo>
                      <a:lnTo>
                        <a:pt x="2542443" y="5293670"/>
                      </a:lnTo>
                      <a:lnTo>
                        <a:pt x="2552808" y="5267017"/>
                      </a:lnTo>
                      <a:lnTo>
                        <a:pt x="2557250" y="5238883"/>
                      </a:lnTo>
                      <a:lnTo>
                        <a:pt x="2561692" y="5209268"/>
                      </a:lnTo>
                      <a:lnTo>
                        <a:pt x="2564654" y="5179653"/>
                      </a:lnTo>
                      <a:lnTo>
                        <a:pt x="2564654" y="331688"/>
                      </a:lnTo>
                      <a:lnTo>
                        <a:pt x="2561692" y="302073"/>
                      </a:lnTo>
                      <a:lnTo>
                        <a:pt x="2557250" y="272458"/>
                      </a:lnTo>
                      <a:lnTo>
                        <a:pt x="2552808" y="244324"/>
                      </a:lnTo>
                      <a:lnTo>
                        <a:pt x="2542443" y="217671"/>
                      </a:lnTo>
                      <a:lnTo>
                        <a:pt x="2530597" y="192498"/>
                      </a:lnTo>
                      <a:lnTo>
                        <a:pt x="2515789" y="167325"/>
                      </a:lnTo>
                      <a:lnTo>
                        <a:pt x="2498020" y="145114"/>
                      </a:lnTo>
                      <a:lnTo>
                        <a:pt x="2480252" y="124384"/>
                      </a:lnTo>
                      <a:lnTo>
                        <a:pt x="2458040" y="105134"/>
                      </a:lnTo>
                      <a:lnTo>
                        <a:pt x="2435829" y="90327"/>
                      </a:lnTo>
                      <a:lnTo>
                        <a:pt x="2413618" y="75519"/>
                      </a:lnTo>
                      <a:lnTo>
                        <a:pt x="2385484" y="62192"/>
                      </a:lnTo>
                      <a:lnTo>
                        <a:pt x="2360311" y="53308"/>
                      </a:lnTo>
                      <a:lnTo>
                        <a:pt x="2330696" y="45904"/>
                      </a:lnTo>
                      <a:lnTo>
                        <a:pt x="2304042" y="39981"/>
                      </a:lnTo>
                      <a:lnTo>
                        <a:pt x="2272947" y="39981"/>
                      </a:lnTo>
                      <a:lnTo>
                        <a:pt x="2061200" y="39981"/>
                      </a:lnTo>
                      <a:lnTo>
                        <a:pt x="2049354" y="39981"/>
                      </a:lnTo>
                      <a:lnTo>
                        <a:pt x="2038989" y="42943"/>
                      </a:lnTo>
                      <a:lnTo>
                        <a:pt x="2028623" y="47385"/>
                      </a:lnTo>
                      <a:lnTo>
                        <a:pt x="2021220" y="54789"/>
                      </a:lnTo>
                      <a:lnTo>
                        <a:pt x="2013816" y="62192"/>
                      </a:lnTo>
                      <a:lnTo>
                        <a:pt x="2009374" y="72558"/>
                      </a:lnTo>
                      <a:lnTo>
                        <a:pt x="2006412" y="82923"/>
                      </a:lnTo>
                      <a:lnTo>
                        <a:pt x="2006412" y="94769"/>
                      </a:lnTo>
                      <a:lnTo>
                        <a:pt x="2004932" y="109576"/>
                      </a:lnTo>
                      <a:lnTo>
                        <a:pt x="2004932" y="124384"/>
                      </a:lnTo>
                      <a:lnTo>
                        <a:pt x="1994566" y="152518"/>
                      </a:lnTo>
                      <a:lnTo>
                        <a:pt x="1982720" y="177691"/>
                      </a:lnTo>
                      <a:lnTo>
                        <a:pt x="1961990" y="199902"/>
                      </a:lnTo>
                      <a:lnTo>
                        <a:pt x="1939778" y="217671"/>
                      </a:lnTo>
                      <a:lnTo>
                        <a:pt x="1914606" y="232478"/>
                      </a:lnTo>
                      <a:lnTo>
                        <a:pt x="1887952" y="239882"/>
                      </a:lnTo>
                      <a:lnTo>
                        <a:pt x="1873145" y="241363"/>
                      </a:lnTo>
                      <a:lnTo>
                        <a:pt x="1856857" y="241363"/>
                      </a:lnTo>
                      <a:lnTo>
                        <a:pt x="756662" y="241363"/>
                      </a:lnTo>
                      <a:lnTo>
                        <a:pt x="741854" y="241363"/>
                      </a:lnTo>
                      <a:lnTo>
                        <a:pt x="727047" y="239882"/>
                      </a:lnTo>
                      <a:lnTo>
                        <a:pt x="698912" y="232478"/>
                      </a:lnTo>
                      <a:lnTo>
                        <a:pt x="673740" y="217671"/>
                      </a:lnTo>
                      <a:lnTo>
                        <a:pt x="651528" y="199902"/>
                      </a:lnTo>
                      <a:lnTo>
                        <a:pt x="633759" y="177691"/>
                      </a:lnTo>
                      <a:lnTo>
                        <a:pt x="618952" y="152518"/>
                      </a:lnTo>
                      <a:lnTo>
                        <a:pt x="611548" y="124384"/>
                      </a:lnTo>
                      <a:lnTo>
                        <a:pt x="610068" y="109576"/>
                      </a:lnTo>
                      <a:lnTo>
                        <a:pt x="610068" y="94769"/>
                      </a:lnTo>
                      <a:lnTo>
                        <a:pt x="607106" y="82923"/>
                      </a:lnTo>
                      <a:lnTo>
                        <a:pt x="604145" y="72558"/>
                      </a:lnTo>
                      <a:lnTo>
                        <a:pt x="599702" y="62192"/>
                      </a:lnTo>
                      <a:lnTo>
                        <a:pt x="592299" y="54789"/>
                      </a:lnTo>
                      <a:lnTo>
                        <a:pt x="584895" y="47385"/>
                      </a:lnTo>
                      <a:lnTo>
                        <a:pt x="574530" y="42943"/>
                      </a:lnTo>
                      <a:lnTo>
                        <a:pt x="564164" y="39981"/>
                      </a:lnTo>
                      <a:lnTo>
                        <a:pt x="555280" y="39981"/>
                      </a:lnTo>
                      <a:lnTo>
                        <a:pt x="340571" y="39981"/>
                      </a:lnTo>
                      <a:close/>
                      <a:moveTo>
                        <a:pt x="315399" y="0"/>
                      </a:moveTo>
                      <a:lnTo>
                        <a:pt x="350937" y="0"/>
                      </a:lnTo>
                      <a:lnTo>
                        <a:pt x="2264063" y="0"/>
                      </a:lnTo>
                      <a:lnTo>
                        <a:pt x="2301082" y="0"/>
                      </a:lnTo>
                      <a:lnTo>
                        <a:pt x="2335139" y="5923"/>
                      </a:lnTo>
                      <a:lnTo>
                        <a:pt x="2367715" y="14808"/>
                      </a:lnTo>
                      <a:lnTo>
                        <a:pt x="2400292" y="28134"/>
                      </a:lnTo>
                      <a:lnTo>
                        <a:pt x="2429906" y="42942"/>
                      </a:lnTo>
                      <a:lnTo>
                        <a:pt x="2461002" y="60711"/>
                      </a:lnTo>
                      <a:lnTo>
                        <a:pt x="2487656" y="79960"/>
                      </a:lnTo>
                      <a:lnTo>
                        <a:pt x="2512828" y="102172"/>
                      </a:lnTo>
                      <a:lnTo>
                        <a:pt x="2535040" y="127344"/>
                      </a:lnTo>
                      <a:lnTo>
                        <a:pt x="2554289" y="155479"/>
                      </a:lnTo>
                      <a:lnTo>
                        <a:pt x="2572058" y="182132"/>
                      </a:lnTo>
                      <a:lnTo>
                        <a:pt x="2586866" y="214708"/>
                      </a:lnTo>
                      <a:lnTo>
                        <a:pt x="2600192" y="244323"/>
                      </a:lnTo>
                      <a:lnTo>
                        <a:pt x="2607596" y="279861"/>
                      </a:lnTo>
                      <a:lnTo>
                        <a:pt x="2612038" y="313918"/>
                      </a:lnTo>
                      <a:lnTo>
                        <a:pt x="2615000" y="349456"/>
                      </a:lnTo>
                      <a:lnTo>
                        <a:pt x="2615000" y="5161883"/>
                      </a:lnTo>
                      <a:lnTo>
                        <a:pt x="2612038" y="5195940"/>
                      </a:lnTo>
                      <a:lnTo>
                        <a:pt x="2607596" y="5231478"/>
                      </a:lnTo>
                      <a:lnTo>
                        <a:pt x="2600192" y="5264054"/>
                      </a:lnTo>
                      <a:lnTo>
                        <a:pt x="2586866" y="5296631"/>
                      </a:lnTo>
                      <a:lnTo>
                        <a:pt x="2572058" y="5329207"/>
                      </a:lnTo>
                      <a:lnTo>
                        <a:pt x="2554289" y="5355861"/>
                      </a:lnTo>
                      <a:lnTo>
                        <a:pt x="2535040" y="5383995"/>
                      </a:lnTo>
                      <a:lnTo>
                        <a:pt x="2512828" y="5407687"/>
                      </a:lnTo>
                      <a:lnTo>
                        <a:pt x="2487656" y="5431379"/>
                      </a:lnTo>
                      <a:lnTo>
                        <a:pt x="2461002" y="5450628"/>
                      </a:lnTo>
                      <a:lnTo>
                        <a:pt x="2429906" y="5468397"/>
                      </a:lnTo>
                      <a:lnTo>
                        <a:pt x="2400292" y="5483205"/>
                      </a:lnTo>
                      <a:lnTo>
                        <a:pt x="2367715" y="5495051"/>
                      </a:lnTo>
                      <a:lnTo>
                        <a:pt x="2335139" y="5502455"/>
                      </a:lnTo>
                      <a:lnTo>
                        <a:pt x="2301082" y="5508378"/>
                      </a:lnTo>
                      <a:lnTo>
                        <a:pt x="2264063" y="5509858"/>
                      </a:lnTo>
                      <a:lnTo>
                        <a:pt x="350937" y="5509858"/>
                      </a:lnTo>
                      <a:lnTo>
                        <a:pt x="315399" y="5508378"/>
                      </a:lnTo>
                      <a:lnTo>
                        <a:pt x="281342" y="5502455"/>
                      </a:lnTo>
                      <a:lnTo>
                        <a:pt x="245804" y="5495051"/>
                      </a:lnTo>
                      <a:lnTo>
                        <a:pt x="213228" y="5483205"/>
                      </a:lnTo>
                      <a:lnTo>
                        <a:pt x="183613" y="5468397"/>
                      </a:lnTo>
                      <a:lnTo>
                        <a:pt x="153998" y="5450628"/>
                      </a:lnTo>
                      <a:lnTo>
                        <a:pt x="128825" y="5431379"/>
                      </a:lnTo>
                      <a:lnTo>
                        <a:pt x="103653" y="5407687"/>
                      </a:lnTo>
                      <a:lnTo>
                        <a:pt x="78480" y="5383995"/>
                      </a:lnTo>
                      <a:lnTo>
                        <a:pt x="59230" y="5355861"/>
                      </a:lnTo>
                      <a:lnTo>
                        <a:pt x="41461" y="5329207"/>
                      </a:lnTo>
                      <a:lnTo>
                        <a:pt x="26654" y="5296631"/>
                      </a:lnTo>
                      <a:lnTo>
                        <a:pt x="16288" y="5264054"/>
                      </a:lnTo>
                      <a:lnTo>
                        <a:pt x="7404" y="5231478"/>
                      </a:lnTo>
                      <a:lnTo>
                        <a:pt x="1481" y="5195940"/>
                      </a:lnTo>
                      <a:lnTo>
                        <a:pt x="0" y="5161883"/>
                      </a:lnTo>
                      <a:lnTo>
                        <a:pt x="0" y="349456"/>
                      </a:lnTo>
                      <a:lnTo>
                        <a:pt x="1481" y="313918"/>
                      </a:lnTo>
                      <a:lnTo>
                        <a:pt x="7404" y="279861"/>
                      </a:lnTo>
                      <a:lnTo>
                        <a:pt x="16288" y="244323"/>
                      </a:lnTo>
                      <a:lnTo>
                        <a:pt x="26654" y="214708"/>
                      </a:lnTo>
                      <a:lnTo>
                        <a:pt x="41461" y="182132"/>
                      </a:lnTo>
                      <a:lnTo>
                        <a:pt x="59230" y="155479"/>
                      </a:lnTo>
                      <a:lnTo>
                        <a:pt x="78480" y="127344"/>
                      </a:lnTo>
                      <a:lnTo>
                        <a:pt x="103653" y="102172"/>
                      </a:lnTo>
                      <a:lnTo>
                        <a:pt x="128825" y="79960"/>
                      </a:lnTo>
                      <a:lnTo>
                        <a:pt x="153998" y="60711"/>
                      </a:lnTo>
                      <a:lnTo>
                        <a:pt x="183613" y="42942"/>
                      </a:lnTo>
                      <a:lnTo>
                        <a:pt x="213228" y="28134"/>
                      </a:lnTo>
                      <a:lnTo>
                        <a:pt x="245804" y="14808"/>
                      </a:lnTo>
                      <a:lnTo>
                        <a:pt x="281342" y="59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19">
                  <a:extLst>
                    <a:ext uri="{FF2B5EF4-FFF2-40B4-BE49-F238E27FC236}">
                      <a16:creationId xmlns:a16="http://schemas.microsoft.com/office/drawing/2014/main" xmlns="" id="{380A646E-EADF-0DDF-8B72-819C240172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6696" y="764397"/>
                  <a:ext cx="347976" cy="37019"/>
                </a:xfrm>
                <a:custGeom>
                  <a:avLst/>
                  <a:gdLst>
                    <a:gd name="T0" fmla="*/ 222 w 235"/>
                    <a:gd name="T1" fmla="*/ 25 h 25"/>
                    <a:gd name="T2" fmla="*/ 11 w 235"/>
                    <a:gd name="T3" fmla="*/ 25 h 25"/>
                    <a:gd name="T4" fmla="*/ 11 w 235"/>
                    <a:gd name="T5" fmla="*/ 25 h 25"/>
                    <a:gd name="T6" fmla="*/ 8 w 235"/>
                    <a:gd name="T7" fmla="*/ 23 h 25"/>
                    <a:gd name="T8" fmla="*/ 3 w 235"/>
                    <a:gd name="T9" fmla="*/ 22 h 25"/>
                    <a:gd name="T10" fmla="*/ 1 w 235"/>
                    <a:gd name="T11" fmla="*/ 17 h 25"/>
                    <a:gd name="T12" fmla="*/ 0 w 235"/>
                    <a:gd name="T13" fmla="*/ 12 h 25"/>
                    <a:gd name="T14" fmla="*/ 0 w 235"/>
                    <a:gd name="T15" fmla="*/ 12 h 25"/>
                    <a:gd name="T16" fmla="*/ 0 w 235"/>
                    <a:gd name="T17" fmla="*/ 12 h 25"/>
                    <a:gd name="T18" fmla="*/ 1 w 235"/>
                    <a:gd name="T19" fmla="*/ 8 h 25"/>
                    <a:gd name="T20" fmla="*/ 3 w 235"/>
                    <a:gd name="T21" fmla="*/ 3 h 25"/>
                    <a:gd name="T22" fmla="*/ 8 w 235"/>
                    <a:gd name="T23" fmla="*/ 2 h 25"/>
                    <a:gd name="T24" fmla="*/ 11 w 235"/>
                    <a:gd name="T25" fmla="*/ 0 h 25"/>
                    <a:gd name="T26" fmla="*/ 222 w 235"/>
                    <a:gd name="T27" fmla="*/ 0 h 25"/>
                    <a:gd name="T28" fmla="*/ 222 w 235"/>
                    <a:gd name="T29" fmla="*/ 0 h 25"/>
                    <a:gd name="T30" fmla="*/ 227 w 235"/>
                    <a:gd name="T31" fmla="*/ 2 h 25"/>
                    <a:gd name="T32" fmla="*/ 232 w 235"/>
                    <a:gd name="T33" fmla="*/ 3 h 25"/>
                    <a:gd name="T34" fmla="*/ 234 w 235"/>
                    <a:gd name="T35" fmla="*/ 8 h 25"/>
                    <a:gd name="T36" fmla="*/ 235 w 235"/>
                    <a:gd name="T37" fmla="*/ 12 h 25"/>
                    <a:gd name="T38" fmla="*/ 235 w 235"/>
                    <a:gd name="T39" fmla="*/ 12 h 25"/>
                    <a:gd name="T40" fmla="*/ 235 w 235"/>
                    <a:gd name="T41" fmla="*/ 12 h 25"/>
                    <a:gd name="T42" fmla="*/ 234 w 235"/>
                    <a:gd name="T43" fmla="*/ 17 h 25"/>
                    <a:gd name="T44" fmla="*/ 232 w 235"/>
                    <a:gd name="T45" fmla="*/ 22 h 25"/>
                    <a:gd name="T46" fmla="*/ 227 w 235"/>
                    <a:gd name="T47" fmla="*/ 23 h 25"/>
                    <a:gd name="T48" fmla="*/ 222 w 235"/>
                    <a:gd name="T49" fmla="*/ 25 h 25"/>
                    <a:gd name="T50" fmla="*/ 222 w 235"/>
                    <a:gd name="T51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5" h="25">
                      <a:moveTo>
                        <a:pt x="222" y="25"/>
                      </a:moveTo>
                      <a:lnTo>
                        <a:pt x="11" y="25"/>
                      </a:lnTo>
                      <a:lnTo>
                        <a:pt x="11" y="25"/>
                      </a:lnTo>
                      <a:lnTo>
                        <a:pt x="8" y="23"/>
                      </a:lnTo>
                      <a:lnTo>
                        <a:pt x="3" y="22"/>
                      </a:lnTo>
                      <a:lnTo>
                        <a:pt x="1" y="17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1" y="8"/>
                      </a:lnTo>
                      <a:lnTo>
                        <a:pt x="3" y="3"/>
                      </a:lnTo>
                      <a:lnTo>
                        <a:pt x="8" y="2"/>
                      </a:lnTo>
                      <a:lnTo>
                        <a:pt x="11" y="0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27" y="2"/>
                      </a:lnTo>
                      <a:lnTo>
                        <a:pt x="232" y="3"/>
                      </a:lnTo>
                      <a:lnTo>
                        <a:pt x="234" y="8"/>
                      </a:lnTo>
                      <a:lnTo>
                        <a:pt x="235" y="12"/>
                      </a:lnTo>
                      <a:lnTo>
                        <a:pt x="235" y="12"/>
                      </a:lnTo>
                      <a:lnTo>
                        <a:pt x="235" y="12"/>
                      </a:lnTo>
                      <a:lnTo>
                        <a:pt x="234" y="17"/>
                      </a:lnTo>
                      <a:lnTo>
                        <a:pt x="232" y="22"/>
                      </a:lnTo>
                      <a:lnTo>
                        <a:pt x="227" y="23"/>
                      </a:lnTo>
                      <a:lnTo>
                        <a:pt x="222" y="25"/>
                      </a:lnTo>
                      <a:lnTo>
                        <a:pt x="222" y="25"/>
                      </a:lnTo>
                      <a:close/>
                    </a:path>
                  </a:pathLst>
                </a:custGeom>
                <a:solidFill>
                  <a:srgbClr val="17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20">
                  <a:extLst>
                    <a:ext uri="{FF2B5EF4-FFF2-40B4-BE49-F238E27FC236}">
                      <a16:creationId xmlns:a16="http://schemas.microsoft.com/office/drawing/2014/main" xmlns="" id="{A944DD6C-783D-3F36-9622-52B957911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7594" y="742185"/>
                  <a:ext cx="81442" cy="81442"/>
                </a:xfrm>
                <a:custGeom>
                  <a:avLst/>
                  <a:gdLst>
                    <a:gd name="T0" fmla="*/ 55 w 55"/>
                    <a:gd name="T1" fmla="*/ 27 h 55"/>
                    <a:gd name="T2" fmla="*/ 55 w 55"/>
                    <a:gd name="T3" fmla="*/ 27 h 55"/>
                    <a:gd name="T4" fmla="*/ 54 w 55"/>
                    <a:gd name="T5" fmla="*/ 33 h 55"/>
                    <a:gd name="T6" fmla="*/ 52 w 55"/>
                    <a:gd name="T7" fmla="*/ 38 h 55"/>
                    <a:gd name="T8" fmla="*/ 50 w 55"/>
                    <a:gd name="T9" fmla="*/ 42 h 55"/>
                    <a:gd name="T10" fmla="*/ 47 w 55"/>
                    <a:gd name="T11" fmla="*/ 47 h 55"/>
                    <a:gd name="T12" fmla="*/ 42 w 55"/>
                    <a:gd name="T13" fmla="*/ 50 h 55"/>
                    <a:gd name="T14" fmla="*/ 38 w 55"/>
                    <a:gd name="T15" fmla="*/ 52 h 55"/>
                    <a:gd name="T16" fmla="*/ 33 w 55"/>
                    <a:gd name="T17" fmla="*/ 54 h 55"/>
                    <a:gd name="T18" fmla="*/ 27 w 55"/>
                    <a:gd name="T19" fmla="*/ 55 h 55"/>
                    <a:gd name="T20" fmla="*/ 27 w 55"/>
                    <a:gd name="T21" fmla="*/ 55 h 55"/>
                    <a:gd name="T22" fmla="*/ 22 w 55"/>
                    <a:gd name="T23" fmla="*/ 54 h 55"/>
                    <a:gd name="T24" fmla="*/ 17 w 55"/>
                    <a:gd name="T25" fmla="*/ 52 h 55"/>
                    <a:gd name="T26" fmla="*/ 11 w 55"/>
                    <a:gd name="T27" fmla="*/ 50 h 55"/>
                    <a:gd name="T28" fmla="*/ 8 w 55"/>
                    <a:gd name="T29" fmla="*/ 47 h 55"/>
                    <a:gd name="T30" fmla="*/ 5 w 55"/>
                    <a:gd name="T31" fmla="*/ 42 h 55"/>
                    <a:gd name="T32" fmla="*/ 3 w 55"/>
                    <a:gd name="T33" fmla="*/ 38 h 55"/>
                    <a:gd name="T34" fmla="*/ 1 w 55"/>
                    <a:gd name="T35" fmla="*/ 33 h 55"/>
                    <a:gd name="T36" fmla="*/ 0 w 55"/>
                    <a:gd name="T37" fmla="*/ 27 h 55"/>
                    <a:gd name="T38" fmla="*/ 0 w 55"/>
                    <a:gd name="T39" fmla="*/ 27 h 55"/>
                    <a:gd name="T40" fmla="*/ 1 w 55"/>
                    <a:gd name="T41" fmla="*/ 22 h 55"/>
                    <a:gd name="T42" fmla="*/ 3 w 55"/>
                    <a:gd name="T43" fmla="*/ 17 h 55"/>
                    <a:gd name="T44" fmla="*/ 5 w 55"/>
                    <a:gd name="T45" fmla="*/ 11 h 55"/>
                    <a:gd name="T46" fmla="*/ 8 w 55"/>
                    <a:gd name="T47" fmla="*/ 8 h 55"/>
                    <a:gd name="T48" fmla="*/ 11 w 55"/>
                    <a:gd name="T49" fmla="*/ 5 h 55"/>
                    <a:gd name="T50" fmla="*/ 17 w 55"/>
                    <a:gd name="T51" fmla="*/ 3 h 55"/>
                    <a:gd name="T52" fmla="*/ 22 w 55"/>
                    <a:gd name="T53" fmla="*/ 1 h 55"/>
                    <a:gd name="T54" fmla="*/ 27 w 55"/>
                    <a:gd name="T55" fmla="*/ 0 h 55"/>
                    <a:gd name="T56" fmla="*/ 27 w 55"/>
                    <a:gd name="T57" fmla="*/ 0 h 55"/>
                    <a:gd name="T58" fmla="*/ 33 w 55"/>
                    <a:gd name="T59" fmla="*/ 1 h 55"/>
                    <a:gd name="T60" fmla="*/ 38 w 55"/>
                    <a:gd name="T61" fmla="*/ 3 h 55"/>
                    <a:gd name="T62" fmla="*/ 42 w 55"/>
                    <a:gd name="T63" fmla="*/ 5 h 55"/>
                    <a:gd name="T64" fmla="*/ 47 w 55"/>
                    <a:gd name="T65" fmla="*/ 8 h 55"/>
                    <a:gd name="T66" fmla="*/ 50 w 55"/>
                    <a:gd name="T67" fmla="*/ 11 h 55"/>
                    <a:gd name="T68" fmla="*/ 52 w 55"/>
                    <a:gd name="T69" fmla="*/ 17 h 55"/>
                    <a:gd name="T70" fmla="*/ 54 w 55"/>
                    <a:gd name="T71" fmla="*/ 22 h 55"/>
                    <a:gd name="T72" fmla="*/ 55 w 55"/>
                    <a:gd name="T73" fmla="*/ 27 h 55"/>
                    <a:gd name="T74" fmla="*/ 55 w 55"/>
                    <a:gd name="T75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5" h="55">
                      <a:moveTo>
                        <a:pt x="55" y="27"/>
                      </a:moveTo>
                      <a:lnTo>
                        <a:pt x="55" y="27"/>
                      </a:lnTo>
                      <a:lnTo>
                        <a:pt x="54" y="33"/>
                      </a:lnTo>
                      <a:lnTo>
                        <a:pt x="52" y="38"/>
                      </a:lnTo>
                      <a:lnTo>
                        <a:pt x="50" y="42"/>
                      </a:lnTo>
                      <a:lnTo>
                        <a:pt x="47" y="47"/>
                      </a:lnTo>
                      <a:lnTo>
                        <a:pt x="42" y="50"/>
                      </a:lnTo>
                      <a:lnTo>
                        <a:pt x="38" y="52"/>
                      </a:lnTo>
                      <a:lnTo>
                        <a:pt x="33" y="54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22" y="54"/>
                      </a:lnTo>
                      <a:lnTo>
                        <a:pt x="17" y="52"/>
                      </a:lnTo>
                      <a:lnTo>
                        <a:pt x="11" y="50"/>
                      </a:lnTo>
                      <a:lnTo>
                        <a:pt x="8" y="47"/>
                      </a:lnTo>
                      <a:lnTo>
                        <a:pt x="5" y="42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3" y="17"/>
                      </a:lnTo>
                      <a:lnTo>
                        <a:pt x="5" y="11"/>
                      </a:lnTo>
                      <a:lnTo>
                        <a:pt x="8" y="8"/>
                      </a:lnTo>
                      <a:lnTo>
                        <a:pt x="11" y="5"/>
                      </a:lnTo>
                      <a:lnTo>
                        <a:pt x="17" y="3"/>
                      </a:lnTo>
                      <a:lnTo>
                        <a:pt x="22" y="1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33" y="1"/>
                      </a:lnTo>
                      <a:lnTo>
                        <a:pt x="38" y="3"/>
                      </a:lnTo>
                      <a:lnTo>
                        <a:pt x="42" y="5"/>
                      </a:lnTo>
                      <a:lnTo>
                        <a:pt x="47" y="8"/>
                      </a:lnTo>
                      <a:lnTo>
                        <a:pt x="50" y="11"/>
                      </a:lnTo>
                      <a:lnTo>
                        <a:pt x="52" y="17"/>
                      </a:lnTo>
                      <a:lnTo>
                        <a:pt x="54" y="22"/>
                      </a:lnTo>
                      <a:lnTo>
                        <a:pt x="55" y="27"/>
                      </a:lnTo>
                      <a:lnTo>
                        <a:pt x="55" y="27"/>
                      </a:lnTo>
                      <a:close/>
                    </a:path>
                  </a:pathLst>
                </a:custGeom>
                <a:solidFill>
                  <a:srgbClr val="121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21">
                  <a:extLst>
                    <a:ext uri="{FF2B5EF4-FFF2-40B4-BE49-F238E27FC236}">
                      <a16:creationId xmlns:a16="http://schemas.microsoft.com/office/drawing/2014/main" xmlns="" id="{39753F9B-844E-F875-413A-B6678EDC0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64978" y="761435"/>
                  <a:ext cx="26653" cy="29615"/>
                </a:xfrm>
                <a:custGeom>
                  <a:avLst/>
                  <a:gdLst>
                    <a:gd name="T0" fmla="*/ 18 w 18"/>
                    <a:gd name="T1" fmla="*/ 10 h 20"/>
                    <a:gd name="T2" fmla="*/ 18 w 18"/>
                    <a:gd name="T3" fmla="*/ 10 h 20"/>
                    <a:gd name="T4" fmla="*/ 18 w 18"/>
                    <a:gd name="T5" fmla="*/ 14 h 20"/>
                    <a:gd name="T6" fmla="*/ 16 w 18"/>
                    <a:gd name="T7" fmla="*/ 17 h 20"/>
                    <a:gd name="T8" fmla="*/ 13 w 18"/>
                    <a:gd name="T9" fmla="*/ 19 h 20"/>
                    <a:gd name="T10" fmla="*/ 10 w 18"/>
                    <a:gd name="T11" fmla="*/ 20 h 20"/>
                    <a:gd name="T12" fmla="*/ 10 w 18"/>
                    <a:gd name="T13" fmla="*/ 20 h 20"/>
                    <a:gd name="T14" fmla="*/ 5 w 18"/>
                    <a:gd name="T15" fmla="*/ 19 h 20"/>
                    <a:gd name="T16" fmla="*/ 3 w 18"/>
                    <a:gd name="T17" fmla="*/ 17 h 20"/>
                    <a:gd name="T18" fmla="*/ 0 w 18"/>
                    <a:gd name="T19" fmla="*/ 14 h 20"/>
                    <a:gd name="T20" fmla="*/ 0 w 18"/>
                    <a:gd name="T21" fmla="*/ 10 h 20"/>
                    <a:gd name="T22" fmla="*/ 0 w 18"/>
                    <a:gd name="T23" fmla="*/ 10 h 20"/>
                    <a:gd name="T24" fmla="*/ 0 w 18"/>
                    <a:gd name="T25" fmla="*/ 7 h 20"/>
                    <a:gd name="T26" fmla="*/ 3 w 18"/>
                    <a:gd name="T27" fmla="*/ 4 h 20"/>
                    <a:gd name="T28" fmla="*/ 5 w 18"/>
                    <a:gd name="T29" fmla="*/ 2 h 20"/>
                    <a:gd name="T30" fmla="*/ 10 w 18"/>
                    <a:gd name="T31" fmla="*/ 0 h 20"/>
                    <a:gd name="T32" fmla="*/ 10 w 18"/>
                    <a:gd name="T33" fmla="*/ 0 h 20"/>
                    <a:gd name="T34" fmla="*/ 13 w 18"/>
                    <a:gd name="T35" fmla="*/ 2 h 20"/>
                    <a:gd name="T36" fmla="*/ 16 w 18"/>
                    <a:gd name="T37" fmla="*/ 4 h 20"/>
                    <a:gd name="T38" fmla="*/ 18 w 18"/>
                    <a:gd name="T39" fmla="*/ 7 h 20"/>
                    <a:gd name="T40" fmla="*/ 18 w 18"/>
                    <a:gd name="T41" fmla="*/ 10 h 20"/>
                    <a:gd name="T42" fmla="*/ 18 w 18"/>
                    <a:gd name="T43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0">
                      <a:moveTo>
                        <a:pt x="18" y="10"/>
                      </a:moveTo>
                      <a:lnTo>
                        <a:pt x="18" y="10"/>
                      </a:lnTo>
                      <a:lnTo>
                        <a:pt x="18" y="14"/>
                      </a:lnTo>
                      <a:lnTo>
                        <a:pt x="16" y="17"/>
                      </a:lnTo>
                      <a:lnTo>
                        <a:pt x="13" y="19"/>
                      </a:lnTo>
                      <a:lnTo>
                        <a:pt x="10" y="20"/>
                      </a:lnTo>
                      <a:lnTo>
                        <a:pt x="10" y="20"/>
                      </a:lnTo>
                      <a:lnTo>
                        <a:pt x="5" y="19"/>
                      </a:lnTo>
                      <a:lnTo>
                        <a:pt x="3" y="17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6" y="4"/>
                      </a:lnTo>
                      <a:lnTo>
                        <a:pt x="18" y="7"/>
                      </a:lnTo>
                      <a:lnTo>
                        <a:pt x="18" y="10"/>
                      </a:lnTo>
                      <a:lnTo>
                        <a:pt x="18" y="10"/>
                      </a:lnTo>
                      <a:close/>
                    </a:path>
                  </a:pathLst>
                </a:custGeom>
                <a:solidFill>
                  <a:srgbClr val="1E27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22">
                  <a:extLst>
                    <a:ext uri="{FF2B5EF4-FFF2-40B4-BE49-F238E27FC236}">
                      <a16:creationId xmlns:a16="http://schemas.microsoft.com/office/drawing/2014/main" xmlns="" id="{5B0AC519-305A-8007-7436-4B368A9F2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62017" y="764397"/>
                  <a:ext cx="25173" cy="22212"/>
                </a:xfrm>
                <a:custGeom>
                  <a:avLst/>
                  <a:gdLst>
                    <a:gd name="T0" fmla="*/ 17 w 17"/>
                    <a:gd name="T1" fmla="*/ 8 h 15"/>
                    <a:gd name="T2" fmla="*/ 17 w 17"/>
                    <a:gd name="T3" fmla="*/ 8 h 15"/>
                    <a:gd name="T4" fmla="*/ 17 w 17"/>
                    <a:gd name="T5" fmla="*/ 10 h 15"/>
                    <a:gd name="T6" fmla="*/ 15 w 17"/>
                    <a:gd name="T7" fmla="*/ 13 h 15"/>
                    <a:gd name="T8" fmla="*/ 12 w 17"/>
                    <a:gd name="T9" fmla="*/ 15 h 15"/>
                    <a:gd name="T10" fmla="*/ 8 w 17"/>
                    <a:gd name="T11" fmla="*/ 15 h 15"/>
                    <a:gd name="T12" fmla="*/ 8 w 17"/>
                    <a:gd name="T13" fmla="*/ 15 h 15"/>
                    <a:gd name="T14" fmla="*/ 5 w 17"/>
                    <a:gd name="T15" fmla="*/ 15 h 15"/>
                    <a:gd name="T16" fmla="*/ 3 w 17"/>
                    <a:gd name="T17" fmla="*/ 13 h 15"/>
                    <a:gd name="T18" fmla="*/ 2 w 17"/>
                    <a:gd name="T19" fmla="*/ 10 h 15"/>
                    <a:gd name="T20" fmla="*/ 0 w 17"/>
                    <a:gd name="T21" fmla="*/ 8 h 15"/>
                    <a:gd name="T22" fmla="*/ 0 w 17"/>
                    <a:gd name="T23" fmla="*/ 8 h 15"/>
                    <a:gd name="T24" fmla="*/ 2 w 17"/>
                    <a:gd name="T25" fmla="*/ 5 h 15"/>
                    <a:gd name="T26" fmla="*/ 3 w 17"/>
                    <a:gd name="T27" fmla="*/ 2 h 15"/>
                    <a:gd name="T28" fmla="*/ 5 w 17"/>
                    <a:gd name="T29" fmla="*/ 0 h 15"/>
                    <a:gd name="T30" fmla="*/ 8 w 17"/>
                    <a:gd name="T31" fmla="*/ 0 h 15"/>
                    <a:gd name="T32" fmla="*/ 8 w 17"/>
                    <a:gd name="T33" fmla="*/ 0 h 15"/>
                    <a:gd name="T34" fmla="*/ 12 w 17"/>
                    <a:gd name="T35" fmla="*/ 0 h 15"/>
                    <a:gd name="T36" fmla="*/ 15 w 17"/>
                    <a:gd name="T37" fmla="*/ 2 h 15"/>
                    <a:gd name="T38" fmla="*/ 17 w 17"/>
                    <a:gd name="T39" fmla="*/ 5 h 15"/>
                    <a:gd name="T40" fmla="*/ 17 w 17"/>
                    <a:gd name="T41" fmla="*/ 8 h 15"/>
                    <a:gd name="T42" fmla="*/ 17 w 17"/>
                    <a:gd name="T4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5">
                      <a:moveTo>
                        <a:pt x="17" y="8"/>
                      </a:moveTo>
                      <a:lnTo>
                        <a:pt x="17" y="8"/>
                      </a:lnTo>
                      <a:lnTo>
                        <a:pt x="17" y="10"/>
                      </a:lnTo>
                      <a:lnTo>
                        <a:pt x="15" y="13"/>
                      </a:lnTo>
                      <a:lnTo>
                        <a:pt x="12" y="15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5" y="15"/>
                      </a:lnTo>
                      <a:lnTo>
                        <a:pt x="3" y="13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7" y="5"/>
                      </a:lnTo>
                      <a:lnTo>
                        <a:pt x="17" y="8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solidFill>
                  <a:srgbClr val="223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23">
                  <a:extLst>
                    <a:ext uri="{FF2B5EF4-FFF2-40B4-BE49-F238E27FC236}">
                      <a16:creationId xmlns:a16="http://schemas.microsoft.com/office/drawing/2014/main" xmlns="" id="{4BBC0218-839F-A340-C07B-1D9BFF6105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66458" y="768839"/>
                  <a:ext cx="10366" cy="13327"/>
                </a:xfrm>
                <a:custGeom>
                  <a:avLst/>
                  <a:gdLst>
                    <a:gd name="T0" fmla="*/ 7 w 7"/>
                    <a:gd name="T1" fmla="*/ 5 h 9"/>
                    <a:gd name="T2" fmla="*/ 7 w 7"/>
                    <a:gd name="T3" fmla="*/ 5 h 9"/>
                    <a:gd name="T4" fmla="*/ 7 w 7"/>
                    <a:gd name="T5" fmla="*/ 7 h 9"/>
                    <a:gd name="T6" fmla="*/ 4 w 7"/>
                    <a:gd name="T7" fmla="*/ 9 h 9"/>
                    <a:gd name="T8" fmla="*/ 4 w 7"/>
                    <a:gd name="T9" fmla="*/ 9 h 9"/>
                    <a:gd name="T10" fmla="*/ 0 w 7"/>
                    <a:gd name="T11" fmla="*/ 7 h 9"/>
                    <a:gd name="T12" fmla="*/ 0 w 7"/>
                    <a:gd name="T13" fmla="*/ 5 h 9"/>
                    <a:gd name="T14" fmla="*/ 0 w 7"/>
                    <a:gd name="T15" fmla="*/ 5 h 9"/>
                    <a:gd name="T16" fmla="*/ 0 w 7"/>
                    <a:gd name="T17" fmla="*/ 2 h 9"/>
                    <a:gd name="T18" fmla="*/ 4 w 7"/>
                    <a:gd name="T19" fmla="*/ 0 h 9"/>
                    <a:gd name="T20" fmla="*/ 4 w 7"/>
                    <a:gd name="T21" fmla="*/ 0 h 9"/>
                    <a:gd name="T22" fmla="*/ 7 w 7"/>
                    <a:gd name="T23" fmla="*/ 2 h 9"/>
                    <a:gd name="T24" fmla="*/ 7 w 7"/>
                    <a:gd name="T25" fmla="*/ 5 h 9"/>
                    <a:gd name="T26" fmla="*/ 7 w 7"/>
                    <a:gd name="T2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9"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7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7" y="5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2F4C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24">
                  <a:extLst>
                    <a:ext uri="{FF2B5EF4-FFF2-40B4-BE49-F238E27FC236}">
                      <a16:creationId xmlns:a16="http://schemas.microsoft.com/office/drawing/2014/main" xmlns="" id="{F210A795-4803-9D4B-CFB2-273EC392B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9440" y="767359"/>
                  <a:ext cx="22212" cy="29615"/>
                </a:xfrm>
                <a:custGeom>
                  <a:avLst/>
                  <a:gdLst>
                    <a:gd name="T0" fmla="*/ 15 w 15"/>
                    <a:gd name="T1" fmla="*/ 10 h 20"/>
                    <a:gd name="T2" fmla="*/ 15 w 15"/>
                    <a:gd name="T3" fmla="*/ 10 h 20"/>
                    <a:gd name="T4" fmla="*/ 14 w 15"/>
                    <a:gd name="T5" fmla="*/ 13 h 20"/>
                    <a:gd name="T6" fmla="*/ 12 w 15"/>
                    <a:gd name="T7" fmla="*/ 16 h 20"/>
                    <a:gd name="T8" fmla="*/ 10 w 15"/>
                    <a:gd name="T9" fmla="*/ 18 h 20"/>
                    <a:gd name="T10" fmla="*/ 9 w 15"/>
                    <a:gd name="T11" fmla="*/ 20 h 20"/>
                    <a:gd name="T12" fmla="*/ 9 w 15"/>
                    <a:gd name="T13" fmla="*/ 20 h 20"/>
                    <a:gd name="T14" fmla="*/ 5 w 15"/>
                    <a:gd name="T15" fmla="*/ 18 h 20"/>
                    <a:gd name="T16" fmla="*/ 3 w 15"/>
                    <a:gd name="T17" fmla="*/ 16 h 20"/>
                    <a:gd name="T18" fmla="*/ 2 w 15"/>
                    <a:gd name="T19" fmla="*/ 13 h 20"/>
                    <a:gd name="T20" fmla="*/ 0 w 15"/>
                    <a:gd name="T21" fmla="*/ 10 h 20"/>
                    <a:gd name="T22" fmla="*/ 0 w 15"/>
                    <a:gd name="T23" fmla="*/ 10 h 20"/>
                    <a:gd name="T24" fmla="*/ 2 w 15"/>
                    <a:gd name="T25" fmla="*/ 6 h 20"/>
                    <a:gd name="T26" fmla="*/ 3 w 15"/>
                    <a:gd name="T27" fmla="*/ 3 h 20"/>
                    <a:gd name="T28" fmla="*/ 5 w 15"/>
                    <a:gd name="T29" fmla="*/ 1 h 20"/>
                    <a:gd name="T30" fmla="*/ 9 w 15"/>
                    <a:gd name="T31" fmla="*/ 0 h 20"/>
                    <a:gd name="T32" fmla="*/ 9 w 15"/>
                    <a:gd name="T33" fmla="*/ 0 h 20"/>
                    <a:gd name="T34" fmla="*/ 10 w 15"/>
                    <a:gd name="T35" fmla="*/ 1 h 20"/>
                    <a:gd name="T36" fmla="*/ 12 w 15"/>
                    <a:gd name="T37" fmla="*/ 3 h 20"/>
                    <a:gd name="T38" fmla="*/ 14 w 15"/>
                    <a:gd name="T39" fmla="*/ 6 h 20"/>
                    <a:gd name="T40" fmla="*/ 15 w 15"/>
                    <a:gd name="T41" fmla="*/ 10 h 20"/>
                    <a:gd name="T42" fmla="*/ 15 w 15"/>
                    <a:gd name="T43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4" y="13"/>
                      </a:lnTo>
                      <a:lnTo>
                        <a:pt x="12" y="16"/>
                      </a:lnTo>
                      <a:lnTo>
                        <a:pt x="10" y="18"/>
                      </a:lnTo>
                      <a:lnTo>
                        <a:pt x="9" y="20"/>
                      </a:lnTo>
                      <a:lnTo>
                        <a:pt x="9" y="20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4" y="6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1E27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25">
                  <a:extLst>
                    <a:ext uri="{FF2B5EF4-FFF2-40B4-BE49-F238E27FC236}">
                      <a16:creationId xmlns:a16="http://schemas.microsoft.com/office/drawing/2014/main" xmlns="" id="{005A7A50-DE13-176A-328C-692787A97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3882" y="771800"/>
                  <a:ext cx="16288" cy="19250"/>
                </a:xfrm>
                <a:custGeom>
                  <a:avLst/>
                  <a:gdLst>
                    <a:gd name="T0" fmla="*/ 11 w 11"/>
                    <a:gd name="T1" fmla="*/ 7 h 13"/>
                    <a:gd name="T2" fmla="*/ 11 w 11"/>
                    <a:gd name="T3" fmla="*/ 7 h 13"/>
                    <a:gd name="T4" fmla="*/ 9 w 11"/>
                    <a:gd name="T5" fmla="*/ 12 h 13"/>
                    <a:gd name="T6" fmla="*/ 6 w 11"/>
                    <a:gd name="T7" fmla="*/ 13 h 13"/>
                    <a:gd name="T8" fmla="*/ 6 w 11"/>
                    <a:gd name="T9" fmla="*/ 13 h 13"/>
                    <a:gd name="T10" fmla="*/ 2 w 11"/>
                    <a:gd name="T11" fmla="*/ 12 h 13"/>
                    <a:gd name="T12" fmla="*/ 0 w 11"/>
                    <a:gd name="T13" fmla="*/ 7 h 13"/>
                    <a:gd name="T14" fmla="*/ 0 w 11"/>
                    <a:gd name="T15" fmla="*/ 7 h 13"/>
                    <a:gd name="T16" fmla="*/ 2 w 11"/>
                    <a:gd name="T17" fmla="*/ 2 h 13"/>
                    <a:gd name="T18" fmla="*/ 6 w 11"/>
                    <a:gd name="T19" fmla="*/ 0 h 13"/>
                    <a:gd name="T20" fmla="*/ 6 w 11"/>
                    <a:gd name="T21" fmla="*/ 0 h 13"/>
                    <a:gd name="T22" fmla="*/ 9 w 11"/>
                    <a:gd name="T23" fmla="*/ 2 h 13"/>
                    <a:gd name="T24" fmla="*/ 11 w 11"/>
                    <a:gd name="T25" fmla="*/ 7 h 13"/>
                    <a:gd name="T26" fmla="*/ 11 w 11"/>
                    <a:gd name="T27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3">
                      <a:moveTo>
                        <a:pt x="11" y="7"/>
                      </a:moveTo>
                      <a:lnTo>
                        <a:pt x="11" y="7"/>
                      </a:lnTo>
                      <a:lnTo>
                        <a:pt x="9" y="12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2" y="12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2"/>
                      </a:lnTo>
                      <a:lnTo>
                        <a:pt x="11" y="7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223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26">
                  <a:extLst>
                    <a:ext uri="{FF2B5EF4-FFF2-40B4-BE49-F238E27FC236}">
                      <a16:creationId xmlns:a16="http://schemas.microsoft.com/office/drawing/2014/main" xmlns="" id="{7F97604F-47AB-3F5A-1F65-95F759ED0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9805" y="774762"/>
                  <a:ext cx="7404" cy="11846"/>
                </a:xfrm>
                <a:custGeom>
                  <a:avLst/>
                  <a:gdLst>
                    <a:gd name="T0" fmla="*/ 5 w 5"/>
                    <a:gd name="T1" fmla="*/ 5 h 8"/>
                    <a:gd name="T2" fmla="*/ 5 w 5"/>
                    <a:gd name="T3" fmla="*/ 5 h 8"/>
                    <a:gd name="T4" fmla="*/ 5 w 5"/>
                    <a:gd name="T5" fmla="*/ 8 h 8"/>
                    <a:gd name="T6" fmla="*/ 2 w 5"/>
                    <a:gd name="T7" fmla="*/ 8 h 8"/>
                    <a:gd name="T8" fmla="*/ 2 w 5"/>
                    <a:gd name="T9" fmla="*/ 8 h 8"/>
                    <a:gd name="T10" fmla="*/ 0 w 5"/>
                    <a:gd name="T11" fmla="*/ 8 h 8"/>
                    <a:gd name="T12" fmla="*/ 0 w 5"/>
                    <a:gd name="T13" fmla="*/ 5 h 8"/>
                    <a:gd name="T14" fmla="*/ 0 w 5"/>
                    <a:gd name="T15" fmla="*/ 5 h 8"/>
                    <a:gd name="T16" fmla="*/ 0 w 5"/>
                    <a:gd name="T17" fmla="*/ 1 h 8"/>
                    <a:gd name="T18" fmla="*/ 2 w 5"/>
                    <a:gd name="T19" fmla="*/ 0 h 8"/>
                    <a:gd name="T20" fmla="*/ 2 w 5"/>
                    <a:gd name="T21" fmla="*/ 0 h 8"/>
                    <a:gd name="T22" fmla="*/ 5 w 5"/>
                    <a:gd name="T23" fmla="*/ 1 h 8"/>
                    <a:gd name="T24" fmla="*/ 5 w 5"/>
                    <a:gd name="T25" fmla="*/ 5 h 8"/>
                    <a:gd name="T26" fmla="*/ 5 w 5"/>
                    <a:gd name="T27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" h="8">
                      <a:moveTo>
                        <a:pt x="5" y="5"/>
                      </a:moveTo>
                      <a:lnTo>
                        <a:pt x="5" y="5"/>
                      </a:lnTo>
                      <a:lnTo>
                        <a:pt x="5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5" y="1"/>
                      </a:lnTo>
                      <a:lnTo>
                        <a:pt x="5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243C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xmlns="" id="{B9DF5E9C-F6EA-A0BD-654D-AE9E13A08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8446" y="1324120"/>
                <a:ext cx="28135" cy="217670"/>
              </a:xfrm>
              <a:custGeom>
                <a:avLst/>
                <a:gdLst>
                  <a:gd name="T0" fmla="*/ 8 w 19"/>
                  <a:gd name="T1" fmla="*/ 147 h 147"/>
                  <a:gd name="T2" fmla="*/ 12 w 19"/>
                  <a:gd name="T3" fmla="*/ 147 h 147"/>
                  <a:gd name="T4" fmla="*/ 12 w 19"/>
                  <a:gd name="T5" fmla="*/ 147 h 147"/>
                  <a:gd name="T6" fmla="*/ 13 w 19"/>
                  <a:gd name="T7" fmla="*/ 147 h 147"/>
                  <a:gd name="T8" fmla="*/ 15 w 19"/>
                  <a:gd name="T9" fmla="*/ 145 h 147"/>
                  <a:gd name="T10" fmla="*/ 17 w 19"/>
                  <a:gd name="T11" fmla="*/ 143 h 147"/>
                  <a:gd name="T12" fmla="*/ 19 w 19"/>
                  <a:gd name="T13" fmla="*/ 140 h 147"/>
                  <a:gd name="T14" fmla="*/ 19 w 19"/>
                  <a:gd name="T15" fmla="*/ 7 h 147"/>
                  <a:gd name="T16" fmla="*/ 19 w 19"/>
                  <a:gd name="T17" fmla="*/ 7 h 147"/>
                  <a:gd name="T18" fmla="*/ 17 w 19"/>
                  <a:gd name="T19" fmla="*/ 5 h 147"/>
                  <a:gd name="T20" fmla="*/ 15 w 19"/>
                  <a:gd name="T21" fmla="*/ 4 h 147"/>
                  <a:gd name="T22" fmla="*/ 13 w 19"/>
                  <a:gd name="T23" fmla="*/ 2 h 147"/>
                  <a:gd name="T24" fmla="*/ 12 w 19"/>
                  <a:gd name="T25" fmla="*/ 0 h 147"/>
                  <a:gd name="T26" fmla="*/ 8 w 19"/>
                  <a:gd name="T27" fmla="*/ 0 h 147"/>
                  <a:gd name="T28" fmla="*/ 8 w 19"/>
                  <a:gd name="T29" fmla="*/ 0 h 147"/>
                  <a:gd name="T30" fmla="*/ 5 w 19"/>
                  <a:gd name="T31" fmla="*/ 2 h 147"/>
                  <a:gd name="T32" fmla="*/ 2 w 19"/>
                  <a:gd name="T33" fmla="*/ 4 h 147"/>
                  <a:gd name="T34" fmla="*/ 0 w 19"/>
                  <a:gd name="T35" fmla="*/ 7 h 147"/>
                  <a:gd name="T36" fmla="*/ 0 w 19"/>
                  <a:gd name="T37" fmla="*/ 10 h 147"/>
                  <a:gd name="T38" fmla="*/ 0 w 19"/>
                  <a:gd name="T39" fmla="*/ 138 h 147"/>
                  <a:gd name="T40" fmla="*/ 0 w 19"/>
                  <a:gd name="T41" fmla="*/ 138 h 147"/>
                  <a:gd name="T42" fmla="*/ 0 w 19"/>
                  <a:gd name="T43" fmla="*/ 142 h 147"/>
                  <a:gd name="T44" fmla="*/ 2 w 19"/>
                  <a:gd name="T45" fmla="*/ 145 h 147"/>
                  <a:gd name="T46" fmla="*/ 5 w 19"/>
                  <a:gd name="T47" fmla="*/ 147 h 147"/>
                  <a:gd name="T48" fmla="*/ 8 w 19"/>
                  <a:gd name="T49" fmla="*/ 147 h 147"/>
                  <a:gd name="T50" fmla="*/ 8 w 19"/>
                  <a:gd name="T51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147">
                    <a:moveTo>
                      <a:pt x="8" y="147"/>
                    </a:moveTo>
                    <a:lnTo>
                      <a:pt x="12" y="147"/>
                    </a:lnTo>
                    <a:lnTo>
                      <a:pt x="12" y="147"/>
                    </a:lnTo>
                    <a:lnTo>
                      <a:pt x="13" y="147"/>
                    </a:lnTo>
                    <a:lnTo>
                      <a:pt x="15" y="145"/>
                    </a:lnTo>
                    <a:lnTo>
                      <a:pt x="17" y="143"/>
                    </a:lnTo>
                    <a:lnTo>
                      <a:pt x="19" y="14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42"/>
                    </a:lnTo>
                    <a:lnTo>
                      <a:pt x="2" y="145"/>
                    </a:lnTo>
                    <a:lnTo>
                      <a:pt x="5" y="147"/>
                    </a:lnTo>
                    <a:lnTo>
                      <a:pt x="8" y="147"/>
                    </a:lnTo>
                    <a:lnTo>
                      <a:pt x="8" y="147"/>
                    </a:lnTo>
                    <a:close/>
                  </a:path>
                </a:pathLst>
              </a:custGeom>
              <a:gradFill>
                <a:gsLst>
                  <a:gs pos="49510">
                    <a:srgbClr val="AEAFB1"/>
                  </a:gs>
                  <a:gs pos="0">
                    <a:srgbClr val="000000">
                      <a:lumMod val="80000"/>
                      <a:lumOff val="20000"/>
                    </a:srgbClr>
                  </a:gs>
                  <a:gs pos="100000">
                    <a:srgbClr val="000000">
                      <a:lumMod val="80000"/>
                      <a:lumOff val="20000"/>
                    </a:srgbClr>
                  </a:gs>
                  <a:gs pos="80000">
                    <a:srgbClr val="868686"/>
                  </a:gs>
                  <a:gs pos="20000">
                    <a:srgbClr val="333333">
                      <a:lumMod val="50000"/>
                      <a:lumOff val="50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xmlns="" id="{91175A6E-901E-56AA-B7EA-D859AB44B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8446" y="1746132"/>
                <a:ext cx="28135" cy="402763"/>
              </a:xfrm>
              <a:custGeom>
                <a:avLst/>
                <a:gdLst>
                  <a:gd name="T0" fmla="*/ 8 w 19"/>
                  <a:gd name="T1" fmla="*/ 272 h 272"/>
                  <a:gd name="T2" fmla="*/ 12 w 19"/>
                  <a:gd name="T3" fmla="*/ 272 h 272"/>
                  <a:gd name="T4" fmla="*/ 12 w 19"/>
                  <a:gd name="T5" fmla="*/ 272 h 272"/>
                  <a:gd name="T6" fmla="*/ 13 w 19"/>
                  <a:gd name="T7" fmla="*/ 270 h 272"/>
                  <a:gd name="T8" fmla="*/ 15 w 19"/>
                  <a:gd name="T9" fmla="*/ 270 h 272"/>
                  <a:gd name="T10" fmla="*/ 17 w 19"/>
                  <a:gd name="T11" fmla="*/ 267 h 272"/>
                  <a:gd name="T12" fmla="*/ 19 w 19"/>
                  <a:gd name="T13" fmla="*/ 265 h 272"/>
                  <a:gd name="T14" fmla="*/ 19 w 19"/>
                  <a:gd name="T15" fmla="*/ 6 h 272"/>
                  <a:gd name="T16" fmla="*/ 19 w 19"/>
                  <a:gd name="T17" fmla="*/ 6 h 272"/>
                  <a:gd name="T18" fmla="*/ 17 w 19"/>
                  <a:gd name="T19" fmla="*/ 3 h 272"/>
                  <a:gd name="T20" fmla="*/ 15 w 19"/>
                  <a:gd name="T21" fmla="*/ 1 h 272"/>
                  <a:gd name="T22" fmla="*/ 13 w 19"/>
                  <a:gd name="T23" fmla="*/ 0 h 272"/>
                  <a:gd name="T24" fmla="*/ 12 w 19"/>
                  <a:gd name="T25" fmla="*/ 0 h 272"/>
                  <a:gd name="T26" fmla="*/ 8 w 19"/>
                  <a:gd name="T27" fmla="*/ 0 h 272"/>
                  <a:gd name="T28" fmla="*/ 8 w 19"/>
                  <a:gd name="T29" fmla="*/ 0 h 272"/>
                  <a:gd name="T30" fmla="*/ 5 w 19"/>
                  <a:gd name="T31" fmla="*/ 0 h 272"/>
                  <a:gd name="T32" fmla="*/ 2 w 19"/>
                  <a:gd name="T33" fmla="*/ 1 h 272"/>
                  <a:gd name="T34" fmla="*/ 0 w 19"/>
                  <a:gd name="T35" fmla="*/ 5 h 272"/>
                  <a:gd name="T36" fmla="*/ 0 w 19"/>
                  <a:gd name="T37" fmla="*/ 8 h 272"/>
                  <a:gd name="T38" fmla="*/ 0 w 19"/>
                  <a:gd name="T39" fmla="*/ 262 h 272"/>
                  <a:gd name="T40" fmla="*/ 0 w 19"/>
                  <a:gd name="T41" fmla="*/ 262 h 272"/>
                  <a:gd name="T42" fmla="*/ 0 w 19"/>
                  <a:gd name="T43" fmla="*/ 265 h 272"/>
                  <a:gd name="T44" fmla="*/ 2 w 19"/>
                  <a:gd name="T45" fmla="*/ 269 h 272"/>
                  <a:gd name="T46" fmla="*/ 5 w 19"/>
                  <a:gd name="T47" fmla="*/ 270 h 272"/>
                  <a:gd name="T48" fmla="*/ 8 w 19"/>
                  <a:gd name="T49" fmla="*/ 272 h 272"/>
                  <a:gd name="T50" fmla="*/ 8 w 19"/>
                  <a:gd name="T51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72">
                    <a:moveTo>
                      <a:pt x="8" y="272"/>
                    </a:moveTo>
                    <a:lnTo>
                      <a:pt x="12" y="272"/>
                    </a:lnTo>
                    <a:lnTo>
                      <a:pt x="12" y="272"/>
                    </a:lnTo>
                    <a:lnTo>
                      <a:pt x="13" y="270"/>
                    </a:lnTo>
                    <a:lnTo>
                      <a:pt x="15" y="270"/>
                    </a:lnTo>
                    <a:lnTo>
                      <a:pt x="17" y="267"/>
                    </a:lnTo>
                    <a:lnTo>
                      <a:pt x="19" y="265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262"/>
                    </a:lnTo>
                    <a:lnTo>
                      <a:pt x="0" y="262"/>
                    </a:lnTo>
                    <a:lnTo>
                      <a:pt x="0" y="265"/>
                    </a:lnTo>
                    <a:lnTo>
                      <a:pt x="2" y="269"/>
                    </a:lnTo>
                    <a:lnTo>
                      <a:pt x="5" y="270"/>
                    </a:lnTo>
                    <a:lnTo>
                      <a:pt x="8" y="272"/>
                    </a:lnTo>
                    <a:lnTo>
                      <a:pt x="8" y="272"/>
                    </a:lnTo>
                    <a:close/>
                  </a:path>
                </a:pathLst>
              </a:custGeom>
              <a:gradFill>
                <a:gsLst>
                  <a:gs pos="49510">
                    <a:srgbClr val="AEAFB1"/>
                  </a:gs>
                  <a:gs pos="0">
                    <a:srgbClr val="000000">
                      <a:lumMod val="80000"/>
                      <a:lumOff val="20000"/>
                    </a:srgbClr>
                  </a:gs>
                  <a:gs pos="100000">
                    <a:srgbClr val="000000">
                      <a:lumMod val="80000"/>
                      <a:lumOff val="20000"/>
                    </a:srgbClr>
                  </a:gs>
                  <a:gs pos="80000">
                    <a:srgbClr val="868686"/>
                  </a:gs>
                  <a:gs pos="20000">
                    <a:srgbClr val="333333">
                      <a:lumMod val="50000"/>
                      <a:lumOff val="50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xmlns="" id="{B6AB623D-5F01-4B51-5B6C-1C16C43A5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8134" y="1877918"/>
                <a:ext cx="22212" cy="667817"/>
              </a:xfrm>
              <a:custGeom>
                <a:avLst/>
                <a:gdLst>
                  <a:gd name="T0" fmla="*/ 7 w 15"/>
                  <a:gd name="T1" fmla="*/ 0 h 451"/>
                  <a:gd name="T2" fmla="*/ 7 w 15"/>
                  <a:gd name="T3" fmla="*/ 0 h 451"/>
                  <a:gd name="T4" fmla="*/ 7 w 15"/>
                  <a:gd name="T5" fmla="*/ 0 h 451"/>
                  <a:gd name="T6" fmla="*/ 3 w 15"/>
                  <a:gd name="T7" fmla="*/ 1 h 451"/>
                  <a:gd name="T8" fmla="*/ 2 w 15"/>
                  <a:gd name="T9" fmla="*/ 1 h 451"/>
                  <a:gd name="T10" fmla="*/ 0 w 15"/>
                  <a:gd name="T11" fmla="*/ 5 h 451"/>
                  <a:gd name="T12" fmla="*/ 0 w 15"/>
                  <a:gd name="T13" fmla="*/ 7 h 451"/>
                  <a:gd name="T14" fmla="*/ 0 w 15"/>
                  <a:gd name="T15" fmla="*/ 444 h 451"/>
                  <a:gd name="T16" fmla="*/ 0 w 15"/>
                  <a:gd name="T17" fmla="*/ 444 h 451"/>
                  <a:gd name="T18" fmla="*/ 0 w 15"/>
                  <a:gd name="T19" fmla="*/ 446 h 451"/>
                  <a:gd name="T20" fmla="*/ 2 w 15"/>
                  <a:gd name="T21" fmla="*/ 449 h 451"/>
                  <a:gd name="T22" fmla="*/ 3 w 15"/>
                  <a:gd name="T23" fmla="*/ 449 h 451"/>
                  <a:gd name="T24" fmla="*/ 7 w 15"/>
                  <a:gd name="T25" fmla="*/ 451 h 451"/>
                  <a:gd name="T26" fmla="*/ 7 w 15"/>
                  <a:gd name="T27" fmla="*/ 451 h 451"/>
                  <a:gd name="T28" fmla="*/ 7 w 15"/>
                  <a:gd name="T29" fmla="*/ 451 h 451"/>
                  <a:gd name="T30" fmla="*/ 10 w 15"/>
                  <a:gd name="T31" fmla="*/ 449 h 451"/>
                  <a:gd name="T32" fmla="*/ 13 w 15"/>
                  <a:gd name="T33" fmla="*/ 447 h 451"/>
                  <a:gd name="T34" fmla="*/ 15 w 15"/>
                  <a:gd name="T35" fmla="*/ 444 h 451"/>
                  <a:gd name="T36" fmla="*/ 15 w 15"/>
                  <a:gd name="T37" fmla="*/ 441 h 451"/>
                  <a:gd name="T38" fmla="*/ 15 w 15"/>
                  <a:gd name="T39" fmla="*/ 10 h 451"/>
                  <a:gd name="T40" fmla="*/ 15 w 15"/>
                  <a:gd name="T41" fmla="*/ 10 h 451"/>
                  <a:gd name="T42" fmla="*/ 15 w 15"/>
                  <a:gd name="T43" fmla="*/ 7 h 451"/>
                  <a:gd name="T44" fmla="*/ 13 w 15"/>
                  <a:gd name="T45" fmla="*/ 3 h 451"/>
                  <a:gd name="T46" fmla="*/ 10 w 15"/>
                  <a:gd name="T47" fmla="*/ 1 h 451"/>
                  <a:gd name="T48" fmla="*/ 7 w 15"/>
                  <a:gd name="T49" fmla="*/ 0 h 451"/>
                  <a:gd name="T50" fmla="*/ 7 w 15"/>
                  <a:gd name="T51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" h="451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444"/>
                    </a:lnTo>
                    <a:lnTo>
                      <a:pt x="0" y="444"/>
                    </a:lnTo>
                    <a:lnTo>
                      <a:pt x="0" y="446"/>
                    </a:lnTo>
                    <a:lnTo>
                      <a:pt x="2" y="449"/>
                    </a:lnTo>
                    <a:lnTo>
                      <a:pt x="3" y="449"/>
                    </a:lnTo>
                    <a:lnTo>
                      <a:pt x="7" y="451"/>
                    </a:lnTo>
                    <a:lnTo>
                      <a:pt x="7" y="451"/>
                    </a:lnTo>
                    <a:lnTo>
                      <a:pt x="7" y="451"/>
                    </a:lnTo>
                    <a:lnTo>
                      <a:pt x="10" y="449"/>
                    </a:lnTo>
                    <a:lnTo>
                      <a:pt x="13" y="447"/>
                    </a:lnTo>
                    <a:lnTo>
                      <a:pt x="15" y="444"/>
                    </a:lnTo>
                    <a:lnTo>
                      <a:pt x="15" y="441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3" y="3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>
                <a:gsLst>
                  <a:gs pos="49510">
                    <a:srgbClr val="AEAFB1"/>
                  </a:gs>
                  <a:gs pos="0">
                    <a:srgbClr val="000000">
                      <a:lumMod val="80000"/>
                      <a:lumOff val="20000"/>
                    </a:srgbClr>
                  </a:gs>
                  <a:gs pos="100000">
                    <a:srgbClr val="000000">
                      <a:lumMod val="80000"/>
                      <a:lumOff val="20000"/>
                    </a:srgbClr>
                  </a:gs>
                  <a:gs pos="80000">
                    <a:srgbClr val="868686"/>
                  </a:gs>
                  <a:gs pos="20000">
                    <a:srgbClr val="333333">
                      <a:lumMod val="50000"/>
                      <a:lumOff val="50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xmlns="" id="{CDBEE59F-5904-2EA6-7908-0072FC8B4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8446" y="2265874"/>
                <a:ext cx="28135" cy="413128"/>
              </a:xfrm>
              <a:custGeom>
                <a:avLst/>
                <a:gdLst>
                  <a:gd name="T0" fmla="*/ 8 w 19"/>
                  <a:gd name="T1" fmla="*/ 279 h 279"/>
                  <a:gd name="T2" fmla="*/ 12 w 19"/>
                  <a:gd name="T3" fmla="*/ 279 h 279"/>
                  <a:gd name="T4" fmla="*/ 12 w 19"/>
                  <a:gd name="T5" fmla="*/ 279 h 279"/>
                  <a:gd name="T6" fmla="*/ 13 w 19"/>
                  <a:gd name="T7" fmla="*/ 279 h 279"/>
                  <a:gd name="T8" fmla="*/ 15 w 19"/>
                  <a:gd name="T9" fmla="*/ 278 h 279"/>
                  <a:gd name="T10" fmla="*/ 17 w 19"/>
                  <a:gd name="T11" fmla="*/ 276 h 279"/>
                  <a:gd name="T12" fmla="*/ 19 w 19"/>
                  <a:gd name="T13" fmla="*/ 273 h 279"/>
                  <a:gd name="T14" fmla="*/ 19 w 19"/>
                  <a:gd name="T15" fmla="*/ 7 h 279"/>
                  <a:gd name="T16" fmla="*/ 19 w 19"/>
                  <a:gd name="T17" fmla="*/ 7 h 279"/>
                  <a:gd name="T18" fmla="*/ 17 w 19"/>
                  <a:gd name="T19" fmla="*/ 4 h 279"/>
                  <a:gd name="T20" fmla="*/ 15 w 19"/>
                  <a:gd name="T21" fmla="*/ 2 h 279"/>
                  <a:gd name="T22" fmla="*/ 13 w 19"/>
                  <a:gd name="T23" fmla="*/ 0 h 279"/>
                  <a:gd name="T24" fmla="*/ 12 w 19"/>
                  <a:gd name="T25" fmla="*/ 0 h 279"/>
                  <a:gd name="T26" fmla="*/ 8 w 19"/>
                  <a:gd name="T27" fmla="*/ 0 h 279"/>
                  <a:gd name="T28" fmla="*/ 8 w 19"/>
                  <a:gd name="T29" fmla="*/ 0 h 279"/>
                  <a:gd name="T30" fmla="*/ 5 w 19"/>
                  <a:gd name="T31" fmla="*/ 0 h 279"/>
                  <a:gd name="T32" fmla="*/ 2 w 19"/>
                  <a:gd name="T33" fmla="*/ 2 h 279"/>
                  <a:gd name="T34" fmla="*/ 0 w 19"/>
                  <a:gd name="T35" fmla="*/ 5 h 279"/>
                  <a:gd name="T36" fmla="*/ 0 w 19"/>
                  <a:gd name="T37" fmla="*/ 9 h 279"/>
                  <a:gd name="T38" fmla="*/ 0 w 19"/>
                  <a:gd name="T39" fmla="*/ 271 h 279"/>
                  <a:gd name="T40" fmla="*/ 0 w 19"/>
                  <a:gd name="T41" fmla="*/ 271 h 279"/>
                  <a:gd name="T42" fmla="*/ 0 w 19"/>
                  <a:gd name="T43" fmla="*/ 274 h 279"/>
                  <a:gd name="T44" fmla="*/ 2 w 19"/>
                  <a:gd name="T45" fmla="*/ 278 h 279"/>
                  <a:gd name="T46" fmla="*/ 5 w 19"/>
                  <a:gd name="T47" fmla="*/ 279 h 279"/>
                  <a:gd name="T48" fmla="*/ 8 w 19"/>
                  <a:gd name="T49" fmla="*/ 279 h 279"/>
                  <a:gd name="T50" fmla="*/ 8 w 19"/>
                  <a:gd name="T51" fmla="*/ 27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79">
                    <a:moveTo>
                      <a:pt x="8" y="279"/>
                    </a:moveTo>
                    <a:lnTo>
                      <a:pt x="12" y="279"/>
                    </a:lnTo>
                    <a:lnTo>
                      <a:pt x="12" y="279"/>
                    </a:lnTo>
                    <a:lnTo>
                      <a:pt x="13" y="279"/>
                    </a:lnTo>
                    <a:lnTo>
                      <a:pt x="15" y="278"/>
                    </a:lnTo>
                    <a:lnTo>
                      <a:pt x="17" y="276"/>
                    </a:lnTo>
                    <a:lnTo>
                      <a:pt x="19" y="273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71"/>
                    </a:lnTo>
                    <a:lnTo>
                      <a:pt x="0" y="271"/>
                    </a:lnTo>
                    <a:lnTo>
                      <a:pt x="0" y="274"/>
                    </a:lnTo>
                    <a:lnTo>
                      <a:pt x="2" y="278"/>
                    </a:lnTo>
                    <a:lnTo>
                      <a:pt x="5" y="279"/>
                    </a:lnTo>
                    <a:lnTo>
                      <a:pt x="8" y="279"/>
                    </a:lnTo>
                    <a:lnTo>
                      <a:pt x="8" y="279"/>
                    </a:lnTo>
                    <a:close/>
                  </a:path>
                </a:pathLst>
              </a:custGeom>
              <a:gradFill>
                <a:gsLst>
                  <a:gs pos="49510">
                    <a:srgbClr val="AEAFB1"/>
                  </a:gs>
                  <a:gs pos="0">
                    <a:srgbClr val="000000">
                      <a:lumMod val="80000"/>
                      <a:lumOff val="20000"/>
                    </a:srgbClr>
                  </a:gs>
                  <a:gs pos="100000">
                    <a:srgbClr val="000000">
                      <a:lumMod val="80000"/>
                      <a:lumOff val="20000"/>
                    </a:srgbClr>
                  </a:gs>
                  <a:gs pos="80000">
                    <a:srgbClr val="868686"/>
                  </a:gs>
                  <a:gs pos="20000">
                    <a:srgbClr val="333333">
                      <a:lumMod val="50000"/>
                      <a:lumOff val="50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14F06DCB-4975-5315-A44D-9E51EBDF4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122676" y="955580"/>
              <a:ext cx="734238" cy="741032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1049DC4-6DD2-42AE-8BB4-BB9B94D169FE}"/>
              </a:ext>
            </a:extLst>
          </p:cNvPr>
          <p:cNvSpPr txBox="1"/>
          <p:nvPr/>
        </p:nvSpPr>
        <p:spPr>
          <a:xfrm>
            <a:off x="382664" y="2334214"/>
            <a:ext cx="393280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defPPr>
              <a:defRPr lang="ru-RU"/>
            </a:defPPr>
            <a:lvl1pPr>
              <a:defRPr sz="2800">
                <a:latin typeface="Montserrat SemiBold" panose="00000700000000000000" pitchFamily="2" charset="-52"/>
              </a:defRPr>
            </a:lvl1pPr>
          </a:lstStyle>
          <a:p>
            <a:r>
              <a:rPr lang="ru-RU" dirty="0">
                <a:latin typeface="RussianRail G Pro" panose="02000503040000020004" pitchFamily="50" charset="-52"/>
              </a:rPr>
              <a:t>Разработаны </a:t>
            </a:r>
            <a:r>
              <a:rPr lang="ru-RU" dirty="0">
                <a:solidFill>
                  <a:srgbClr val="4A65CA"/>
                </a:solidFill>
                <a:latin typeface="RussianRail G Pro" panose="02000503040000020004" pitchFamily="50" charset="-52"/>
              </a:rPr>
              <a:t>чат-боты</a:t>
            </a:r>
          </a:p>
        </p:txBody>
      </p:sp>
      <p:grpSp>
        <p:nvGrpSpPr>
          <p:cNvPr id="52" name="Группа 41">
            <a:extLst>
              <a:ext uri="{FF2B5EF4-FFF2-40B4-BE49-F238E27FC236}">
                <a16:creationId xmlns:a16="http://schemas.microsoft.com/office/drawing/2014/main" xmlns="" id="{FD0DEA28-7FE4-46E5-9EF4-4AF51CB18DDD}"/>
              </a:ext>
            </a:extLst>
          </p:cNvPr>
          <p:cNvGrpSpPr/>
          <p:nvPr/>
        </p:nvGrpSpPr>
        <p:grpSpPr>
          <a:xfrm>
            <a:off x="373786" y="2897598"/>
            <a:ext cx="8175410" cy="2308968"/>
            <a:chOff x="755862" y="2950534"/>
            <a:chExt cx="9096898" cy="307862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86E6C6D-3448-41F4-97FD-190EF4F8C54E}"/>
                </a:ext>
              </a:extLst>
            </p:cNvPr>
            <p:cNvSpPr txBox="1"/>
            <p:nvPr/>
          </p:nvSpPr>
          <p:spPr>
            <a:xfrm>
              <a:off x="755862" y="2950534"/>
              <a:ext cx="9061386" cy="1559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FSRAILWAY Book" panose="020B0503040504020204" pitchFamily="34" charset="0"/>
                </a:rPr>
                <a:t>По адаптации разработаны чат-боты в ЦФТО и ТЦФТО</a:t>
              </a:r>
              <a:br>
                <a:rPr lang="ru-RU" dirty="0">
                  <a:latin typeface="FSRAILWAY Book" panose="020B0503040504020204" pitchFamily="34" charset="0"/>
                </a:rPr>
              </a:br>
              <a:r>
                <a:rPr lang="ru-RU" dirty="0">
                  <a:latin typeface="FSRAILWAY Book" panose="020B0503040504020204" pitchFamily="34" charset="0"/>
                </a:rPr>
                <a:t>- в целях повышения уровня информированности и сокращения </a:t>
              </a:r>
              <a:br>
                <a:rPr lang="ru-RU" dirty="0">
                  <a:latin typeface="FSRAILWAY Book" panose="020B0503040504020204" pitchFamily="34" charset="0"/>
                </a:rPr>
              </a:br>
              <a:r>
                <a:rPr lang="ru-RU" dirty="0">
                  <a:latin typeface="FSRAILWAY Book" panose="020B0503040504020204" pitchFamily="34" charset="0"/>
                </a:rPr>
                <a:t>времени на первичную адаптацию работников</a:t>
              </a:r>
            </a:p>
            <a:p>
              <a:r>
                <a:rPr lang="ru-RU" sz="1600" dirty="0">
                  <a:latin typeface="FSRAILWAY Book" panose="020B0503040504020204" pitchFamily="34" charset="0"/>
                </a:rPr>
                <a:t>Чат-бот уже используют более 600 человек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9874394-1285-4A1D-B458-C3D6F04E96A6}"/>
                </a:ext>
              </a:extLst>
            </p:cNvPr>
            <p:cNvSpPr txBox="1"/>
            <p:nvPr/>
          </p:nvSpPr>
          <p:spPr>
            <a:xfrm>
              <a:off x="791374" y="4798052"/>
              <a:ext cx="906138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FSRAILWAY Book" panose="020B0503040504020204" pitchFamily="34" charset="0"/>
                </a:rPr>
                <a:t>По вопросам оплаты, мотивации и организации труда  </a:t>
              </a:r>
            </a:p>
            <a:p>
              <a:r>
                <a:rPr lang="ru-RU" dirty="0">
                  <a:latin typeface="FSRAILWAY Book" panose="020B0503040504020204" pitchFamily="34" charset="0"/>
                </a:rPr>
                <a:t>- Разработан и проходит тестирование чат-бот на В-СИБ ТЦФТО</a:t>
              </a:r>
              <a:br>
                <a:rPr lang="ru-RU" dirty="0">
                  <a:latin typeface="FSRAILWAY Book" panose="020B0503040504020204" pitchFamily="34" charset="0"/>
                </a:rPr>
              </a:br>
              <a:r>
                <a:rPr lang="ru-RU" dirty="0">
                  <a:latin typeface="FSRAILWAY Book" panose="020B0503040504020204" pitchFamily="34" charset="0"/>
                </a:rPr>
                <a:t>После апробации чат-боты будут разработаны на всех ТЦФТО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52E26B9-63B0-495D-9905-DB643373A8C4}"/>
              </a:ext>
            </a:extLst>
          </p:cNvPr>
          <p:cNvSpPr txBox="1"/>
          <p:nvPr/>
        </p:nvSpPr>
        <p:spPr>
          <a:xfrm>
            <a:off x="382664" y="1009392"/>
            <a:ext cx="786657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800" dirty="0">
                <a:latin typeface="RussianRail G Pro" panose="02000503040000020004" pitchFamily="50" charset="-52"/>
              </a:rPr>
              <a:t>Развитие </a:t>
            </a:r>
            <a:r>
              <a:rPr lang="ru-RU" sz="2800" dirty="0" err="1">
                <a:latin typeface="RussianRail G Pro" panose="02000503040000020004" pitchFamily="50" charset="-52"/>
              </a:rPr>
              <a:t>телеграм</a:t>
            </a:r>
            <a:r>
              <a:rPr lang="ru-RU" sz="2800" dirty="0">
                <a:latin typeface="RussianRail G Pro" panose="02000503040000020004" pitchFamily="50" charset="-52"/>
              </a:rPr>
              <a:t>-канала </a:t>
            </a:r>
            <a:r>
              <a:rPr lang="ru-RU" sz="2800" dirty="0">
                <a:solidFill>
                  <a:srgbClr val="4A65CA"/>
                </a:solidFill>
                <a:latin typeface="RussianRail G Pro" panose="02000503040000020004" pitchFamily="50" charset="-52"/>
              </a:rPr>
              <a:t>ЦФТО </a:t>
            </a:r>
            <a:r>
              <a:rPr lang="en-US" sz="2800" dirty="0">
                <a:solidFill>
                  <a:srgbClr val="4A65CA"/>
                </a:solidFill>
                <a:latin typeface="RussianRail G Pro" panose="02000503040000020004" pitchFamily="50" charset="-52"/>
              </a:rPr>
              <a:t>community</a:t>
            </a:r>
            <a:r>
              <a:rPr lang="ru-RU" sz="2800" dirty="0">
                <a:solidFill>
                  <a:srgbClr val="4A65CA"/>
                </a:solidFill>
                <a:latin typeface="RussianRail G Pro" panose="02000503040000020004" pitchFamily="50" charset="-52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A0A18F5-1C20-4622-BE31-52B7D8787A78}"/>
              </a:ext>
            </a:extLst>
          </p:cNvPr>
          <p:cNvSpPr txBox="1"/>
          <p:nvPr/>
        </p:nvSpPr>
        <p:spPr>
          <a:xfrm>
            <a:off x="382664" y="1519914"/>
            <a:ext cx="277045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dirty="0" smtClean="0">
                <a:latin typeface="FSRAILWAY Book" panose="020B0503040504020204" pitchFamily="34" charset="0"/>
              </a:rPr>
              <a:t>3039 </a:t>
            </a:r>
            <a:r>
              <a:rPr lang="ru-RU" sz="1600" dirty="0">
                <a:latin typeface="FSRAILWAY Book" panose="020B0503040504020204" pitchFamily="34" charset="0"/>
              </a:rPr>
              <a:t>подписчика </a:t>
            </a:r>
            <a:r>
              <a:rPr lang="ru-RU" sz="1600" dirty="0" smtClean="0">
                <a:latin typeface="FSRAILWAY Book" panose="020B0503040504020204" pitchFamily="34" charset="0"/>
              </a:rPr>
              <a:t>(+686 за                 2023-2024  год)</a:t>
            </a:r>
            <a:endParaRPr lang="ru-RU" sz="1600" dirty="0">
              <a:latin typeface="FSRAILWAY Book" panose="020B050304050402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FA69C9A8-0102-4C12-8E30-430CC463B57A}"/>
              </a:ext>
            </a:extLst>
          </p:cNvPr>
          <p:cNvSpPr/>
          <p:nvPr/>
        </p:nvSpPr>
        <p:spPr>
          <a:xfrm>
            <a:off x="4337945" y="1592133"/>
            <a:ext cx="457200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dirty="0">
                <a:latin typeface="FSRAILWAY Book" panose="020B0503040504020204" pitchFamily="34" charset="0"/>
              </a:rPr>
              <a:t>1 990 – средний охват 1-ой публикации</a:t>
            </a:r>
          </a:p>
          <a:p>
            <a:r>
              <a:rPr lang="ru-RU" sz="1600" dirty="0">
                <a:latin typeface="FSRAILWAY Book" panose="020B0503040504020204" pitchFamily="34" charset="0"/>
              </a:rPr>
              <a:t>86% подписчиков читают посты, </a:t>
            </a:r>
          </a:p>
          <a:p>
            <a:r>
              <a:rPr lang="ru-RU" sz="1600" dirty="0">
                <a:latin typeface="FSRAILWAY Book" panose="020B0503040504020204" pitchFamily="34" charset="0"/>
              </a:rPr>
              <a:t>44% читают посты в первые 24 часа</a:t>
            </a:r>
          </a:p>
        </p:txBody>
      </p:sp>
    </p:spTree>
    <p:extLst>
      <p:ext uri="{BB962C8B-B14F-4D97-AF65-F5344CB8AC3E}">
        <p14:creationId xmlns:p14="http://schemas.microsoft.com/office/powerpoint/2010/main" xmlns="" val="2878680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РЕНД РАБОТОДАТЕЛЯ ОАО «РЖД»">
      <a:dk1>
        <a:srgbClr val="000000"/>
      </a:dk1>
      <a:lt1>
        <a:srgbClr val="FFFFFF"/>
      </a:lt1>
      <a:dk2>
        <a:srgbClr val="7F7F7F"/>
      </a:dk2>
      <a:lt2>
        <a:srgbClr val="F6F6F6"/>
      </a:lt2>
      <a:accent1>
        <a:srgbClr val="FF0000"/>
      </a:accent1>
      <a:accent2>
        <a:srgbClr val="FE8610"/>
      </a:accent2>
      <a:accent3>
        <a:srgbClr val="0AB673"/>
      </a:accent3>
      <a:accent4>
        <a:srgbClr val="9B3DC3"/>
      </a:accent4>
      <a:accent5>
        <a:srgbClr val="4A65C9"/>
      </a:accent5>
      <a:accent6>
        <a:srgbClr val="D9D9D9"/>
      </a:accent6>
      <a:hlink>
        <a:srgbClr val="FF0000"/>
      </a:hlink>
      <a:folHlink>
        <a:srgbClr val="B92315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ЕЛАЕМ ДЛЯ СТРАН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59BB"/>
      </a:accent1>
      <a:accent2>
        <a:srgbClr val="243E9C"/>
      </a:accent2>
      <a:accent3>
        <a:srgbClr val="0F2486"/>
      </a:accent3>
      <a:accent4>
        <a:srgbClr val="031677"/>
      </a:accent4>
      <a:accent5>
        <a:srgbClr val="5F79FB"/>
      </a:accent5>
      <a:accent6>
        <a:srgbClr val="3854EB"/>
      </a:accent6>
      <a:hlink>
        <a:srgbClr val="E21A1A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ДЕЛАЕМ ДЛЯ СТРАН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59BB"/>
      </a:accent1>
      <a:accent2>
        <a:srgbClr val="243E9C"/>
      </a:accent2>
      <a:accent3>
        <a:srgbClr val="0F2486"/>
      </a:accent3>
      <a:accent4>
        <a:srgbClr val="031677"/>
      </a:accent4>
      <a:accent5>
        <a:srgbClr val="5F79FB"/>
      </a:accent5>
      <a:accent6>
        <a:srgbClr val="3854EB"/>
      </a:accent6>
      <a:hlink>
        <a:srgbClr val="E21A1A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{09A6B7C6-01EB-DA46-86D6-99A703775D68}tf16401369</Template>
  <TotalTime>47425</TotalTime>
  <Words>1617</Words>
  <Application>Microsoft Office PowerPoint</Application>
  <PresentationFormat>Произвольный</PresentationFormat>
  <Paragraphs>317</Paragraphs>
  <Slides>46</Slides>
  <Notes>11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46</vt:i4>
      </vt:variant>
    </vt:vector>
  </HeadingPairs>
  <TitlesOfParts>
    <vt:vector size="66" baseType="lpstr">
      <vt:lpstr>Arial</vt:lpstr>
      <vt:lpstr>Verdana</vt:lpstr>
      <vt:lpstr>Century Gothic</vt:lpstr>
      <vt:lpstr>Calibri</vt:lpstr>
      <vt:lpstr>Roboto Condensed</vt:lpstr>
      <vt:lpstr>PHOSPHATE INLINE</vt:lpstr>
      <vt:lpstr>Times New Roman</vt:lpstr>
      <vt:lpstr>Wingdings</vt:lpstr>
      <vt:lpstr>RussianRail G Pro</vt:lpstr>
      <vt:lpstr>FSRAILWAY Book</vt:lpstr>
      <vt:lpstr>Lilita One</vt:lpstr>
      <vt:lpstr>Aptos</vt:lpstr>
      <vt:lpstr>RussianRail G Pro Medium</vt:lpstr>
      <vt:lpstr>Montserrat</vt:lpstr>
      <vt:lpstr>Calibri Light</vt:lpstr>
      <vt:lpstr>Aptos Display</vt:lpstr>
      <vt:lpstr>Тема Office</vt:lpstr>
      <vt:lpstr>2_Тема Office</vt:lpstr>
      <vt:lpstr>3_Тема Office</vt:lpstr>
      <vt:lpstr>4_Тема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Как это было : 1 квартал</vt:lpstr>
      <vt:lpstr>Как это было : 2 квартал</vt:lpstr>
      <vt:lpstr>Как это было : 3 квартал</vt:lpstr>
      <vt:lpstr>Как это было : 4 квартал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Iaroslav Velikanov</dc:creator>
  <cp:lastModifiedBy>DPS_VolkovaAlE</cp:lastModifiedBy>
  <cp:revision>1044</cp:revision>
  <cp:lastPrinted>2025-08-18T08:54:41Z</cp:lastPrinted>
  <dcterms:created xsi:type="dcterms:W3CDTF">2023-02-05T16:13:58Z</dcterms:created>
  <dcterms:modified xsi:type="dcterms:W3CDTF">2025-09-12T04:08:21Z</dcterms:modified>
</cp:coreProperties>
</file>