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818999_11-p-fon-dlya-prezentatsii-dlya-kursovoi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Пользователь\Desktop\Новая папка\Лого_Проф_вектор_ 2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285728"/>
            <a:ext cx="1643074" cy="1688753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овая папка\Логотип БПТК!!!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819568" cy="1785950"/>
          </a:xfrm>
          <a:prstGeom prst="rect">
            <a:avLst/>
          </a:prstGeom>
          <a:noFill/>
        </p:spPr>
      </p:pic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56" t="-416" r="34944" b="88319"/>
          <a:stretch>
            <a:fillRect/>
          </a:stretch>
        </p:blipFill>
        <p:spPr bwMode="auto">
          <a:xfrm>
            <a:off x="3071802" y="428604"/>
            <a:ext cx="3364080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3116"/>
            <a:ext cx="86439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«Партнерство в развитии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профессиональных компетенций»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Рисунок 6" descr="0tWMYqZsls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357562"/>
            <a:ext cx="3737247" cy="3143248"/>
          </a:xfrm>
          <a:prstGeom prst="rect">
            <a:avLst/>
          </a:prstGeom>
        </p:spPr>
      </p:pic>
      <p:pic>
        <p:nvPicPr>
          <p:cNvPr id="1031" name="Picture 7" descr="Picture backgroun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135" t="6724" r="1802" b="12593"/>
          <a:stretch>
            <a:fillRect/>
          </a:stretch>
        </p:blipFill>
        <p:spPr bwMode="auto">
          <a:xfrm>
            <a:off x="3071802" y="1357298"/>
            <a:ext cx="3214710" cy="85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818999_11-p-fon-dlya-prezentatsii-dlya-kursovoi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571800" y="57148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Рисунок 6" descr="0tWMYqZsls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357562"/>
            <a:ext cx="3737247" cy="31432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571480"/>
            <a:ext cx="3714776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4287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Взаимодействие образовательной организации с опорным работодателем, направленное на развитие профессиональных компетенций обучающихся, карьерную маршрутизацию выпускников колледжа.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818999_11-p-fon-dlya-prezentatsii-dlya-kursovoi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571800" y="57148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Рисунок 6" descr="0tWMYqZsls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357562"/>
            <a:ext cx="3737247" cy="31432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571480"/>
            <a:ext cx="3714776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428736"/>
            <a:ext cx="8572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Реализовать программы среднего профессионального образование, разработанные с учетом требований к профессиональным компетенциям обучающихся.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Удовлетворить кадровые потребности предприятий и организаций города, края.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Использовать карьерные карты выпускника как средство мотивации будущих специалистов и наглядный пример траектории профессионального роста.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Формировать профессиональную готовность выпускника для успешного вхождения в профессию.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818999_11-p-fon-dlya-prezentatsii-dlya-kursovoi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571800" y="57148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3714776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Результаты: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428736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Высококвалифицированные преподаватели и мастера производственного обучения.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Расширения перечня социальных (сетевых) партнеров колледжа.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Увеличение числа заключённых договоров о целевом обучении.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Социальная поддержка работодателей.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Модернизация образовательного учреждения.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Программы обучения, разработанные совместно с работодателем.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Участие студентов в конкурсах профессионального мастерства.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Производственная практика у работодателей в современных условиях на высокотехнологичном оборудовании.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Постдипломное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сопровождение молодых специалистов.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Гарантированное трудоустройство выпускников.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03-10-768x76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694" y="4357694"/>
            <a:ext cx="2500306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818999_11-p-fon-dlya-prezentatsii-dlya-kursovoi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571800" y="57148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4" name="Рисунок 13" descr="200401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8696630" cy="4929222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571480"/>
            <a:ext cx="3714776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Региональный Чемпионат «Профессионалы -2024»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818999_11-p-fon-dlya-prezentatsii-dlya-kursovoi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571800" y="57148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1480"/>
            <a:ext cx="3714776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Амбассадоры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Профессионалитета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56792"/>
            <a:ext cx="4183410" cy="4522605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726" y="332656"/>
            <a:ext cx="4071998" cy="3053999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37" y="3562818"/>
            <a:ext cx="4069687" cy="3052265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7756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818999_11-p-fon-dlya-prezentatsii-dlya-kursovoi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571800" y="57148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4" name="Рисунок 13" descr="200401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8696630" cy="5072098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571480"/>
            <a:ext cx="3714776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Амбассадоры Профессионалитета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818999_11-p-fon-dlya-prezentatsii-dlya-kursovoi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571800" y="57148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5" name="Рисунок 14" descr="17050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714488"/>
            <a:ext cx="3243325" cy="4310066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170500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643050"/>
            <a:ext cx="3297082" cy="4381504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200401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3571876"/>
            <a:ext cx="4095779" cy="3071834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500042"/>
            <a:ext cx="3714776" cy="642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Производственная практика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818999_11-p-fon-dlya-prezentatsii-dlya-kursovoi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571800" y="57148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1" name="Рисунок 10" descr="0108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171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6</cp:revision>
  <dcterms:created xsi:type="dcterms:W3CDTF">2024-08-22T14:24:46Z</dcterms:created>
  <dcterms:modified xsi:type="dcterms:W3CDTF">2024-08-23T02:48:40Z</dcterms:modified>
</cp:coreProperties>
</file>