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8"/>
  </p:notesMasterIdLst>
  <p:sldIdLst>
    <p:sldId id="256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C0F9"/>
    <a:srgbClr val="EEDCED"/>
    <a:srgbClr val="A8B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97" autoAdjust="0"/>
  </p:normalViewPr>
  <p:slideViewPr>
    <p:cSldViewPr snapToGrid="0">
      <p:cViewPr varScale="1">
        <p:scale>
          <a:sx n="93" d="100"/>
          <a:sy n="93" d="100"/>
        </p:scale>
        <p:origin x="12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A9AF4-BE51-4F78-A06E-01E9948CE604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A53F6-81B7-4AB4-B33E-437A31D31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234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C92FF-04E5-4B5F-9093-D30107438C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483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973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424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910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NUL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NUL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NUL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NUL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CE40-31B4-44AE-8857-F9EE06C9B62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BD4C-52E8-4C6F-84B2-9A3CEF426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84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CE40-31B4-44AE-8857-F9EE06C9B62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BD4C-52E8-4C6F-84B2-9A3CEF426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41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CE40-31B4-44AE-8857-F9EE06C9B62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BD4C-52E8-4C6F-84B2-9A3CEF426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75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презент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844CC7F9-0B0E-4524-A46D-059C391596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Слайд think-cell" r:id="rId4" imgW="425" imgH="424" progId="TCLayout.ActiveDocument.1">
                  <p:embed/>
                </p:oleObj>
              </mc:Choice>
              <mc:Fallback>
                <p:oleObj name="Слайд think-cell" r:id="rId4" imgW="425" imgH="424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844CC7F9-0B0E-4524-A46D-059C391596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MTS LOGO COVER.pdf" descr="MTS LOGO COVER.pdf">
            <a:extLst>
              <a:ext uri="{FF2B5EF4-FFF2-40B4-BE49-F238E27FC236}">
                <a16:creationId xmlns:a16="http://schemas.microsoft.com/office/drawing/2014/main" id="{6DA0FDCA-414D-5822-A411-BEF14DE8AC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1344" y="175056"/>
            <a:ext cx="11808978" cy="649430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C05F570-5B6D-F90E-0959-F4F689703E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3136" y="4836588"/>
            <a:ext cx="9113921" cy="1661993"/>
          </a:xfrm>
        </p:spPr>
        <p:txBody>
          <a:bodyPr vert="horz" anchor="b"/>
          <a:lstStyle>
            <a:lvl1pPr algn="l">
              <a:defRPr sz="6000">
                <a:solidFill>
                  <a:schemeClr val="bg1"/>
                </a:solidFill>
                <a:latin typeface="+mj-lt"/>
                <a:ea typeface="MTS Extended Medium" panose="020B0306020102020303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849093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презентации+ФИ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91B0B2DD-518D-4337-B971-D513308823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Слайд think-cell" r:id="rId4" imgW="425" imgH="424" progId="TCLayout.ActiveDocument.1">
                  <p:embed/>
                </p:oleObj>
              </mc:Choice>
              <mc:Fallback>
                <p:oleObj name="Слайд think-cell" r:id="rId4" imgW="425" imgH="424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91B0B2DD-518D-4337-B971-D513308823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MTS LOGO COVER.pdf" descr="MTS LOGO COVER.pdf">
            <a:extLst>
              <a:ext uri="{FF2B5EF4-FFF2-40B4-BE49-F238E27FC236}">
                <a16:creationId xmlns:a16="http://schemas.microsoft.com/office/drawing/2014/main" id="{F8D5B7DA-DAD6-02FE-225F-86131DD0D67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1344" y="175056"/>
            <a:ext cx="11808978" cy="649430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7007FE74-46CC-40C2-B34A-1F4BF1411F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865" y="5636910"/>
            <a:ext cx="9115726" cy="431775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dirty="0" smtClean="0">
                <a:solidFill>
                  <a:schemeClr val="bg1"/>
                </a:solidFill>
                <a:latin typeface="+mj-lt"/>
                <a:ea typeface="MTS Extended Medium" panose="020B0306020102020303" pitchFamily="34" charset="0"/>
                <a:cs typeface="+mj-cs"/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AAE1B3E5-4BB6-4F87-AC6D-CB5E8324AF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668" y="6058090"/>
            <a:ext cx="9115726" cy="296623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000" kern="120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2F96384-35DC-8C45-389F-32B50B3C06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3136" y="2605726"/>
            <a:ext cx="9113921" cy="1661993"/>
          </a:xfrm>
        </p:spPr>
        <p:txBody>
          <a:bodyPr vert="horz" anchor="ctr"/>
          <a:lstStyle>
            <a:lvl1pPr algn="l">
              <a:defRPr sz="6000">
                <a:solidFill>
                  <a:schemeClr val="bg1"/>
                </a:solidFill>
                <a:latin typeface="+mj-lt"/>
                <a:ea typeface="MTS Extended Medium" panose="020B0306020102020303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684173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презентации+ФИО+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91B0B2DD-518D-4337-B971-D513308823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Слайд think-cell" r:id="rId4" imgW="425" imgH="424" progId="TCLayout.ActiveDocument.1">
                  <p:embed/>
                </p:oleObj>
              </mc:Choice>
              <mc:Fallback>
                <p:oleObj name="Слайд think-cell" r:id="rId4" imgW="425" imgH="424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91B0B2DD-518D-4337-B971-D513308823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MTS LOGO COVER.pdf" descr="MTS LOGO COVER.pdf">
            <a:extLst>
              <a:ext uri="{FF2B5EF4-FFF2-40B4-BE49-F238E27FC236}">
                <a16:creationId xmlns:a16="http://schemas.microsoft.com/office/drawing/2014/main" id="{01450D93-31D2-C863-4604-2722A13D59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1344" y="175056"/>
            <a:ext cx="11808978" cy="649430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Текст 10">
            <a:extLst>
              <a:ext uri="{FF2B5EF4-FFF2-40B4-BE49-F238E27FC236}">
                <a16:creationId xmlns:a16="http://schemas.microsoft.com/office/drawing/2014/main" id="{AB4F3C81-B4DC-4089-802A-0579700986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2887" y="4954609"/>
            <a:ext cx="8149288" cy="431775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dirty="0" smtClean="0">
                <a:solidFill>
                  <a:schemeClr val="bg1"/>
                </a:solidFill>
                <a:latin typeface="+mj-lt"/>
                <a:ea typeface="MTS Extended Medium" panose="020B0306020102020303" pitchFamily="34" charset="0"/>
                <a:cs typeface="+mj-cs"/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9CF77FD5-126E-48C8-9A20-070EBD2A5C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82887" y="5375789"/>
            <a:ext cx="8149288" cy="296623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000" kern="120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E9637F-D740-5D33-C3D9-5F4DD800E7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3136" y="2605726"/>
            <a:ext cx="9113921" cy="1661993"/>
          </a:xfrm>
        </p:spPr>
        <p:txBody>
          <a:bodyPr vert="horz" anchor="ctr"/>
          <a:lstStyle>
            <a:lvl1pPr algn="l">
              <a:defRPr sz="6000">
                <a:solidFill>
                  <a:schemeClr val="bg1"/>
                </a:solidFill>
                <a:latin typeface="+mj-lt"/>
                <a:ea typeface="MTS Extended Medium" panose="020B0306020102020303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251EBFA0-C5D8-415E-B678-7252860C32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3794" y="4612165"/>
            <a:ext cx="1427749" cy="1427749"/>
          </a:xfrm>
          <a:custGeom>
            <a:avLst/>
            <a:gdLst>
              <a:gd name="connsiteX0" fmla="*/ 654159 w 1308318"/>
              <a:gd name="connsiteY0" fmla="*/ 0 h 1308318"/>
              <a:gd name="connsiteX1" fmla="*/ 1308318 w 1308318"/>
              <a:gd name="connsiteY1" fmla="*/ 654159 h 1308318"/>
              <a:gd name="connsiteX2" fmla="*/ 654159 w 1308318"/>
              <a:gd name="connsiteY2" fmla="*/ 1308318 h 1308318"/>
              <a:gd name="connsiteX3" fmla="*/ 0 w 1308318"/>
              <a:gd name="connsiteY3" fmla="*/ 654159 h 1308318"/>
              <a:gd name="connsiteX4" fmla="*/ 654159 w 1308318"/>
              <a:gd name="connsiteY4" fmla="*/ 0 h 130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8318" h="1308318">
                <a:moveTo>
                  <a:pt x="654159" y="0"/>
                </a:moveTo>
                <a:cubicBezTo>
                  <a:pt x="1015441" y="0"/>
                  <a:pt x="1308318" y="292877"/>
                  <a:pt x="1308318" y="654159"/>
                </a:cubicBezTo>
                <a:cubicBezTo>
                  <a:pt x="1308318" y="1015441"/>
                  <a:pt x="1015441" y="1308318"/>
                  <a:pt x="654159" y="1308318"/>
                </a:cubicBezTo>
                <a:cubicBezTo>
                  <a:pt x="292877" y="1308318"/>
                  <a:pt x="0" y="1015441"/>
                  <a:pt x="0" y="654159"/>
                </a:cubicBezTo>
                <a:cubicBezTo>
                  <a:pt x="0" y="292877"/>
                  <a:pt x="292877" y="0"/>
                  <a:pt x="65415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3262999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презентации №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844CC7F9-0B0E-4524-A46D-059C391596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Слайд think-cell" r:id="rId4" imgW="425" imgH="424" progId="TCLayout.ActiveDocument.1">
                  <p:embed/>
                </p:oleObj>
              </mc:Choice>
              <mc:Fallback>
                <p:oleObj name="Слайд think-cell" r:id="rId4" imgW="425" imgH="424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844CC7F9-0B0E-4524-A46D-059C391596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C05F570-5B6D-F90E-0959-F4F689703E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3136" y="4836588"/>
            <a:ext cx="9113921" cy="1661993"/>
          </a:xfrm>
        </p:spPr>
        <p:txBody>
          <a:bodyPr vert="horz" anchor="b"/>
          <a:lstStyle>
            <a:lvl1pPr algn="l">
              <a:defRPr sz="6000">
                <a:solidFill>
                  <a:schemeClr val="bg1"/>
                </a:solidFill>
                <a:latin typeface="+mj-lt"/>
                <a:ea typeface="MTS Extended Medium" panose="020B0306020102020303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53D318-EF78-F70D-342D-1181C2BA938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428799" y="0"/>
            <a:ext cx="763200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91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презентации+ФИО №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844CC7F9-0B0E-4524-A46D-059C391596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Слайд think-cell" r:id="rId4" imgW="425" imgH="424" progId="TCLayout.ActiveDocument.1">
                  <p:embed/>
                </p:oleObj>
              </mc:Choice>
              <mc:Fallback>
                <p:oleObj name="Слайд think-cell" r:id="rId4" imgW="425" imgH="424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844CC7F9-0B0E-4524-A46D-059C391596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Текст 10">
            <a:extLst>
              <a:ext uri="{FF2B5EF4-FFF2-40B4-BE49-F238E27FC236}">
                <a16:creationId xmlns:a16="http://schemas.microsoft.com/office/drawing/2014/main" id="{D413FE2E-8FDE-CBA6-5E60-B623CFA894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865" y="5636910"/>
            <a:ext cx="9115726" cy="431775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dirty="0" smtClean="0">
                <a:solidFill>
                  <a:schemeClr val="bg1"/>
                </a:solidFill>
                <a:latin typeface="+mj-lt"/>
                <a:ea typeface="MTS Extended Medium" panose="020B0306020102020303" pitchFamily="34" charset="0"/>
                <a:cs typeface="+mj-cs"/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6" name="Текст 10">
            <a:extLst>
              <a:ext uri="{FF2B5EF4-FFF2-40B4-BE49-F238E27FC236}">
                <a16:creationId xmlns:a16="http://schemas.microsoft.com/office/drawing/2014/main" id="{AFFAF620-A540-6B5A-7780-AF5DF45061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668" y="6058090"/>
            <a:ext cx="9115726" cy="296623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000" kern="120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5DF8E6B-0436-A53D-5983-B5020AD39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3136" y="2605726"/>
            <a:ext cx="9113921" cy="1661993"/>
          </a:xfrm>
        </p:spPr>
        <p:txBody>
          <a:bodyPr vert="horz" anchor="ctr"/>
          <a:lstStyle>
            <a:lvl1pPr algn="l">
              <a:defRPr sz="6000">
                <a:solidFill>
                  <a:schemeClr val="bg1"/>
                </a:solidFill>
                <a:latin typeface="+mj-lt"/>
                <a:ea typeface="MTS Extended Medium" panose="020B0306020102020303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25A5CD-9E65-671A-B239-65E89FB61C7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428799" y="0"/>
            <a:ext cx="763200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92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презентации+ФИО+фото №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844CC7F9-0B0E-4524-A46D-059C391596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Слайд think-cell" r:id="rId4" imgW="425" imgH="424" progId="TCLayout.ActiveDocument.1">
                  <p:embed/>
                </p:oleObj>
              </mc:Choice>
              <mc:Fallback>
                <p:oleObj name="Слайд think-cell" r:id="rId4" imgW="425" imgH="424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844CC7F9-0B0E-4524-A46D-059C391596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Текст 10">
            <a:extLst>
              <a:ext uri="{FF2B5EF4-FFF2-40B4-BE49-F238E27FC236}">
                <a16:creationId xmlns:a16="http://schemas.microsoft.com/office/drawing/2014/main" id="{C5997389-12A4-990F-5FBA-4C4431B787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2887" y="4954609"/>
            <a:ext cx="8149288" cy="431775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dirty="0" smtClean="0">
                <a:solidFill>
                  <a:schemeClr val="bg1"/>
                </a:solidFill>
                <a:latin typeface="+mj-lt"/>
                <a:ea typeface="MTS Extended Medium" panose="020B0306020102020303" pitchFamily="34" charset="0"/>
                <a:cs typeface="+mj-cs"/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6" name="Текст 10">
            <a:extLst>
              <a:ext uri="{FF2B5EF4-FFF2-40B4-BE49-F238E27FC236}">
                <a16:creationId xmlns:a16="http://schemas.microsoft.com/office/drawing/2014/main" id="{5F479FF6-7FD2-A5F5-B193-EBF2A75AC4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82887" y="5375789"/>
            <a:ext cx="8149288" cy="296623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000" kern="120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AF4556F-5D6F-A9AD-1F49-72722D6E5D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3136" y="2605726"/>
            <a:ext cx="9113921" cy="1661993"/>
          </a:xfrm>
        </p:spPr>
        <p:txBody>
          <a:bodyPr vert="horz" anchor="ctr"/>
          <a:lstStyle>
            <a:lvl1pPr algn="l">
              <a:defRPr sz="6000">
                <a:solidFill>
                  <a:schemeClr val="bg1"/>
                </a:solidFill>
                <a:latin typeface="+mj-lt"/>
                <a:ea typeface="MTS Extended Medium" panose="020B0306020102020303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8" name="Рисунок 11">
            <a:extLst>
              <a:ext uri="{FF2B5EF4-FFF2-40B4-BE49-F238E27FC236}">
                <a16:creationId xmlns:a16="http://schemas.microsoft.com/office/drawing/2014/main" id="{04E7D84E-C127-D102-444F-89B3A7589EF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3794" y="4612165"/>
            <a:ext cx="1427749" cy="1427749"/>
          </a:xfrm>
          <a:custGeom>
            <a:avLst/>
            <a:gdLst>
              <a:gd name="connsiteX0" fmla="*/ 654159 w 1308318"/>
              <a:gd name="connsiteY0" fmla="*/ 0 h 1308318"/>
              <a:gd name="connsiteX1" fmla="*/ 1308318 w 1308318"/>
              <a:gd name="connsiteY1" fmla="*/ 654159 h 1308318"/>
              <a:gd name="connsiteX2" fmla="*/ 654159 w 1308318"/>
              <a:gd name="connsiteY2" fmla="*/ 1308318 h 1308318"/>
              <a:gd name="connsiteX3" fmla="*/ 0 w 1308318"/>
              <a:gd name="connsiteY3" fmla="*/ 654159 h 1308318"/>
              <a:gd name="connsiteX4" fmla="*/ 654159 w 1308318"/>
              <a:gd name="connsiteY4" fmla="*/ 0 h 130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8318" h="1308318">
                <a:moveTo>
                  <a:pt x="654159" y="0"/>
                </a:moveTo>
                <a:cubicBezTo>
                  <a:pt x="1015441" y="0"/>
                  <a:pt x="1308318" y="292877"/>
                  <a:pt x="1308318" y="654159"/>
                </a:cubicBezTo>
                <a:cubicBezTo>
                  <a:pt x="1308318" y="1015441"/>
                  <a:pt x="1015441" y="1308318"/>
                  <a:pt x="654159" y="1308318"/>
                </a:cubicBezTo>
                <a:cubicBezTo>
                  <a:pt x="292877" y="1308318"/>
                  <a:pt x="0" y="1015441"/>
                  <a:pt x="0" y="654159"/>
                </a:cubicBezTo>
                <a:cubicBezTo>
                  <a:pt x="0" y="292877"/>
                  <a:pt x="292877" y="0"/>
                  <a:pt x="65415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Фото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320AFB-DCB1-59DA-2046-9F32EEDF7F1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428799" y="0"/>
            <a:ext cx="763200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82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Название презентации+ФИО №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4DD62C-953D-4C0F-06CA-95413777555E}"/>
              </a:ext>
            </a:extLst>
          </p:cNvPr>
          <p:cNvSpPr/>
          <p:nvPr userDrawn="1"/>
        </p:nvSpPr>
        <p:spPr>
          <a:xfrm>
            <a:off x="3176" y="0"/>
            <a:ext cx="12188823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844CC7F9-0B0E-4524-A46D-059C391596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Слайд think-cell" r:id="rId4" imgW="425" imgH="424" progId="TCLayout.ActiveDocument.1">
                  <p:embed/>
                </p:oleObj>
              </mc:Choice>
              <mc:Fallback>
                <p:oleObj name="Слайд think-cell" r:id="rId4" imgW="425" imgH="424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844CC7F9-0B0E-4524-A46D-059C391596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Текст 10">
            <a:extLst>
              <a:ext uri="{FF2B5EF4-FFF2-40B4-BE49-F238E27FC236}">
                <a16:creationId xmlns:a16="http://schemas.microsoft.com/office/drawing/2014/main" id="{D413FE2E-8FDE-CBA6-5E60-B623CFA894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865" y="5636910"/>
            <a:ext cx="9115726" cy="431775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dirty="0" smtClean="0">
                <a:solidFill>
                  <a:schemeClr val="tx1"/>
                </a:solidFill>
                <a:latin typeface="+mj-lt"/>
                <a:ea typeface="MTS Extended Medium" panose="020B0306020102020303" pitchFamily="34" charset="0"/>
                <a:cs typeface="+mj-cs"/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6" name="Текст 10">
            <a:extLst>
              <a:ext uri="{FF2B5EF4-FFF2-40B4-BE49-F238E27FC236}">
                <a16:creationId xmlns:a16="http://schemas.microsoft.com/office/drawing/2014/main" id="{AFFAF620-A540-6B5A-7780-AF5DF45061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668" y="6058090"/>
            <a:ext cx="9115726" cy="296623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0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5DF8E6B-0436-A53D-5983-B5020AD39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3136" y="2605726"/>
            <a:ext cx="9113921" cy="1661993"/>
          </a:xfrm>
        </p:spPr>
        <p:txBody>
          <a:bodyPr vert="horz" anchor="ctr"/>
          <a:lstStyle>
            <a:lvl1pPr algn="l">
              <a:defRPr sz="6000">
                <a:solidFill>
                  <a:schemeClr val="tx1"/>
                </a:solidFill>
                <a:latin typeface="+mj-lt"/>
                <a:ea typeface="MTS Extended Medium" panose="020B0306020102020303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E0D512-C4DC-22E6-956F-9B5C0B5DAFE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428799" y="0"/>
            <a:ext cx="763200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20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P Agenda Notice" hidden="1"/>
          <p:cNvSpPr>
            <a:spLocks noGrp="1"/>
          </p:cNvSpPr>
          <p:nvPr>
            <p:ph sz="quarter" idx="13" hasCustomPrompt="1"/>
          </p:nvPr>
        </p:nvSpPr>
        <p:spPr>
          <a:xfrm>
            <a:off x="12344400" y="48315"/>
            <a:ext cx="3103200" cy="0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800" b="0" i="0" baseline="0">
                <a:solidFill>
                  <a:schemeClr val="tx1"/>
                </a:solidFill>
              </a:defRPr>
            </a:lvl1pPr>
            <a:lvl2pPr marL="172641" marR="0" indent="-171450" algn="l" defTabSz="6845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800" baseline="0">
                <a:solidFill>
                  <a:schemeClr val="tx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noProof="0" dirty="0"/>
              <a:t>This is the </a:t>
            </a:r>
            <a:r>
              <a:rPr lang="en-US" noProof="0" dirty="0" err="1"/>
              <a:t>SlideProof</a:t>
            </a:r>
            <a:r>
              <a:rPr lang="en-US" noProof="0" dirty="0"/>
              <a:t> Agenda Layout</a:t>
            </a:r>
          </a:p>
          <a:p>
            <a:pPr lvl="0"/>
            <a:r>
              <a:rPr lang="en-US" noProof="0" dirty="0"/>
              <a:t>http://www.veodin.com/slideproof/manual/agenda/</a:t>
            </a:r>
          </a:p>
          <a:p>
            <a:pPr lvl="0"/>
            <a:r>
              <a:rPr lang="en-US" noProof="0" dirty="0"/>
              <a:t>Use the Selection Pane (Alt+F10) to make the hidden shapes of the Agenda visible. Make sure you group them again after editing and rename them with </a:t>
            </a:r>
            <a:r>
              <a:rPr lang="en-US" noProof="0" dirty="0" err="1"/>
              <a:t>SlideProof</a:t>
            </a:r>
            <a:r>
              <a:rPr lang="en-US" noProof="0" dirty="0"/>
              <a:t> &gt; Agenda &gt; Rename Agenda Groups</a:t>
            </a:r>
          </a:p>
          <a:p>
            <a:pPr lvl="0"/>
            <a:r>
              <a:rPr lang="en-US" noProof="0" dirty="0"/>
              <a:t>Expected group names are: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SP Agenda Section - Mandatory</a:t>
            </a:r>
          </a:p>
          <a:p>
            <a:pPr lvl="1"/>
            <a:r>
              <a:rPr lang="en-US" noProof="0" dirty="0"/>
              <a:t>SP Agenda Section Highlight - Highlight the current section</a:t>
            </a:r>
          </a:p>
          <a:p>
            <a:pPr lvl="1"/>
            <a:r>
              <a:rPr lang="en-US" noProof="0" dirty="0"/>
              <a:t>SP Agenda Subsection - Mandatory if showing subsections</a:t>
            </a:r>
          </a:p>
          <a:p>
            <a:pPr lvl="1"/>
            <a:r>
              <a:rPr lang="en-US" noProof="0" dirty="0"/>
              <a:t>SP Agenda Subsection Highlight - Highlight the current subsection</a:t>
            </a:r>
          </a:p>
          <a:p>
            <a:pPr lvl="0"/>
            <a:r>
              <a:rPr lang="en-US" noProof="0" dirty="0"/>
              <a:t>Any shapes or images inside the groups will appear on the agenda pages. This notice (SP Agenda Notice) will not appear on the agenda pages.</a:t>
            </a:r>
          </a:p>
          <a:p>
            <a:pPr lvl="0"/>
            <a:r>
              <a:rPr lang="en-US" noProof="0" dirty="0"/>
              <a:t>Valid text placeholders are: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Section number:</a:t>
            </a:r>
          </a:p>
          <a:p>
            <a:pPr lvl="1"/>
            <a:r>
              <a:rPr lang="en-US" noProof="0" dirty="0"/>
              <a:t>&lt;N&gt; for Arabic number 1, 2, 3</a:t>
            </a:r>
          </a:p>
          <a:p>
            <a:pPr lvl="1"/>
            <a:r>
              <a:rPr lang="en-US" noProof="0" dirty="0"/>
              <a:t>&lt;R&gt; for Roman numeral I, II, III</a:t>
            </a:r>
          </a:p>
          <a:p>
            <a:pPr lvl="1"/>
            <a:r>
              <a:rPr lang="en-US" noProof="0" dirty="0"/>
              <a:t>&lt;RL&gt; for lower-case Roman numeral </a:t>
            </a:r>
            <a:r>
              <a:rPr lang="en-US" noProof="0" dirty="0" err="1"/>
              <a:t>i</a:t>
            </a:r>
            <a:r>
              <a:rPr lang="en-US" noProof="0" dirty="0"/>
              <a:t>, ii, iii</a:t>
            </a:r>
          </a:p>
          <a:p>
            <a:pPr lvl="1"/>
            <a:r>
              <a:rPr lang="en-US" noProof="0" dirty="0"/>
              <a:t>&lt;A&gt; for alphabetic character A, B, C</a:t>
            </a:r>
          </a:p>
          <a:p>
            <a:pPr lvl="1"/>
            <a:r>
              <a:rPr lang="en-US" noProof="0" dirty="0"/>
              <a:t>&lt;AL&gt; for lower-case Alphabetic character</a:t>
            </a:r>
          </a:p>
          <a:p>
            <a:pPr lvl="1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&lt;RESPONSIBLE&gt;</a:t>
            </a:r>
          </a:p>
          <a:p>
            <a:pPr lvl="1"/>
            <a:r>
              <a:rPr lang="en-US" noProof="0" dirty="0"/>
              <a:t>&lt;TIMESLOT&gt;</a:t>
            </a:r>
          </a:p>
          <a:p>
            <a:pPr lvl="1"/>
            <a:r>
              <a:rPr lang="en-US" noProof="0" dirty="0"/>
              <a:t>&lt;DURATION&gt; for duration</a:t>
            </a:r>
          </a:p>
          <a:p>
            <a:pPr lvl="1"/>
            <a:r>
              <a:rPr lang="en-US" noProof="0" dirty="0"/>
              <a:t>&lt;P&gt; for page number</a:t>
            </a:r>
          </a:p>
          <a:p>
            <a:pPr lvl="0"/>
            <a:r>
              <a:rPr lang="en-US" noProof="0" dirty="0"/>
              <a:t>If you want the agenda to be vertically centered on each Agenda slide, rename this layout to: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SP Agenda Vertical</a:t>
            </a:r>
          </a:p>
        </p:txBody>
      </p:sp>
      <p:grpSp>
        <p:nvGrpSpPr>
          <p:cNvPr id="3" name="SP Agenda Section" hidden="1"/>
          <p:cNvGrpSpPr/>
          <p:nvPr userDrawn="1"/>
        </p:nvGrpSpPr>
        <p:grpSpPr>
          <a:xfrm>
            <a:off x="1797664" y="2085631"/>
            <a:ext cx="8657275" cy="369332"/>
            <a:chOff x="1797664" y="2085631"/>
            <a:chExt cx="8657274" cy="369332"/>
          </a:xfrm>
        </p:grpSpPr>
        <p:sp>
          <p:nvSpPr>
            <p:cNvPr id="20" name="Textbox" hidden="1"/>
            <p:cNvSpPr txBox="1">
              <a:spLocks/>
            </p:cNvSpPr>
            <p:nvPr userDrawn="1"/>
          </p:nvSpPr>
          <p:spPr>
            <a:xfrm>
              <a:off x="2267220" y="2085631"/>
              <a:ext cx="3843347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400" dirty="0"/>
                <a:t>&lt;TEXT&gt;</a:t>
              </a:r>
            </a:p>
          </p:txBody>
        </p:sp>
        <p:sp>
          <p:nvSpPr>
            <p:cNvPr id="21" name="Textbox" hidden="1"/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 dirty="0"/>
                <a:t>&lt;N&gt;</a:t>
              </a:r>
            </a:p>
          </p:txBody>
        </p:sp>
        <p:sp>
          <p:nvSpPr>
            <p:cNvPr id="22" name="Textbox" hidden="1"/>
            <p:cNvSpPr txBox="1">
              <a:spLocks/>
            </p:cNvSpPr>
            <p:nvPr userDrawn="1"/>
          </p:nvSpPr>
          <p:spPr>
            <a:xfrm>
              <a:off x="9817944" y="2085631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 dirty="0"/>
                <a:t>&lt;P&gt;</a:t>
              </a:r>
            </a:p>
          </p:txBody>
        </p:sp>
        <p:sp>
          <p:nvSpPr>
            <p:cNvPr id="24" name="Textbox" hidden="1"/>
            <p:cNvSpPr txBox="1">
              <a:spLocks/>
            </p:cNvSpPr>
            <p:nvPr userDrawn="1"/>
          </p:nvSpPr>
          <p:spPr>
            <a:xfrm>
              <a:off x="7696160" y="2085631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/>
                <a:t>&lt;TIMESLOT&gt;</a:t>
              </a:r>
            </a:p>
          </p:txBody>
        </p:sp>
        <p:sp>
          <p:nvSpPr>
            <p:cNvPr id="28" name="Textbox" hidden="1"/>
            <p:cNvSpPr txBox="1">
              <a:spLocks/>
            </p:cNvSpPr>
            <p:nvPr userDrawn="1"/>
          </p:nvSpPr>
          <p:spPr>
            <a:xfrm>
              <a:off x="6209330" y="2085631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/>
                <a:t>&lt;RESPONSIBLE&gt;</a:t>
              </a:r>
            </a:p>
          </p:txBody>
        </p:sp>
        <p:sp>
          <p:nvSpPr>
            <p:cNvPr id="29" name="Textbox" hidden="1"/>
            <p:cNvSpPr txBox="1">
              <a:spLocks/>
            </p:cNvSpPr>
            <p:nvPr userDrawn="1"/>
          </p:nvSpPr>
          <p:spPr>
            <a:xfrm>
              <a:off x="9043221" y="2085631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/>
                <a:t>&lt;DURATION&gt;</a:t>
              </a:r>
            </a:p>
          </p:txBody>
        </p:sp>
      </p:grpSp>
      <p:grpSp>
        <p:nvGrpSpPr>
          <p:cNvPr id="4" name="SP Agenda Section Highlight" hidden="1"/>
          <p:cNvGrpSpPr>
            <a:grpSpLocks/>
          </p:cNvGrpSpPr>
          <p:nvPr userDrawn="1"/>
        </p:nvGrpSpPr>
        <p:grpSpPr>
          <a:xfrm>
            <a:off x="1797664" y="2616963"/>
            <a:ext cx="8657274" cy="369332"/>
            <a:chOff x="1797664" y="2616963"/>
            <a:chExt cx="8657274" cy="3693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2" name="Textbox" hidden="1"/>
            <p:cNvSpPr txBox="1">
              <a:spLocks/>
            </p:cNvSpPr>
            <p:nvPr userDrawn="1"/>
          </p:nvSpPr>
          <p:spPr>
            <a:xfrm>
              <a:off x="2267220" y="2616963"/>
              <a:ext cx="3843347" cy="369332"/>
            </a:xfrm>
            <a:prstGeom prst="rect">
              <a:avLst/>
            </a:prstGeom>
            <a:grp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400" b="1" dirty="0"/>
                <a:t>&lt;TEXT&gt;</a:t>
              </a:r>
            </a:p>
          </p:txBody>
        </p:sp>
        <p:sp>
          <p:nvSpPr>
            <p:cNvPr id="33" name="Textbox" hidden="1"/>
            <p:cNvSpPr txBox="1">
              <a:spLocks/>
            </p:cNvSpPr>
            <p:nvPr userDrawn="1"/>
          </p:nvSpPr>
          <p:spPr>
            <a:xfrm>
              <a:off x="1797664" y="2616963"/>
              <a:ext cx="379556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 b="1" dirty="0"/>
                <a:t>&lt;N&gt;</a:t>
              </a:r>
            </a:p>
          </p:txBody>
        </p:sp>
        <p:sp>
          <p:nvSpPr>
            <p:cNvPr id="34" name="Textbox" hidden="1"/>
            <p:cNvSpPr txBox="1">
              <a:spLocks/>
            </p:cNvSpPr>
            <p:nvPr userDrawn="1"/>
          </p:nvSpPr>
          <p:spPr>
            <a:xfrm>
              <a:off x="9817944" y="2616963"/>
              <a:ext cx="636994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 b="1" dirty="0"/>
                <a:t>&lt;P&gt;</a:t>
              </a:r>
            </a:p>
          </p:txBody>
        </p:sp>
        <p:sp>
          <p:nvSpPr>
            <p:cNvPr id="35" name="Textbox" hidden="1"/>
            <p:cNvSpPr txBox="1">
              <a:spLocks/>
            </p:cNvSpPr>
            <p:nvPr userDrawn="1"/>
          </p:nvSpPr>
          <p:spPr>
            <a:xfrm>
              <a:off x="7696160" y="2616963"/>
              <a:ext cx="1257061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 dirty="0"/>
                <a:t>&lt;TIMESLOT&gt;</a:t>
              </a:r>
            </a:p>
          </p:txBody>
        </p:sp>
        <p:sp>
          <p:nvSpPr>
            <p:cNvPr id="36" name="Textbox" hidden="1"/>
            <p:cNvSpPr txBox="1">
              <a:spLocks/>
            </p:cNvSpPr>
            <p:nvPr userDrawn="1"/>
          </p:nvSpPr>
          <p:spPr>
            <a:xfrm>
              <a:off x="6209330" y="2616963"/>
              <a:ext cx="1388067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 dirty="0"/>
                <a:t>&lt;RESPONSIBLE&gt;</a:t>
              </a:r>
            </a:p>
          </p:txBody>
        </p:sp>
        <p:sp>
          <p:nvSpPr>
            <p:cNvPr id="37" name="Textbox" hidden="1"/>
            <p:cNvSpPr txBox="1">
              <a:spLocks/>
            </p:cNvSpPr>
            <p:nvPr userDrawn="1"/>
          </p:nvSpPr>
          <p:spPr>
            <a:xfrm>
              <a:off x="9043221" y="2616963"/>
              <a:ext cx="684723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 dirty="0"/>
                <a:t>&lt;DURATION&gt;</a:t>
              </a:r>
            </a:p>
          </p:txBody>
        </p:sp>
      </p:grpSp>
      <p:grpSp>
        <p:nvGrpSpPr>
          <p:cNvPr id="8" name="SP Agenda Subsection" hidden="1"/>
          <p:cNvGrpSpPr>
            <a:grpSpLocks/>
          </p:cNvGrpSpPr>
          <p:nvPr userDrawn="1"/>
        </p:nvGrpSpPr>
        <p:grpSpPr>
          <a:xfrm>
            <a:off x="2265805" y="3148295"/>
            <a:ext cx="8189135" cy="369332"/>
            <a:chOff x="2265804" y="3155687"/>
            <a:chExt cx="8189134" cy="369332"/>
          </a:xfrm>
        </p:grpSpPr>
        <p:sp>
          <p:nvSpPr>
            <p:cNvPr id="39" name="Textbox" hidden="1"/>
            <p:cNvSpPr txBox="1">
              <a:spLocks/>
            </p:cNvSpPr>
            <p:nvPr userDrawn="1"/>
          </p:nvSpPr>
          <p:spPr>
            <a:xfrm>
              <a:off x="2744123" y="3155687"/>
              <a:ext cx="3366444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400" dirty="0"/>
                <a:t>&lt;TEXT&gt;</a:t>
              </a:r>
            </a:p>
          </p:txBody>
        </p:sp>
        <p:sp>
          <p:nvSpPr>
            <p:cNvPr id="40" name="Textbox" hidden="1"/>
            <p:cNvSpPr txBox="1">
              <a:spLocks/>
            </p:cNvSpPr>
            <p:nvPr userDrawn="1"/>
          </p:nvSpPr>
          <p:spPr>
            <a:xfrm>
              <a:off x="2265804" y="3155687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 dirty="0"/>
                <a:t>&lt;N&gt;</a:t>
              </a:r>
            </a:p>
          </p:txBody>
        </p:sp>
        <p:sp>
          <p:nvSpPr>
            <p:cNvPr id="41" name="Textbox" hidden="1"/>
            <p:cNvSpPr txBox="1">
              <a:spLocks/>
            </p:cNvSpPr>
            <p:nvPr userDrawn="1"/>
          </p:nvSpPr>
          <p:spPr>
            <a:xfrm>
              <a:off x="9817944" y="3155687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 dirty="0"/>
                <a:t>&lt;P&gt;</a:t>
              </a:r>
            </a:p>
          </p:txBody>
        </p:sp>
        <p:sp>
          <p:nvSpPr>
            <p:cNvPr id="42" name="Textbox" hidden="1"/>
            <p:cNvSpPr txBox="1">
              <a:spLocks/>
            </p:cNvSpPr>
            <p:nvPr userDrawn="1"/>
          </p:nvSpPr>
          <p:spPr>
            <a:xfrm>
              <a:off x="7696160" y="3155687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/>
                <a:t>&lt;TIMESLOT&gt;</a:t>
              </a:r>
            </a:p>
          </p:txBody>
        </p:sp>
        <p:sp>
          <p:nvSpPr>
            <p:cNvPr id="43" name="Textbox" hidden="1"/>
            <p:cNvSpPr txBox="1">
              <a:spLocks/>
            </p:cNvSpPr>
            <p:nvPr userDrawn="1"/>
          </p:nvSpPr>
          <p:spPr>
            <a:xfrm>
              <a:off x="6209330" y="3155687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/>
                <a:t>&lt;RESPONSIBLE&gt;</a:t>
              </a:r>
            </a:p>
          </p:txBody>
        </p:sp>
        <p:sp>
          <p:nvSpPr>
            <p:cNvPr id="44" name="Textbox" hidden="1"/>
            <p:cNvSpPr txBox="1">
              <a:spLocks/>
            </p:cNvSpPr>
            <p:nvPr userDrawn="1"/>
          </p:nvSpPr>
          <p:spPr>
            <a:xfrm>
              <a:off x="9043221" y="3155687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/>
                <a:t>&lt;DURATION&gt;</a:t>
              </a:r>
            </a:p>
          </p:txBody>
        </p:sp>
      </p:grpSp>
      <p:grpSp>
        <p:nvGrpSpPr>
          <p:cNvPr id="9" name="SP Agenda Subsection Highlight" hidden="1"/>
          <p:cNvGrpSpPr>
            <a:grpSpLocks/>
          </p:cNvGrpSpPr>
          <p:nvPr userDrawn="1"/>
        </p:nvGrpSpPr>
        <p:grpSpPr>
          <a:xfrm>
            <a:off x="2265804" y="3679627"/>
            <a:ext cx="8189134" cy="369332"/>
            <a:chOff x="2265804" y="3694411"/>
            <a:chExt cx="8189134" cy="3693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6" name="Textbox" hidden="1"/>
            <p:cNvSpPr txBox="1">
              <a:spLocks/>
            </p:cNvSpPr>
            <p:nvPr userDrawn="1"/>
          </p:nvSpPr>
          <p:spPr>
            <a:xfrm>
              <a:off x="2744123" y="3694411"/>
              <a:ext cx="3366444" cy="369332"/>
            </a:xfrm>
            <a:prstGeom prst="rect">
              <a:avLst/>
            </a:prstGeom>
            <a:grp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400" b="1" dirty="0"/>
                <a:t>&lt;TEXT&gt;</a:t>
              </a:r>
            </a:p>
          </p:txBody>
        </p:sp>
        <p:sp>
          <p:nvSpPr>
            <p:cNvPr id="47" name="Textbox" hidden="1"/>
            <p:cNvSpPr txBox="1">
              <a:spLocks/>
            </p:cNvSpPr>
            <p:nvPr userDrawn="1"/>
          </p:nvSpPr>
          <p:spPr>
            <a:xfrm>
              <a:off x="2265804" y="3694411"/>
              <a:ext cx="379556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 b="1" dirty="0"/>
                <a:t>&lt;N&gt;</a:t>
              </a:r>
            </a:p>
          </p:txBody>
        </p:sp>
        <p:sp>
          <p:nvSpPr>
            <p:cNvPr id="48" name="Textbox" hidden="1"/>
            <p:cNvSpPr txBox="1">
              <a:spLocks/>
            </p:cNvSpPr>
            <p:nvPr userDrawn="1"/>
          </p:nvSpPr>
          <p:spPr>
            <a:xfrm>
              <a:off x="9817944" y="3694411"/>
              <a:ext cx="636994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 b="1" dirty="0"/>
                <a:t>&lt;P&gt;</a:t>
              </a:r>
            </a:p>
          </p:txBody>
        </p:sp>
        <p:sp>
          <p:nvSpPr>
            <p:cNvPr id="49" name="Textbox" hidden="1"/>
            <p:cNvSpPr txBox="1">
              <a:spLocks/>
            </p:cNvSpPr>
            <p:nvPr userDrawn="1"/>
          </p:nvSpPr>
          <p:spPr>
            <a:xfrm>
              <a:off x="7696160" y="3694411"/>
              <a:ext cx="1257061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 dirty="0"/>
                <a:t>&lt;TIMESLOT&gt;</a:t>
              </a:r>
            </a:p>
          </p:txBody>
        </p:sp>
        <p:sp>
          <p:nvSpPr>
            <p:cNvPr id="50" name="Textbox" hidden="1"/>
            <p:cNvSpPr txBox="1">
              <a:spLocks/>
            </p:cNvSpPr>
            <p:nvPr userDrawn="1"/>
          </p:nvSpPr>
          <p:spPr>
            <a:xfrm>
              <a:off x="6209330" y="3694411"/>
              <a:ext cx="1388067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 dirty="0"/>
                <a:t>&lt;RESPONSIBLE&gt;</a:t>
              </a:r>
            </a:p>
          </p:txBody>
        </p:sp>
        <p:sp>
          <p:nvSpPr>
            <p:cNvPr id="51" name="Textbox" hidden="1"/>
            <p:cNvSpPr txBox="1">
              <a:spLocks/>
            </p:cNvSpPr>
            <p:nvPr userDrawn="1"/>
          </p:nvSpPr>
          <p:spPr>
            <a:xfrm>
              <a:off x="9043221" y="3694411"/>
              <a:ext cx="684723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 dirty="0"/>
                <a:t>&lt;DURATION&gt;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 idx="14" hasCustomPrompt="1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0385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CE40-31B4-44AE-8857-F9EE06C9B62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BD4C-52E8-4C6F-84B2-9A3CEF426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471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SP Agenda Section" hidden="1">
            <a:extLst>
              <a:ext uri="{FF2B5EF4-FFF2-40B4-BE49-F238E27FC236}">
                <a16:creationId xmlns:a16="http://schemas.microsoft.com/office/drawing/2014/main" id="{91D61CFA-1A29-4B89-8F49-1E216E25DD2B}"/>
              </a:ext>
            </a:extLst>
          </p:cNvPr>
          <p:cNvGrpSpPr>
            <a:grpSpLocks/>
          </p:cNvGrpSpPr>
          <p:nvPr userDrawn="1"/>
        </p:nvGrpSpPr>
        <p:grpSpPr>
          <a:xfrm>
            <a:off x="1284761" y="4096092"/>
            <a:ext cx="10080000" cy="369332"/>
            <a:chOff x="1797664" y="2085631"/>
            <a:chExt cx="5940745" cy="369332"/>
          </a:xfrm>
        </p:grpSpPr>
        <p:sp>
          <p:nvSpPr>
            <p:cNvPr id="72" name="Textbox" hidden="1">
              <a:extLst>
                <a:ext uri="{FF2B5EF4-FFF2-40B4-BE49-F238E27FC236}">
                  <a16:creationId xmlns:a16="http://schemas.microsoft.com/office/drawing/2014/main" id="{8BF45C0E-D24F-4800-98B2-20E0A3AC8C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40025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3600" b="1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73" name="Textbox" hidden="1">
              <a:extLst>
                <a:ext uri="{FF2B5EF4-FFF2-40B4-BE49-F238E27FC236}">
                  <a16:creationId xmlns:a16="http://schemas.microsoft.com/office/drawing/2014/main" id="{B36140C3-09D5-4D3F-906D-270C63E3402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74" name="Textbox" hidden="1">
              <a:extLst>
                <a:ext uri="{FF2B5EF4-FFF2-40B4-BE49-F238E27FC236}">
                  <a16:creationId xmlns:a16="http://schemas.microsoft.com/office/drawing/2014/main" id="{871FFF1F-6558-47A3-B57A-1327C25BF0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000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75" name="Textbox" hidden="1">
              <a:extLst>
                <a:ext uri="{FF2B5EF4-FFF2-40B4-BE49-F238E27FC236}">
                  <a16:creationId xmlns:a16="http://schemas.microsoft.com/office/drawing/2014/main" id="{98FFC8B2-AAEA-4B46-BACD-C858795820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76" name="Textbox" hidden="1">
              <a:extLst>
                <a:ext uri="{FF2B5EF4-FFF2-40B4-BE49-F238E27FC236}">
                  <a16:creationId xmlns:a16="http://schemas.microsoft.com/office/drawing/2014/main" id="{0E8F7A35-E5F6-48B1-BC2B-4D8D2886AA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77" name="Textbox" hidden="1">
              <a:extLst>
                <a:ext uri="{FF2B5EF4-FFF2-40B4-BE49-F238E27FC236}">
                  <a16:creationId xmlns:a16="http://schemas.microsoft.com/office/drawing/2014/main" id="{D42D33A2-C40A-44B6-BE0C-4D7653C496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  <p:sp>
        <p:nvSpPr>
          <p:cNvPr id="31" name="SP Agenda Notice" hidden="1"/>
          <p:cNvSpPr>
            <a:spLocks noGrp="1"/>
          </p:cNvSpPr>
          <p:nvPr>
            <p:ph sz="quarter" idx="13" hasCustomPrompt="1"/>
          </p:nvPr>
        </p:nvSpPr>
        <p:spPr>
          <a:xfrm>
            <a:off x="12344400" y="48315"/>
            <a:ext cx="3103200" cy="0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800" b="0" i="0" baseline="0">
                <a:solidFill>
                  <a:schemeClr val="tx1"/>
                </a:solidFill>
              </a:defRPr>
            </a:lvl1pPr>
            <a:lvl2pPr marL="172641" marR="0" indent="-171450" algn="l" defTabSz="6845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800" baseline="0">
                <a:solidFill>
                  <a:schemeClr val="tx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noProof="0" dirty="0"/>
              <a:t>This is the SlideProof Agenda Layout</a:t>
            </a:r>
          </a:p>
          <a:p>
            <a:pPr lvl="0"/>
            <a:r>
              <a:rPr lang="en-US" noProof="0" dirty="0"/>
              <a:t>http://www.veodin.com/slideproof/manual/agenda/</a:t>
            </a:r>
          </a:p>
          <a:p>
            <a:pPr lvl="0"/>
            <a:r>
              <a:rPr lang="en-US" noProof="0" dirty="0"/>
              <a:t>Use the Selection Pane (Alt+F10) to make the hidden shapes of the Agenda visible. Make sure you group them again after editing and rename them with SlideProof &gt; Agenda &gt; Rename Agenda Groups</a:t>
            </a:r>
          </a:p>
          <a:p>
            <a:pPr lvl="0"/>
            <a:r>
              <a:rPr lang="en-US" noProof="0" dirty="0"/>
              <a:t>Expected group names are: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SP Agenda Section - Mandatory</a:t>
            </a:r>
          </a:p>
          <a:p>
            <a:pPr lvl="1"/>
            <a:r>
              <a:rPr lang="en-US" noProof="0" dirty="0"/>
              <a:t>SP Agenda Section Highlight - Highlight the current section</a:t>
            </a:r>
          </a:p>
          <a:p>
            <a:pPr lvl="1"/>
            <a:r>
              <a:rPr lang="en-US" noProof="0" dirty="0"/>
              <a:t>SP Agenda Subsection - Mandatory if showing subsections</a:t>
            </a:r>
          </a:p>
          <a:p>
            <a:pPr lvl="1"/>
            <a:r>
              <a:rPr lang="en-US" noProof="0" dirty="0"/>
              <a:t>SP Agenda Subsection Highlight - Highlight the current subsection</a:t>
            </a:r>
          </a:p>
          <a:p>
            <a:pPr lvl="0"/>
            <a:r>
              <a:rPr lang="en-US" noProof="0" dirty="0"/>
              <a:t>Any shapes or images inside the groups will appear on the agenda pages. This notice (SP Agenda Notice) will not appear on the agenda pages.</a:t>
            </a:r>
          </a:p>
          <a:p>
            <a:pPr lvl="0"/>
            <a:r>
              <a:rPr lang="en-US" noProof="0" dirty="0"/>
              <a:t>Valid text placeholders are: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Section number:</a:t>
            </a:r>
          </a:p>
          <a:p>
            <a:pPr lvl="1"/>
            <a:r>
              <a:rPr lang="en-US" noProof="0" dirty="0"/>
              <a:t>&lt;N&gt; for Arabic number 1, 2, 3</a:t>
            </a:r>
          </a:p>
          <a:p>
            <a:pPr lvl="1"/>
            <a:r>
              <a:rPr lang="en-US" noProof="0" dirty="0"/>
              <a:t>&lt;R&gt; for Roman numeral I, II, III</a:t>
            </a:r>
          </a:p>
          <a:p>
            <a:pPr lvl="1"/>
            <a:r>
              <a:rPr lang="en-US" noProof="0" dirty="0"/>
              <a:t>&lt;RL&gt; for lower-case Roman numeral </a:t>
            </a:r>
            <a:r>
              <a:rPr lang="en-US" noProof="0" dirty="0" err="1"/>
              <a:t>i</a:t>
            </a:r>
            <a:r>
              <a:rPr lang="en-US" noProof="0" dirty="0"/>
              <a:t>, ii, iii</a:t>
            </a:r>
          </a:p>
          <a:p>
            <a:pPr lvl="1"/>
            <a:r>
              <a:rPr lang="en-US" noProof="0" dirty="0"/>
              <a:t>&lt;A&gt; for alphabetic character A, B, C</a:t>
            </a:r>
          </a:p>
          <a:p>
            <a:pPr lvl="1"/>
            <a:r>
              <a:rPr lang="en-US" noProof="0" dirty="0"/>
              <a:t>&lt;AL&gt; for lower-case Alphabetic character</a:t>
            </a:r>
          </a:p>
          <a:p>
            <a:pPr lvl="1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&lt;RESPONSIBLE&gt;</a:t>
            </a:r>
          </a:p>
          <a:p>
            <a:pPr lvl="1"/>
            <a:r>
              <a:rPr lang="en-US" noProof="0" dirty="0"/>
              <a:t>&lt;TIMESLOT&gt;</a:t>
            </a:r>
          </a:p>
          <a:p>
            <a:pPr lvl="1"/>
            <a:r>
              <a:rPr lang="en-US" noProof="0" dirty="0"/>
              <a:t>&lt;DURATION&gt; for duration</a:t>
            </a:r>
          </a:p>
          <a:p>
            <a:pPr lvl="1"/>
            <a:r>
              <a:rPr lang="en-US" noProof="0" dirty="0"/>
              <a:t>&lt;P&gt; for page number</a:t>
            </a:r>
          </a:p>
          <a:p>
            <a:pPr lvl="0"/>
            <a:r>
              <a:rPr lang="en-US" noProof="0" dirty="0"/>
              <a:t>If you want the agenda to be vertically centered on each Agenda slide, rename this layout to: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SP Agenda Vertical</a:t>
            </a:r>
          </a:p>
        </p:txBody>
      </p:sp>
      <p:grpSp>
        <p:nvGrpSpPr>
          <p:cNvPr id="78" name="SP Agenda Subsection" hidden="1">
            <a:extLst>
              <a:ext uri="{FF2B5EF4-FFF2-40B4-BE49-F238E27FC236}">
                <a16:creationId xmlns:a16="http://schemas.microsoft.com/office/drawing/2014/main" id="{3CDEAECC-3C3D-40DC-8048-05157150AD6E}"/>
              </a:ext>
            </a:extLst>
          </p:cNvPr>
          <p:cNvGrpSpPr>
            <a:grpSpLocks/>
          </p:cNvGrpSpPr>
          <p:nvPr userDrawn="1"/>
        </p:nvGrpSpPr>
        <p:grpSpPr>
          <a:xfrm>
            <a:off x="1284761" y="4096092"/>
            <a:ext cx="10080000" cy="369332"/>
            <a:chOff x="1797664" y="2085631"/>
            <a:chExt cx="5940745" cy="369332"/>
          </a:xfrm>
        </p:grpSpPr>
        <p:sp>
          <p:nvSpPr>
            <p:cNvPr id="79" name="Textbox" hidden="1">
              <a:extLst>
                <a:ext uri="{FF2B5EF4-FFF2-40B4-BE49-F238E27FC236}">
                  <a16:creationId xmlns:a16="http://schemas.microsoft.com/office/drawing/2014/main" id="{584D4FFB-892A-49C8-973F-893B258E19B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40025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3600" b="1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80" name="Textbox" hidden="1">
              <a:extLst>
                <a:ext uri="{FF2B5EF4-FFF2-40B4-BE49-F238E27FC236}">
                  <a16:creationId xmlns:a16="http://schemas.microsoft.com/office/drawing/2014/main" id="{BB144044-4B4E-495D-8D8D-9D01BCCA9A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81" name="Textbox" hidden="1">
              <a:extLst>
                <a:ext uri="{FF2B5EF4-FFF2-40B4-BE49-F238E27FC236}">
                  <a16:creationId xmlns:a16="http://schemas.microsoft.com/office/drawing/2014/main" id="{72849E41-8C22-4F28-A058-02BC25DF49B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000" b="1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82" name="Textbox" hidden="1">
              <a:extLst>
                <a:ext uri="{FF2B5EF4-FFF2-40B4-BE49-F238E27FC236}">
                  <a16:creationId xmlns:a16="http://schemas.microsoft.com/office/drawing/2014/main" id="{CA1BEB0B-B88B-4782-BF66-3BC90122CA1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b="1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83" name="Textbox" hidden="1">
              <a:extLst>
                <a:ext uri="{FF2B5EF4-FFF2-40B4-BE49-F238E27FC236}">
                  <a16:creationId xmlns:a16="http://schemas.microsoft.com/office/drawing/2014/main" id="{2488CE60-C0C7-4375-8E28-316DE55D3DE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b="1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84" name="Textbox" hidden="1">
              <a:extLst>
                <a:ext uri="{FF2B5EF4-FFF2-40B4-BE49-F238E27FC236}">
                  <a16:creationId xmlns:a16="http://schemas.microsoft.com/office/drawing/2014/main" id="{FDCF7982-797D-46DB-BA8C-F96B93FBBF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b="1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84675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876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31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CE40-31B4-44AE-8857-F9EE06C9B62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BD4C-52E8-4C6F-84B2-9A3CEF426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17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CE40-31B4-44AE-8857-F9EE06C9B62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BD4C-52E8-4C6F-84B2-9A3CEF426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85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CE40-31B4-44AE-8857-F9EE06C9B62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BD4C-52E8-4C6F-84B2-9A3CEF426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77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CE40-31B4-44AE-8857-F9EE06C9B62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BD4C-52E8-4C6F-84B2-9A3CEF426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700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CE40-31B4-44AE-8857-F9EE06C9B62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BD4C-52E8-4C6F-84B2-9A3CEF426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8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CE40-31B4-44AE-8857-F9EE06C9B62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BD4C-52E8-4C6F-84B2-9A3CEF426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97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CE40-31B4-44AE-8857-F9EE06C9B62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BD4C-52E8-4C6F-84B2-9A3CEF426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16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C0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2CE40-31B4-44AE-8857-F9EE06C9B621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5BD4C-52E8-4C6F-84B2-9A3CEF426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8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6C0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394E53A-B474-B0EB-DEED-D84FA177484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id="{78A868DE-FF66-4A8B-8360-075E22924E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Слайд think-cell" r:id="rId15" imgW="425" imgH="424" progId="TCLayout.ActiveDocument.1">
                  <p:embed/>
                </p:oleObj>
              </mc:Choice>
              <mc:Fallback>
                <p:oleObj name="Слайд think-cell" r:id="rId15" imgW="425" imgH="424" progId="TCLayout.ActiveDocument.1">
                  <p:embed/>
                  <p:pic>
                    <p:nvPicPr>
                      <p:cNvPr id="6" name="Объект 5" hidden="1">
                        <a:extLst>
                          <a:ext uri="{FF2B5EF4-FFF2-40B4-BE49-F238E27FC236}">
                            <a16:creationId xmlns:a16="http://schemas.microsoft.com/office/drawing/2014/main" id="{78A868DE-FF66-4A8B-8360-075E22924E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A576A-2F06-D937-AC17-2BC4524BF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68" y="497552"/>
            <a:ext cx="10515600" cy="60939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61D7D4-A694-BE00-02B7-F8AC7A4E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6925" y="1825625"/>
            <a:ext cx="10515600" cy="38779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ABB935-CD26-F9B5-F08C-B666D25B8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709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5" name="Номер слайда 5">
            <a:extLst>
              <a:ext uri="{FF2B5EF4-FFF2-40B4-BE49-F238E27FC236}">
                <a16:creationId xmlns:a16="http://schemas.microsoft.com/office/drawing/2014/main" id="{484E6925-1857-ADAE-5E59-696194B89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A4CBB8EF-41D6-48CB-BE32-932598980A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9FCD95-09B2-E7D0-AD7A-D7DE5D404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39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MTS Extended Medium" panose="020B0306020102020303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TS Text" panose="020B0306020102020303" pitchFamily="34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MTS Text" panose="020B0306020102020303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47">
          <p15:clr>
            <a:srgbClr val="F26B43"/>
          </p15:clr>
        </p15:guide>
        <p15:guide id="4" pos="7333">
          <p15:clr>
            <a:srgbClr val="F26B43"/>
          </p15:clr>
        </p15:guide>
        <p15:guide id="5" orient="horz" pos="346">
          <p15:clr>
            <a:srgbClr val="F26B43"/>
          </p15:clr>
        </p15:guide>
        <p15:guide id="6" orient="horz" pos="397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00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lvl1pPr algn="ctr" defTabSz="457109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16" indent="-171416" algn="l" defTabSz="45710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01" indent="-142846" algn="l" defTabSz="457109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386" indent="-114277" algn="l" defTabSz="457109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99940" indent="-114277" algn="l" defTabSz="457109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494" indent="-114277" algn="l" defTabSz="457109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049" indent="-114277" algn="l" defTabSz="45710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603" indent="-114277" algn="l" defTabSz="45710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157" indent="-114277" algn="l" defTabSz="45710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2711" indent="-114277" algn="l" defTabSz="45710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5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09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663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217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771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326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988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43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NULL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slide" Target="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NUL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image" Target="NULL"/><Relationship Id="rId19" Type="http://schemas.openxmlformats.org/officeDocument/2006/relationships/image" Target="../media/image15.png"/><Relationship Id="rId4" Type="http://schemas.openxmlformats.org/officeDocument/2006/relationships/image" Target="NULL"/><Relationship Id="rId9" Type="http://schemas.openxmlformats.org/officeDocument/2006/relationships/image" Target="../media/image9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NULL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2.xml"/><Relationship Id="rId6" Type="http://schemas.openxmlformats.org/officeDocument/2006/relationships/image" Target="NUL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NUL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2.xml"/><Relationship Id="rId6" Type="http://schemas.openxmlformats.org/officeDocument/2006/relationships/image" Target="NUL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B738BC0A-1F75-4387-9619-F27FD1FAADE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Слайд think-cell" r:id="rId5" imgW="425" imgH="424" progId="TCLayout.ActiveDocument.1">
                  <p:embed/>
                </p:oleObj>
              </mc:Choice>
              <mc:Fallback>
                <p:oleObj name="Слайд think-cell" r:id="rId5" imgW="425" imgH="424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B738BC0A-1F75-4387-9619-F27FD1FAAD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Заголовок 2"/>
          <p:cNvSpPr txBox="1">
            <a:spLocks/>
          </p:cNvSpPr>
          <p:nvPr/>
        </p:nvSpPr>
        <p:spPr>
          <a:xfrm>
            <a:off x="115347" y="2113448"/>
            <a:ext cx="11978330" cy="149579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MTS Extended Medium" panose="020B0306020102020303" pitchFamily="34" charset="0"/>
                <a:cs typeface="+mj-cs"/>
              </a:defRPr>
            </a:lvl1pPr>
          </a:lstStyle>
          <a:p>
            <a:pPr marL="0" marR="0" lvl="0" indent="0" algn="l" defTabSz="9144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TS Wide Medium" panose="020B0306020102020303" pitchFamily="34" charset="0"/>
                <a:ea typeface="MTS Wide Medium" panose="020B0306020102020303" pitchFamily="34" charset="0"/>
                <a:cs typeface="+mj-cs"/>
              </a:rPr>
              <a:t>СТАЖЕРСКАЯ ПРОГРАММА </a:t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TS Wide Medium" panose="020B0306020102020303" pitchFamily="34" charset="0"/>
                <a:ea typeface="MTS Wide Medium" panose="020B0306020102020303" pitchFamily="34" charset="0"/>
                <a:cs typeface="+mj-cs"/>
              </a:rPr>
            </a:b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TS Wide Medium" panose="020B0306020102020303" pitchFamily="34" charset="0"/>
                <a:ea typeface="MTS Wide Medium" panose="020B0306020102020303" pitchFamily="34" charset="0"/>
                <a:cs typeface="+mj-cs"/>
              </a:rPr>
              <a:t>МТС СТАРТ В</a:t>
            </a:r>
            <a:r>
              <a:rPr kumimoji="0" lang="ru-RU" sz="5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TS Wide Medium" panose="020B0306020102020303" pitchFamily="34" charset="0"/>
                <a:ea typeface="MTS Wide Medium" panose="020B0306020102020303" pitchFamily="34" charset="0"/>
                <a:cs typeface="+mj-cs"/>
              </a:rPr>
              <a:t> ЛЕТО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TS Wide Medium" panose="020B0306020102020303" pitchFamily="34" charset="0"/>
              <a:ea typeface="MTS Wide Medium" panose="020B0306020102020303" pitchFamily="34" charset="0"/>
              <a:cs typeface="+mj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8190"/>
            <a:ext cx="5124882" cy="421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7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0">
            <a:extLst>
              <a:ext uri="{FF2B5EF4-FFF2-40B4-BE49-F238E27FC236}">
                <a16:creationId xmlns:a16="http://schemas.microsoft.com/office/drawing/2014/main" id="{2B04524B-8B13-7C47-8B0A-623F000D1027}"/>
              </a:ext>
            </a:extLst>
          </p:cNvPr>
          <p:cNvSpPr/>
          <p:nvPr/>
        </p:nvSpPr>
        <p:spPr>
          <a:xfrm>
            <a:off x="132134" y="2514719"/>
            <a:ext cx="5651471" cy="4215851"/>
          </a:xfrm>
          <a:prstGeom prst="roundRect">
            <a:avLst>
              <a:gd name="adj" fmla="val 9000"/>
            </a:avLst>
          </a:prstGeom>
          <a:solidFill>
            <a:schemeClr val="bg1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14683" y="446"/>
            <a:ext cx="8864554" cy="2514273"/>
          </a:xfrm>
          <a:prstGeom prst="rect">
            <a:avLst/>
          </a:prstGeom>
        </p:spPr>
      </p:pic>
      <p:pic>
        <p:nvPicPr>
          <p:cNvPr id="3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125142" y="446"/>
            <a:ext cx="1066795" cy="1066661"/>
          </a:xfrm>
          <a:prstGeom prst="rect">
            <a:avLst/>
          </a:prstGeom>
        </p:spPr>
      </p:pic>
      <p:pic>
        <p:nvPicPr>
          <p:cNvPr id="4" name="Image 2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835867" y="81746"/>
            <a:ext cx="274487" cy="247667"/>
          </a:xfrm>
          <a:prstGeom prst="rect">
            <a:avLst/>
          </a:prstGeom>
        </p:spPr>
      </p:pic>
      <p:pic>
        <p:nvPicPr>
          <p:cNvPr id="5" name="Image 3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207283" y="82490"/>
            <a:ext cx="328090" cy="246129"/>
          </a:xfrm>
          <a:prstGeom prst="rect">
            <a:avLst/>
          </a:prstGeom>
        </p:spPr>
      </p:pic>
      <p:pic>
        <p:nvPicPr>
          <p:cNvPr id="6" name="Image 4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1835967" y="733528"/>
            <a:ext cx="274227" cy="256695"/>
          </a:xfrm>
          <a:prstGeom prst="rect">
            <a:avLst/>
          </a:prstGeom>
        </p:spPr>
      </p:pic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4453ECB7-3DBE-3C41-BE22-ABCD032BAD3A}"/>
              </a:ext>
            </a:extLst>
          </p:cNvPr>
          <p:cNvGrpSpPr/>
          <p:nvPr/>
        </p:nvGrpSpPr>
        <p:grpSpPr>
          <a:xfrm>
            <a:off x="11125142" y="446"/>
            <a:ext cx="1066795" cy="1066661"/>
            <a:chOff x="11125142" y="446"/>
            <a:chExt cx="1066795" cy="1066661"/>
          </a:xfrm>
        </p:grpSpPr>
        <p:pic>
          <p:nvPicPr>
            <p:cNvPr id="7" name="Image 5" descr=" 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1125142" y="446"/>
              <a:ext cx="1066795" cy="1066661"/>
            </a:xfrm>
            <a:prstGeom prst="rect">
              <a:avLst/>
            </a:prstGeom>
          </p:spPr>
        </p:pic>
        <p:pic>
          <p:nvPicPr>
            <p:cNvPr id="8" name="Image 6" descr=" 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1835867" y="81746"/>
              <a:ext cx="274487" cy="247667"/>
            </a:xfrm>
            <a:prstGeom prst="rect">
              <a:avLst/>
            </a:prstGeom>
          </p:spPr>
        </p:pic>
        <p:pic>
          <p:nvPicPr>
            <p:cNvPr id="9" name="Image 7" descr=" 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1207283" y="82490"/>
              <a:ext cx="328090" cy="246129"/>
            </a:xfrm>
            <a:prstGeom prst="rect">
              <a:avLst/>
            </a:prstGeom>
          </p:spPr>
        </p:pic>
        <p:pic>
          <p:nvPicPr>
            <p:cNvPr id="10" name="Image 8" descr=" "/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11835967" y="733528"/>
              <a:ext cx="274227" cy="256695"/>
            </a:xfrm>
            <a:prstGeom prst="rect">
              <a:avLst/>
            </a:prstGeom>
          </p:spPr>
        </p:pic>
      </p:grpSp>
      <p:sp>
        <p:nvSpPr>
          <p:cNvPr id="11" name="Shape 0"/>
          <p:cNvSpPr/>
          <p:nvPr/>
        </p:nvSpPr>
        <p:spPr>
          <a:xfrm>
            <a:off x="127000" y="127430"/>
            <a:ext cx="6388067" cy="1142851"/>
          </a:xfrm>
          <a:prstGeom prst="rect">
            <a:avLst/>
          </a:prstGeom>
          <a:noFill/>
          <a:ln/>
        </p:spPr>
      </p:sp>
      <p:sp>
        <p:nvSpPr>
          <p:cNvPr id="12" name="Shape 1"/>
          <p:cNvSpPr/>
          <p:nvPr/>
        </p:nvSpPr>
        <p:spPr>
          <a:xfrm>
            <a:off x="127000" y="127430"/>
            <a:ext cx="6388067" cy="1142851"/>
          </a:xfrm>
          <a:prstGeom prst="rect">
            <a:avLst/>
          </a:prstGeom>
          <a:noFill/>
          <a:ln/>
        </p:spPr>
      </p:sp>
      <p:sp>
        <p:nvSpPr>
          <p:cNvPr id="13" name="Text 2"/>
          <p:cNvSpPr/>
          <p:nvPr/>
        </p:nvSpPr>
        <p:spPr>
          <a:xfrm>
            <a:off x="255523" y="415642"/>
            <a:ext cx="7491437" cy="13629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>
              <a:lnSpc>
                <a:spcPts val="4499"/>
              </a:lnSpc>
              <a:defRPr/>
            </a:pPr>
            <a:r>
              <a:rPr lang="ru-RU" sz="4000" dirty="0" smtClean="0">
                <a:latin typeface="MTS Wide Medium" panose="020B0306020102020303" pitchFamily="34" charset="0"/>
                <a:ea typeface="MTS Wide Medium" panose="020B0306020102020303" pitchFamily="34" charset="0"/>
              </a:rPr>
              <a:t>МТС </a:t>
            </a:r>
            <a:r>
              <a:rPr lang="ru-RU" sz="4000" dirty="0">
                <a:latin typeface="MTS Wide Medium" panose="020B0306020102020303" pitchFamily="34" charset="0"/>
                <a:ea typeface="MTS Wide Medium" panose="020B0306020102020303" pitchFamily="34" charset="0"/>
              </a:rPr>
              <a:t>СТАРТ </a:t>
            </a:r>
            <a:r>
              <a:rPr lang="ru-RU" sz="4000" dirty="0" smtClean="0">
                <a:latin typeface="MTS Wide Medium" panose="020B0306020102020303" pitchFamily="34" charset="0"/>
                <a:ea typeface="MTS Wide Medium" panose="020B0306020102020303" pitchFamily="34" charset="0"/>
              </a:rPr>
              <a:t>В ЛЕТО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53" name="Image 9" descr=" ">
            <a:extLst>
              <a:ext uri="{FF2B5EF4-FFF2-40B4-BE49-F238E27FC236}">
                <a16:creationId xmlns:a16="http://schemas.microsoft.com/office/drawing/2014/main" id="{D86EEB0D-D27E-264F-AA77-982D3E2C18C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41970" y="2514719"/>
            <a:ext cx="6222967" cy="1365072"/>
          </a:xfrm>
          <a:prstGeom prst="rect">
            <a:avLst/>
          </a:prstGeom>
        </p:spPr>
      </p:pic>
      <p:pic>
        <p:nvPicPr>
          <p:cNvPr id="55" name="Image 10" descr=" ">
            <a:extLst>
              <a:ext uri="{FF2B5EF4-FFF2-40B4-BE49-F238E27FC236}">
                <a16:creationId xmlns:a16="http://schemas.microsoft.com/office/drawing/2014/main" id="{0C34960F-C97D-4149-BDAB-86F0712CBF1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51548" y="2512124"/>
            <a:ext cx="393704" cy="393649"/>
          </a:xfrm>
          <a:prstGeom prst="rect">
            <a:avLst/>
          </a:prstGeom>
        </p:spPr>
      </p:pic>
      <p:pic>
        <p:nvPicPr>
          <p:cNvPr id="56" name="Image 11" descr=" ">
            <a:hlinkClick r:id="rId16" action="ppaction://hlinksldjump"/>
            <a:extLst>
              <a:ext uri="{FF2B5EF4-FFF2-40B4-BE49-F238E27FC236}">
                <a16:creationId xmlns:a16="http://schemas.microsoft.com/office/drawing/2014/main" id="{220AF204-17A7-2D4C-A8AB-527576DFDB5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41970" y="3943282"/>
            <a:ext cx="2031989" cy="1476763"/>
          </a:xfrm>
          <a:prstGeom prst="rect">
            <a:avLst/>
          </a:prstGeom>
        </p:spPr>
      </p:pic>
      <p:sp>
        <p:nvSpPr>
          <p:cNvPr id="58" name="Shape 16">
            <a:extLst>
              <a:ext uri="{FF2B5EF4-FFF2-40B4-BE49-F238E27FC236}">
                <a16:creationId xmlns:a16="http://schemas.microsoft.com/office/drawing/2014/main" id="{25D2E61F-4D3E-7641-8F88-0ECBB8E992CC}"/>
              </a:ext>
            </a:extLst>
          </p:cNvPr>
          <p:cNvSpPr/>
          <p:nvPr/>
        </p:nvSpPr>
        <p:spPr>
          <a:xfrm>
            <a:off x="7429462" y="4200648"/>
            <a:ext cx="188975" cy="188951"/>
          </a:xfrm>
          <a:prstGeom prst="roundRect">
            <a:avLst>
              <a:gd name="adj" fmla="val 41129"/>
            </a:avLst>
          </a:prstGeom>
          <a:noFill/>
          <a:ln/>
        </p:spPr>
      </p:sp>
      <p:pic>
        <p:nvPicPr>
          <p:cNvPr id="63" name="Image 13" descr=" ">
            <a:hlinkClick r:id="" action="ppaction://noaction"/>
            <a:extLst>
              <a:ext uri="{FF2B5EF4-FFF2-40B4-BE49-F238E27FC236}">
                <a16:creationId xmlns:a16="http://schemas.microsoft.com/office/drawing/2014/main" id="{5131AF33-0DB1-814E-A707-B89716FBF3F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41970" y="5517878"/>
            <a:ext cx="2031989" cy="1212692"/>
          </a:xfrm>
          <a:prstGeom prst="rect">
            <a:avLst/>
          </a:prstGeom>
        </p:spPr>
      </p:pic>
      <p:pic>
        <p:nvPicPr>
          <p:cNvPr id="68" name="Image 15" descr=" ">
            <a:hlinkClick r:id="" action="ppaction://noaction"/>
            <a:extLst>
              <a:ext uri="{FF2B5EF4-FFF2-40B4-BE49-F238E27FC236}">
                <a16:creationId xmlns:a16="http://schemas.microsoft.com/office/drawing/2014/main" id="{83A85D84-68BC-F148-9AB0-5EAA7C4563C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37459" y="3943283"/>
            <a:ext cx="1839967" cy="1520630"/>
          </a:xfrm>
          <a:prstGeom prst="rect">
            <a:avLst/>
          </a:prstGeom>
        </p:spPr>
      </p:pic>
      <p:sp>
        <p:nvSpPr>
          <p:cNvPr id="69" name="Text 20">
            <a:extLst>
              <a:ext uri="{FF2B5EF4-FFF2-40B4-BE49-F238E27FC236}">
                <a16:creationId xmlns:a16="http://schemas.microsoft.com/office/drawing/2014/main" id="{B2C358A0-F18C-A94E-B590-6A5FC87781C0}"/>
              </a:ext>
            </a:extLst>
          </p:cNvPr>
          <p:cNvSpPr/>
          <p:nvPr/>
        </p:nvSpPr>
        <p:spPr>
          <a:xfrm>
            <a:off x="8125502" y="4093942"/>
            <a:ext cx="1386409" cy="2497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MTS Text"/>
              </a:rPr>
              <a:t>География</a:t>
            </a:r>
            <a:br>
              <a:rPr lang="ru-RU" sz="1600" b="1" dirty="0" smtClean="0">
                <a:solidFill>
                  <a:prstClr val="black"/>
                </a:solidFill>
                <a:latin typeface="MTS Text"/>
              </a:rPr>
            </a:br>
            <a:endParaRPr lang="ru-RU" sz="1600" b="1" dirty="0" smtClean="0">
              <a:solidFill>
                <a:prstClr val="black"/>
              </a:solidFill>
              <a:latin typeface="MTS Text"/>
            </a:endParaRPr>
          </a:p>
          <a:p>
            <a:pPr lvl="0">
              <a:defRPr/>
            </a:pPr>
            <a:r>
              <a:rPr lang="ru-RU" sz="1400" dirty="0" smtClean="0">
                <a:solidFill>
                  <a:prstClr val="black"/>
                </a:solidFill>
                <a:latin typeface="MTS Text"/>
              </a:rPr>
              <a:t>Вся </a:t>
            </a:r>
            <a:r>
              <a:rPr lang="ru-RU" sz="1400" dirty="0">
                <a:solidFill>
                  <a:prstClr val="black"/>
                </a:solidFill>
                <a:latin typeface="MTS Text"/>
              </a:rPr>
              <a:t>РФ</a:t>
            </a:r>
          </a:p>
        </p:txBody>
      </p:sp>
      <p:pic>
        <p:nvPicPr>
          <p:cNvPr id="85" name="Image 23" descr=" ">
            <a:hlinkClick r:id="" action="ppaction://noaction"/>
            <a:extLst>
              <a:ext uri="{FF2B5EF4-FFF2-40B4-BE49-F238E27FC236}">
                <a16:creationId xmlns:a16="http://schemas.microsoft.com/office/drawing/2014/main" id="{72F30F25-5EC0-8C4E-B87F-76B74F06351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840926" y="3943282"/>
            <a:ext cx="2224011" cy="1520631"/>
          </a:xfrm>
          <a:prstGeom prst="rect">
            <a:avLst/>
          </a:prstGeom>
        </p:spPr>
      </p:pic>
      <p:sp>
        <p:nvSpPr>
          <p:cNvPr id="86" name="Text 26">
            <a:extLst>
              <a:ext uri="{FF2B5EF4-FFF2-40B4-BE49-F238E27FC236}">
                <a16:creationId xmlns:a16="http://schemas.microsoft.com/office/drawing/2014/main" id="{83F49851-7FFD-064F-B569-18DC01DF6E55}"/>
              </a:ext>
            </a:extLst>
          </p:cNvPr>
          <p:cNvSpPr/>
          <p:nvPr/>
        </p:nvSpPr>
        <p:spPr>
          <a:xfrm>
            <a:off x="10007037" y="4034490"/>
            <a:ext cx="1882727" cy="1080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 defTabSz="1943923">
              <a:buClr>
                <a:srgbClr val="FF0032"/>
              </a:buClr>
              <a:defRPr/>
            </a:pPr>
            <a:r>
              <a:rPr lang="ru-RU" sz="1600" b="1" dirty="0">
                <a:solidFill>
                  <a:srgbClr val="000000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ЦА – молодые специалисты</a:t>
            </a:r>
          </a:p>
          <a:p>
            <a:pPr marL="285750" lvl="0" indent="-285750" defTabSz="1943923">
              <a:buClr>
                <a:srgbClr val="FF0032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rgbClr val="000000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Школьники с 16 лет</a:t>
            </a:r>
          </a:p>
          <a:p>
            <a:pPr marL="285750" lvl="0" indent="-285750" defTabSz="1943923">
              <a:buClr>
                <a:srgbClr val="FF0032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rgbClr val="000000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Студенты </a:t>
            </a:r>
            <a:r>
              <a:rPr lang="ru-RU" sz="1400" dirty="0" err="1" smtClean="0">
                <a:solidFill>
                  <a:srgbClr val="000000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ссузов</a:t>
            </a:r>
            <a:endParaRPr lang="ru-RU" sz="1400" dirty="0" smtClean="0">
              <a:solidFill>
                <a:srgbClr val="000000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  <a:p>
            <a:pPr marL="285750" lvl="0" indent="-285750" defTabSz="1943923">
              <a:buClr>
                <a:srgbClr val="FF0032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rgbClr val="000000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Студенты вузов</a:t>
            </a:r>
            <a:endParaRPr lang="ru-RU" sz="1400" dirty="0">
              <a:solidFill>
                <a:srgbClr val="000000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20467DB-A4F6-4E66-9CE0-3FB63508BD08}"/>
              </a:ext>
            </a:extLst>
          </p:cNvPr>
          <p:cNvSpPr/>
          <p:nvPr/>
        </p:nvSpPr>
        <p:spPr>
          <a:xfrm>
            <a:off x="3821908" y="3282968"/>
            <a:ext cx="1705574" cy="1890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utoShape 2" descr="blob:https://web.telegram.org/5b019b94-396d-45f1-bf6b-a1657b4c3d69">
            <a:extLst>
              <a:ext uri="{FF2B5EF4-FFF2-40B4-BE49-F238E27FC236}">
                <a16:creationId xmlns:a16="http://schemas.microsoft.com/office/drawing/2014/main" id="{91BE85A7-6BDE-4771-9527-F35A636788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Text 23">
            <a:extLst>
              <a:ext uri="{FF2B5EF4-FFF2-40B4-BE49-F238E27FC236}">
                <a16:creationId xmlns:a16="http://schemas.microsoft.com/office/drawing/2014/main" id="{C1D556AD-4A81-4360-98B0-5788D1C43A85}"/>
              </a:ext>
            </a:extLst>
          </p:cNvPr>
          <p:cNvSpPr/>
          <p:nvPr/>
        </p:nvSpPr>
        <p:spPr>
          <a:xfrm>
            <a:off x="444498" y="2832178"/>
            <a:ext cx="4633252" cy="2944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 defTabSz="914443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rgbClr val="FF0032"/>
                </a:solidFill>
                <a:latin typeface="MTS Wide Medium"/>
              </a:rPr>
              <a:t>Краткосрочная программа стажировки для начинающих специалистов без опыта в различных направлениях бизнеса</a:t>
            </a:r>
            <a:endParaRPr lang="en-US" sz="2000" b="1" dirty="0">
              <a:solidFill>
                <a:srgbClr val="FF0032"/>
              </a:solidFill>
              <a:latin typeface="MTS Extended Medium"/>
              <a:ea typeface="MTS Wide Medium" panose="020B03060201020203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107" y="3274601"/>
            <a:ext cx="925945" cy="306354"/>
          </a:xfrm>
          <a:prstGeom prst="rect">
            <a:avLst/>
          </a:prstGeom>
        </p:spPr>
      </p:pic>
      <p:pic>
        <p:nvPicPr>
          <p:cNvPr id="101" name="Image 21" descr=" 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0942" y="4200648"/>
            <a:ext cx="4776808" cy="2046039"/>
          </a:xfrm>
          <a:prstGeom prst="rect">
            <a:avLst/>
          </a:prstGeom>
        </p:spPr>
      </p:pic>
      <p:sp>
        <p:nvSpPr>
          <p:cNvPr id="105" name="Text 25">
            <a:extLst>
              <a:ext uri="{FF2B5EF4-FFF2-40B4-BE49-F238E27FC236}">
                <a16:creationId xmlns:a16="http://schemas.microsoft.com/office/drawing/2014/main" id="{212C53BB-87D6-4940-BA90-3A73B3455B55}"/>
              </a:ext>
            </a:extLst>
          </p:cNvPr>
          <p:cNvSpPr/>
          <p:nvPr/>
        </p:nvSpPr>
        <p:spPr>
          <a:xfrm>
            <a:off x="1101666" y="4498920"/>
            <a:ext cx="1659458" cy="296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1D2023">
                    <a:alpha val="100000"/>
                  </a:srgbClr>
                </a:solidFill>
                <a:latin typeface="MTS Wide Medium" pitchFamily="34" charset="0"/>
                <a:ea typeface="MTS Wide Medium" pitchFamily="34" charset="-122"/>
              </a:rPr>
              <a:t>Цель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6" name="Text 25">
            <a:extLst>
              <a:ext uri="{FF2B5EF4-FFF2-40B4-BE49-F238E27FC236}">
                <a16:creationId xmlns:a16="http://schemas.microsoft.com/office/drawing/2014/main" id="{212C53BB-87D6-4940-BA90-3A73B3455B55}"/>
              </a:ext>
            </a:extLst>
          </p:cNvPr>
          <p:cNvSpPr/>
          <p:nvPr/>
        </p:nvSpPr>
        <p:spPr>
          <a:xfrm>
            <a:off x="607587" y="4787809"/>
            <a:ext cx="4438988" cy="1202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 defTabSz="967618">
              <a:buClr>
                <a:srgbClr val="FF0032"/>
              </a:buClr>
              <a:defRPr/>
            </a:pPr>
            <a:r>
              <a:rPr lang="ru-RU" sz="1400" dirty="0">
                <a:solidFill>
                  <a:srgbClr val="000000"/>
                </a:solidFill>
                <a:latin typeface="MTS Wide Medium"/>
                <a:ea typeface="MTS Extended" panose="020B0306020102020303" pitchFamily="34" charset="0"/>
              </a:rPr>
              <a:t>с</a:t>
            </a:r>
            <a:r>
              <a:rPr lang="ru-RU" sz="1400" dirty="0" smtClean="0">
                <a:solidFill>
                  <a:srgbClr val="000000"/>
                </a:solidFill>
                <a:latin typeface="MTS Wide Medium"/>
                <a:ea typeface="MTS Extended" panose="020B0306020102020303" pitchFamily="34" charset="0"/>
              </a:rPr>
              <a:t>оздать </a:t>
            </a:r>
            <a:r>
              <a:rPr lang="ru-RU" sz="1400" dirty="0">
                <a:solidFill>
                  <a:srgbClr val="000000"/>
                </a:solidFill>
                <a:latin typeface="MTS Wide Medium"/>
                <a:ea typeface="MTS Extended" panose="020B0306020102020303" pitchFamily="34" charset="0"/>
              </a:rPr>
              <a:t>комплексную программу стажировок для привлечения молодых талантов в штат компании, формирования кадрового резерва и усиления позиций МТС как работодателя на региональном рынке </a:t>
            </a:r>
            <a:r>
              <a:rPr lang="ru-RU" sz="1400" dirty="0" smtClean="0">
                <a:solidFill>
                  <a:srgbClr val="000000"/>
                </a:solidFill>
                <a:latin typeface="MTS Wide Medium"/>
                <a:ea typeface="MTS Extended" panose="020B0306020102020303" pitchFamily="34" charset="0"/>
              </a:rPr>
              <a:t>труда</a:t>
            </a:r>
            <a:endParaRPr lang="ru-RU" sz="1400" dirty="0">
              <a:solidFill>
                <a:srgbClr val="000000"/>
              </a:solidFill>
              <a:latin typeface="MTS Wide Medium"/>
              <a:ea typeface="MTS Extended" panose="020B0306020102020303" pitchFamily="34" charset="0"/>
            </a:endParaRPr>
          </a:p>
        </p:txBody>
      </p:sp>
      <p:sp>
        <p:nvSpPr>
          <p:cNvPr id="111" name="Прямоугольник: скругленные углы 27">
            <a:extLst>
              <a:ext uri="{FF2B5EF4-FFF2-40B4-BE49-F238E27FC236}">
                <a16:creationId xmlns:a16="http://schemas.microsoft.com/office/drawing/2014/main" id="{88C99059-F048-A42A-071D-D2711C0F8E43}"/>
              </a:ext>
            </a:extLst>
          </p:cNvPr>
          <p:cNvSpPr/>
          <p:nvPr/>
        </p:nvSpPr>
        <p:spPr>
          <a:xfrm>
            <a:off x="955960" y="4371600"/>
            <a:ext cx="865720" cy="385817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76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5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TS Text"/>
              <a:ea typeface="+mn-ea"/>
              <a:cs typeface="+mn-cs"/>
            </a:endParaRPr>
          </a:p>
        </p:txBody>
      </p:sp>
      <p:pic>
        <p:nvPicPr>
          <p:cNvPr id="112" name="Image 10" descr=" ">
            <a:extLst>
              <a:ext uri="{FF2B5EF4-FFF2-40B4-BE49-F238E27FC236}">
                <a16:creationId xmlns:a16="http://schemas.microsoft.com/office/drawing/2014/main" id="{0C34960F-C97D-4149-BDAB-86F0712CBF1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6066" y="4389586"/>
            <a:ext cx="393704" cy="393649"/>
          </a:xfrm>
          <a:prstGeom prst="rect">
            <a:avLst/>
          </a:prstGeom>
        </p:spPr>
      </p:pic>
      <p:sp>
        <p:nvSpPr>
          <p:cNvPr id="113" name="Text 25">
            <a:extLst>
              <a:ext uri="{FF2B5EF4-FFF2-40B4-BE49-F238E27FC236}">
                <a16:creationId xmlns:a16="http://schemas.microsoft.com/office/drawing/2014/main" id="{212C53BB-87D6-4940-BA90-3A73B3455B55}"/>
              </a:ext>
            </a:extLst>
          </p:cNvPr>
          <p:cNvSpPr/>
          <p:nvPr/>
        </p:nvSpPr>
        <p:spPr>
          <a:xfrm>
            <a:off x="6726609" y="2671727"/>
            <a:ext cx="2123397" cy="296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>
              <a:lnSpc>
                <a:spcPts val="1500"/>
              </a:lnSpc>
              <a:spcAft>
                <a:spcPts val="80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MTS Text"/>
              </a:rPr>
              <a:t>Уникальность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4" name="Text 25">
            <a:extLst>
              <a:ext uri="{FF2B5EF4-FFF2-40B4-BE49-F238E27FC236}">
                <a16:creationId xmlns:a16="http://schemas.microsoft.com/office/drawing/2014/main" id="{212C53BB-87D6-4940-BA90-3A73B3455B55}"/>
              </a:ext>
            </a:extLst>
          </p:cNvPr>
          <p:cNvSpPr/>
          <p:nvPr/>
        </p:nvSpPr>
        <p:spPr>
          <a:xfrm>
            <a:off x="6232531" y="3032172"/>
            <a:ext cx="5680007" cy="901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 defTabSz="967618">
              <a:buClr>
                <a:srgbClr val="FF0032"/>
              </a:buClr>
              <a:defRPr/>
            </a:pPr>
            <a:r>
              <a:rPr lang="ru-RU" sz="1400" dirty="0">
                <a:solidFill>
                  <a:srgbClr val="000000"/>
                </a:solidFill>
                <a:latin typeface="MTS Wide Medium"/>
                <a:ea typeface="MTS Extended" panose="020B0306020102020303" pitchFamily="34" charset="0"/>
              </a:rPr>
              <a:t>получение первого практического опыта стажировки </a:t>
            </a:r>
            <a:r>
              <a:rPr lang="ru-RU" sz="1400" dirty="0" smtClean="0">
                <a:solidFill>
                  <a:srgbClr val="000000"/>
                </a:solidFill>
                <a:latin typeface="MTS Wide Medium"/>
                <a:ea typeface="MTS Extended" panose="020B0306020102020303" pitchFamily="34" charset="0"/>
              </a:rPr>
              <a:t>уже со школы, без вреда для учебного процесса – стажировка проходит во время летних каникул</a:t>
            </a:r>
            <a:endParaRPr lang="ru-RU" sz="1400" dirty="0">
              <a:solidFill>
                <a:srgbClr val="000000"/>
              </a:solidFill>
              <a:latin typeface="MTS Wide Medium"/>
              <a:ea typeface="MTS Extended" panose="020B0306020102020303" pitchFamily="34" charset="0"/>
            </a:endParaRPr>
          </a:p>
        </p:txBody>
      </p:sp>
      <p:sp>
        <p:nvSpPr>
          <p:cNvPr id="115" name="Прямоугольник: скругленные углы 27">
            <a:extLst>
              <a:ext uri="{FF2B5EF4-FFF2-40B4-BE49-F238E27FC236}">
                <a16:creationId xmlns:a16="http://schemas.microsoft.com/office/drawing/2014/main" id="{88C99059-F048-A42A-071D-D2711C0F8E43}"/>
              </a:ext>
            </a:extLst>
          </p:cNvPr>
          <p:cNvSpPr/>
          <p:nvPr/>
        </p:nvSpPr>
        <p:spPr>
          <a:xfrm>
            <a:off x="6580904" y="2544407"/>
            <a:ext cx="1776018" cy="382347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76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5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TS Text"/>
              <a:ea typeface="+mn-ea"/>
              <a:cs typeface="+mn-cs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5952413" y="3982819"/>
            <a:ext cx="187250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Text"/>
                <a:ea typeface="+mn-ea"/>
                <a:cs typeface="+mn-cs"/>
              </a:rPr>
              <a:t>Сроки проведения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Text"/>
                <a:ea typeface="+mn-ea"/>
                <a:cs typeface="+mn-cs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TS Tex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Text"/>
                <a:ea typeface="+mn-ea"/>
                <a:cs typeface="+mn-cs"/>
              </a:rPr>
              <a:t>Июль – август, 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Text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Text"/>
                <a:ea typeface="+mn-ea"/>
                <a:cs typeface="+mn-cs"/>
              </a:rPr>
              <a:t>2 месяца</a:t>
            </a:r>
          </a:p>
        </p:txBody>
      </p:sp>
      <p:sp>
        <p:nvSpPr>
          <p:cNvPr id="118" name="Text 20">
            <a:extLst>
              <a:ext uri="{FF2B5EF4-FFF2-40B4-BE49-F238E27FC236}">
                <a16:creationId xmlns:a16="http://schemas.microsoft.com/office/drawing/2014/main" id="{B2C358A0-F18C-A94E-B590-6A5FC87781C0}"/>
              </a:ext>
            </a:extLst>
          </p:cNvPr>
          <p:cNvSpPr/>
          <p:nvPr/>
        </p:nvSpPr>
        <p:spPr>
          <a:xfrm>
            <a:off x="6057255" y="5597863"/>
            <a:ext cx="1386409" cy="2497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MTS Text"/>
              </a:rPr>
              <a:t>Опыт работы</a:t>
            </a:r>
            <a:br>
              <a:rPr lang="ru-RU" sz="1600" b="1" dirty="0" smtClean="0">
                <a:solidFill>
                  <a:prstClr val="black"/>
                </a:solidFill>
                <a:latin typeface="MTS Text"/>
              </a:rPr>
            </a:br>
            <a:r>
              <a:rPr lang="ru-RU" sz="1600" b="1" dirty="0" smtClean="0">
                <a:solidFill>
                  <a:prstClr val="black"/>
                </a:solidFill>
                <a:latin typeface="MTS Text"/>
              </a:rPr>
              <a:t/>
            </a:r>
            <a:br>
              <a:rPr lang="ru-RU" sz="1600" b="1" dirty="0" smtClean="0">
                <a:solidFill>
                  <a:prstClr val="black"/>
                </a:solidFill>
                <a:latin typeface="MTS Text"/>
              </a:rPr>
            </a:br>
            <a:r>
              <a:rPr lang="ru-RU" sz="1400" dirty="0" smtClean="0">
                <a:solidFill>
                  <a:prstClr val="black"/>
                </a:solidFill>
                <a:latin typeface="MTS Text"/>
              </a:rPr>
              <a:t>Не обязателен</a:t>
            </a:r>
            <a:endParaRPr lang="ru-RU" sz="1200" dirty="0">
              <a:solidFill>
                <a:prstClr val="black"/>
              </a:solidFill>
              <a:latin typeface="MTS Text"/>
            </a:endParaRPr>
          </a:p>
        </p:txBody>
      </p:sp>
      <p:pic>
        <p:nvPicPr>
          <p:cNvPr id="119" name="Image 13" descr=" ">
            <a:hlinkClick r:id="" action="ppaction://noaction"/>
            <a:extLst>
              <a:ext uri="{FF2B5EF4-FFF2-40B4-BE49-F238E27FC236}">
                <a16:creationId xmlns:a16="http://schemas.microsoft.com/office/drawing/2014/main" id="{5131AF33-0DB1-814E-A707-B89716FBF3F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37458" y="5517878"/>
            <a:ext cx="4127479" cy="1212692"/>
          </a:xfrm>
          <a:prstGeom prst="rect">
            <a:avLst/>
          </a:prstGeom>
        </p:spPr>
      </p:pic>
      <p:sp>
        <p:nvSpPr>
          <p:cNvPr id="121" name="Text 20">
            <a:extLst>
              <a:ext uri="{FF2B5EF4-FFF2-40B4-BE49-F238E27FC236}">
                <a16:creationId xmlns:a16="http://schemas.microsoft.com/office/drawing/2014/main" id="{B2C358A0-F18C-A94E-B590-6A5FC87781C0}"/>
              </a:ext>
            </a:extLst>
          </p:cNvPr>
          <p:cNvSpPr/>
          <p:nvPr/>
        </p:nvSpPr>
        <p:spPr>
          <a:xfrm>
            <a:off x="8161664" y="5601268"/>
            <a:ext cx="3679066" cy="7573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 defTabSz="1943923">
              <a:buClr>
                <a:srgbClr val="FF0032"/>
              </a:buClr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Оплата и оформление</a:t>
            </a:r>
            <a:endParaRPr lang="ru-RU" sz="1600" b="1" dirty="0">
              <a:solidFill>
                <a:srgbClr val="000000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  <a:p>
            <a:pPr marL="285750" lvl="0" indent="-285750" defTabSz="1943923">
              <a:buClr>
                <a:srgbClr val="FF0032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rgbClr val="000000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Стажировка оплачиваемая </a:t>
            </a:r>
            <a:endParaRPr lang="ru-RU" sz="1400" dirty="0">
              <a:solidFill>
                <a:srgbClr val="000000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  <a:p>
            <a:pPr marL="285750" lvl="0" indent="-285750" defTabSz="1943923">
              <a:buClr>
                <a:srgbClr val="FF0032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rgbClr val="000000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Оформление по срочному ТД</a:t>
            </a:r>
            <a:endParaRPr lang="ru-RU" sz="1400" dirty="0">
              <a:solidFill>
                <a:srgbClr val="000000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  <a:p>
            <a:pPr marL="285750" lvl="0" indent="-285750" defTabSz="1943923">
              <a:buClr>
                <a:srgbClr val="FF0032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rgbClr val="000000"/>
                </a:solidFill>
                <a:latin typeface="MTS Text" panose="020B0306020102020303" pitchFamily="34" charset="0"/>
                <a:ea typeface="MTS Text" panose="020B0306020102020303" pitchFamily="34" charset="0"/>
              </a:rPr>
              <a:t>Занятость на стажировке зависит от возраста</a:t>
            </a:r>
            <a:endParaRPr lang="ru-RU" sz="1400" dirty="0">
              <a:solidFill>
                <a:srgbClr val="000000"/>
              </a:solidFill>
              <a:latin typeface="MTS Text" panose="020B0306020102020303" pitchFamily="34" charset="0"/>
              <a:ea typeface="MTS Text" panose="020B0306020102020303" pitchFamily="34" charset="0"/>
            </a:endParaRPr>
          </a:p>
          <a:p>
            <a:pPr lvl="0"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MTS Text"/>
              </a:rPr>
              <a:t/>
            </a:r>
            <a:br>
              <a:rPr lang="ru-RU" sz="1600" b="1" dirty="0" smtClean="0">
                <a:solidFill>
                  <a:prstClr val="black"/>
                </a:solidFill>
                <a:latin typeface="MTS Text"/>
              </a:rPr>
            </a:br>
            <a:endParaRPr lang="ru-RU" sz="1200" dirty="0">
              <a:solidFill>
                <a:prstClr val="black"/>
              </a:solidFill>
              <a:latin typeface="MTS Text"/>
            </a:endParaRPr>
          </a:p>
        </p:txBody>
      </p:sp>
    </p:spTree>
    <p:extLst>
      <p:ext uri="{BB962C8B-B14F-4D97-AF65-F5344CB8AC3E}">
        <p14:creationId xmlns:p14="http://schemas.microsoft.com/office/powerpoint/2010/main" val="233738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0">
            <a:extLst>
              <a:ext uri="{FF2B5EF4-FFF2-40B4-BE49-F238E27FC236}">
                <a16:creationId xmlns:a16="http://schemas.microsoft.com/office/drawing/2014/main" id="{2B04524B-8B13-7C47-8B0A-623F000D1027}"/>
              </a:ext>
            </a:extLst>
          </p:cNvPr>
          <p:cNvSpPr/>
          <p:nvPr/>
        </p:nvSpPr>
        <p:spPr>
          <a:xfrm>
            <a:off x="132134" y="2514719"/>
            <a:ext cx="5651471" cy="4215851"/>
          </a:xfrm>
          <a:prstGeom prst="roundRect">
            <a:avLst>
              <a:gd name="adj" fmla="val 9000"/>
            </a:avLst>
          </a:prstGeom>
          <a:solidFill>
            <a:schemeClr val="bg1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206170" y="446"/>
            <a:ext cx="8864554" cy="2514273"/>
          </a:xfrm>
          <a:prstGeom prst="rect">
            <a:avLst/>
          </a:prstGeom>
        </p:spPr>
      </p:pic>
      <p:pic>
        <p:nvPicPr>
          <p:cNvPr id="3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125142" y="446"/>
            <a:ext cx="1066795" cy="1066661"/>
          </a:xfrm>
          <a:prstGeom prst="rect">
            <a:avLst/>
          </a:prstGeom>
        </p:spPr>
      </p:pic>
      <p:pic>
        <p:nvPicPr>
          <p:cNvPr id="4" name="Image 2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835867" y="81746"/>
            <a:ext cx="274487" cy="247667"/>
          </a:xfrm>
          <a:prstGeom prst="rect">
            <a:avLst/>
          </a:prstGeom>
        </p:spPr>
      </p:pic>
      <p:pic>
        <p:nvPicPr>
          <p:cNvPr id="5" name="Image 3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207283" y="82490"/>
            <a:ext cx="328090" cy="246129"/>
          </a:xfrm>
          <a:prstGeom prst="rect">
            <a:avLst/>
          </a:prstGeom>
        </p:spPr>
      </p:pic>
      <p:pic>
        <p:nvPicPr>
          <p:cNvPr id="6" name="Image 4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1835967" y="733528"/>
            <a:ext cx="274227" cy="256695"/>
          </a:xfrm>
          <a:prstGeom prst="rect">
            <a:avLst/>
          </a:prstGeom>
        </p:spPr>
      </p:pic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4453ECB7-3DBE-3C41-BE22-ABCD032BAD3A}"/>
              </a:ext>
            </a:extLst>
          </p:cNvPr>
          <p:cNvGrpSpPr/>
          <p:nvPr/>
        </p:nvGrpSpPr>
        <p:grpSpPr>
          <a:xfrm>
            <a:off x="11125142" y="446"/>
            <a:ext cx="1066795" cy="1066661"/>
            <a:chOff x="11125142" y="446"/>
            <a:chExt cx="1066795" cy="1066661"/>
          </a:xfrm>
        </p:grpSpPr>
        <p:pic>
          <p:nvPicPr>
            <p:cNvPr id="7" name="Image 5" descr=" 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1125142" y="446"/>
              <a:ext cx="1066795" cy="1066661"/>
            </a:xfrm>
            <a:prstGeom prst="rect">
              <a:avLst/>
            </a:prstGeom>
          </p:spPr>
        </p:pic>
        <p:pic>
          <p:nvPicPr>
            <p:cNvPr id="8" name="Image 6" descr=" 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1835867" y="81746"/>
              <a:ext cx="274487" cy="247667"/>
            </a:xfrm>
            <a:prstGeom prst="rect">
              <a:avLst/>
            </a:prstGeom>
          </p:spPr>
        </p:pic>
        <p:pic>
          <p:nvPicPr>
            <p:cNvPr id="9" name="Image 7" descr=" 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1207283" y="82490"/>
              <a:ext cx="328090" cy="246129"/>
            </a:xfrm>
            <a:prstGeom prst="rect">
              <a:avLst/>
            </a:prstGeom>
          </p:spPr>
        </p:pic>
        <p:pic>
          <p:nvPicPr>
            <p:cNvPr id="10" name="Image 8" descr=" "/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11835967" y="733528"/>
              <a:ext cx="274227" cy="256695"/>
            </a:xfrm>
            <a:prstGeom prst="rect">
              <a:avLst/>
            </a:prstGeom>
          </p:spPr>
        </p:pic>
      </p:grpSp>
      <p:sp>
        <p:nvSpPr>
          <p:cNvPr id="11" name="Shape 0"/>
          <p:cNvSpPr/>
          <p:nvPr/>
        </p:nvSpPr>
        <p:spPr>
          <a:xfrm>
            <a:off x="127000" y="127430"/>
            <a:ext cx="6388067" cy="1142851"/>
          </a:xfrm>
          <a:prstGeom prst="rect">
            <a:avLst/>
          </a:prstGeom>
          <a:noFill/>
          <a:ln/>
        </p:spPr>
      </p:sp>
      <p:sp>
        <p:nvSpPr>
          <p:cNvPr id="12" name="Shape 1"/>
          <p:cNvSpPr/>
          <p:nvPr/>
        </p:nvSpPr>
        <p:spPr>
          <a:xfrm>
            <a:off x="127000" y="127430"/>
            <a:ext cx="6388067" cy="1142851"/>
          </a:xfrm>
          <a:prstGeom prst="rect">
            <a:avLst/>
          </a:prstGeom>
          <a:noFill/>
          <a:ln/>
        </p:spPr>
      </p:sp>
      <p:sp>
        <p:nvSpPr>
          <p:cNvPr id="13" name="Text 2"/>
          <p:cNvSpPr/>
          <p:nvPr/>
        </p:nvSpPr>
        <p:spPr>
          <a:xfrm>
            <a:off x="255523" y="415642"/>
            <a:ext cx="7491437" cy="13629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>
              <a:lnSpc>
                <a:spcPts val="4499"/>
              </a:lnSpc>
              <a:defRPr/>
            </a:pPr>
            <a:r>
              <a:rPr lang="ru-RU" sz="4000" dirty="0" smtClean="0">
                <a:latin typeface="MTS Wide Medium" panose="020B0306020102020303" pitchFamily="34" charset="0"/>
                <a:ea typeface="MTS Wide Medium" panose="020B0306020102020303" pitchFamily="34" charset="0"/>
              </a:rPr>
              <a:t>МТС </a:t>
            </a:r>
            <a:r>
              <a:rPr lang="ru-RU" sz="4000" dirty="0">
                <a:latin typeface="MTS Wide Medium" panose="020B0306020102020303" pitchFamily="34" charset="0"/>
                <a:ea typeface="MTS Wide Medium" panose="020B0306020102020303" pitchFamily="34" charset="0"/>
              </a:rPr>
              <a:t>СТАРТ </a:t>
            </a:r>
            <a:r>
              <a:rPr lang="ru-RU" sz="4000" dirty="0" smtClean="0">
                <a:latin typeface="MTS Wide Medium" panose="020B0306020102020303" pitchFamily="34" charset="0"/>
                <a:ea typeface="MTS Wide Medium" panose="020B0306020102020303" pitchFamily="34" charset="0"/>
              </a:rPr>
              <a:t>В ЛЕТО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8" name="Shape 16">
            <a:extLst>
              <a:ext uri="{FF2B5EF4-FFF2-40B4-BE49-F238E27FC236}">
                <a16:creationId xmlns:a16="http://schemas.microsoft.com/office/drawing/2014/main" id="{25D2E61F-4D3E-7641-8F88-0ECBB8E992CC}"/>
              </a:ext>
            </a:extLst>
          </p:cNvPr>
          <p:cNvSpPr/>
          <p:nvPr/>
        </p:nvSpPr>
        <p:spPr>
          <a:xfrm>
            <a:off x="7429462" y="4200648"/>
            <a:ext cx="188975" cy="188951"/>
          </a:xfrm>
          <a:prstGeom prst="roundRect">
            <a:avLst>
              <a:gd name="adj" fmla="val 41129"/>
            </a:avLst>
          </a:prstGeom>
          <a:noFill/>
          <a:ln/>
        </p:spPr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20467DB-A4F6-4E66-9CE0-3FB63508BD08}"/>
              </a:ext>
            </a:extLst>
          </p:cNvPr>
          <p:cNvSpPr/>
          <p:nvPr/>
        </p:nvSpPr>
        <p:spPr>
          <a:xfrm>
            <a:off x="3821908" y="3282968"/>
            <a:ext cx="1705574" cy="1890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utoShape 2" descr="blob:https://web.telegram.org/5b019b94-396d-45f1-bf6b-a1657b4c3d69">
            <a:extLst>
              <a:ext uri="{FF2B5EF4-FFF2-40B4-BE49-F238E27FC236}">
                <a16:creationId xmlns:a16="http://schemas.microsoft.com/office/drawing/2014/main" id="{91BE85A7-6BDE-4771-9527-F35A636788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Text 23">
            <a:extLst>
              <a:ext uri="{FF2B5EF4-FFF2-40B4-BE49-F238E27FC236}">
                <a16:creationId xmlns:a16="http://schemas.microsoft.com/office/drawing/2014/main" id="{C1D556AD-4A81-4360-98B0-5788D1C43A85}"/>
              </a:ext>
            </a:extLst>
          </p:cNvPr>
          <p:cNvSpPr/>
          <p:nvPr/>
        </p:nvSpPr>
        <p:spPr>
          <a:xfrm>
            <a:off x="444498" y="2832178"/>
            <a:ext cx="4633252" cy="2944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 defTabSz="914443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smtClean="0">
                <a:solidFill>
                  <a:srgbClr val="FF0032"/>
                </a:solidFill>
                <a:latin typeface="MTS Wide Medium"/>
              </a:rPr>
              <a:t>Процесс стажировки</a:t>
            </a:r>
            <a:endParaRPr lang="en-US" sz="2000" b="1" dirty="0">
              <a:solidFill>
                <a:srgbClr val="FF0032"/>
              </a:solidFill>
              <a:latin typeface="MTS Extended Medium"/>
              <a:ea typeface="MTS Wide Medium" panose="020B03060201020203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107" y="3274601"/>
            <a:ext cx="925945" cy="306354"/>
          </a:xfrm>
          <a:prstGeom prst="rect">
            <a:avLst/>
          </a:prstGeom>
        </p:spPr>
      </p:pic>
      <p:pic>
        <p:nvPicPr>
          <p:cNvPr id="112" name="Image 10" descr=" ">
            <a:extLst>
              <a:ext uri="{FF2B5EF4-FFF2-40B4-BE49-F238E27FC236}">
                <a16:creationId xmlns:a16="http://schemas.microsoft.com/office/drawing/2014/main" id="{0C34960F-C97D-4149-BDAB-86F0712CBF1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7646" y="2259113"/>
            <a:ext cx="393704" cy="393649"/>
          </a:xfrm>
          <a:prstGeom prst="rect">
            <a:avLst/>
          </a:prstGeom>
        </p:spPr>
      </p:pic>
      <p:sp>
        <p:nvSpPr>
          <p:cNvPr id="43" name="Shape 0">
            <a:extLst>
              <a:ext uri="{FF2B5EF4-FFF2-40B4-BE49-F238E27FC236}">
                <a16:creationId xmlns:a16="http://schemas.microsoft.com/office/drawing/2014/main" id="{2B04524B-8B13-7C47-8B0A-623F000D1027}"/>
              </a:ext>
            </a:extLst>
          </p:cNvPr>
          <p:cNvSpPr/>
          <p:nvPr/>
        </p:nvSpPr>
        <p:spPr>
          <a:xfrm>
            <a:off x="5948987" y="2514719"/>
            <a:ext cx="5058537" cy="4215851"/>
          </a:xfrm>
          <a:prstGeom prst="roundRect">
            <a:avLst>
              <a:gd name="adj" fmla="val 9000"/>
            </a:avLst>
          </a:prstGeom>
          <a:solidFill>
            <a:schemeClr val="bg1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9" y="3171162"/>
            <a:ext cx="4510129" cy="339586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126583"/>
            <a:ext cx="4497164" cy="344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9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0">
            <a:extLst>
              <a:ext uri="{FF2B5EF4-FFF2-40B4-BE49-F238E27FC236}">
                <a16:creationId xmlns:a16="http://schemas.microsoft.com/office/drawing/2014/main" id="{2B04524B-8B13-7C47-8B0A-623F000D1027}"/>
              </a:ext>
            </a:extLst>
          </p:cNvPr>
          <p:cNvSpPr/>
          <p:nvPr/>
        </p:nvSpPr>
        <p:spPr>
          <a:xfrm>
            <a:off x="132134" y="2514719"/>
            <a:ext cx="5651471" cy="4215851"/>
          </a:xfrm>
          <a:prstGeom prst="roundRect">
            <a:avLst>
              <a:gd name="adj" fmla="val 9000"/>
            </a:avLst>
          </a:prstGeom>
          <a:solidFill>
            <a:schemeClr val="bg1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206170" y="446"/>
            <a:ext cx="8864554" cy="2514273"/>
          </a:xfrm>
          <a:prstGeom prst="rect">
            <a:avLst/>
          </a:prstGeom>
        </p:spPr>
      </p:pic>
      <p:pic>
        <p:nvPicPr>
          <p:cNvPr id="3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125142" y="446"/>
            <a:ext cx="1066795" cy="1066661"/>
          </a:xfrm>
          <a:prstGeom prst="rect">
            <a:avLst/>
          </a:prstGeom>
        </p:spPr>
      </p:pic>
      <p:pic>
        <p:nvPicPr>
          <p:cNvPr id="4" name="Image 2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835867" y="81746"/>
            <a:ext cx="274487" cy="247667"/>
          </a:xfrm>
          <a:prstGeom prst="rect">
            <a:avLst/>
          </a:prstGeom>
        </p:spPr>
      </p:pic>
      <p:pic>
        <p:nvPicPr>
          <p:cNvPr id="5" name="Image 3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207283" y="82490"/>
            <a:ext cx="328090" cy="246129"/>
          </a:xfrm>
          <a:prstGeom prst="rect">
            <a:avLst/>
          </a:prstGeom>
        </p:spPr>
      </p:pic>
      <p:pic>
        <p:nvPicPr>
          <p:cNvPr id="6" name="Image 4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1835967" y="733528"/>
            <a:ext cx="274227" cy="256695"/>
          </a:xfrm>
          <a:prstGeom prst="rect">
            <a:avLst/>
          </a:prstGeom>
        </p:spPr>
      </p:pic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4453ECB7-3DBE-3C41-BE22-ABCD032BAD3A}"/>
              </a:ext>
            </a:extLst>
          </p:cNvPr>
          <p:cNvGrpSpPr/>
          <p:nvPr/>
        </p:nvGrpSpPr>
        <p:grpSpPr>
          <a:xfrm>
            <a:off x="11125142" y="446"/>
            <a:ext cx="1066795" cy="1066661"/>
            <a:chOff x="11125142" y="446"/>
            <a:chExt cx="1066795" cy="1066661"/>
          </a:xfrm>
        </p:grpSpPr>
        <p:pic>
          <p:nvPicPr>
            <p:cNvPr id="7" name="Image 5" descr=" 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1125142" y="446"/>
              <a:ext cx="1066795" cy="1066661"/>
            </a:xfrm>
            <a:prstGeom prst="rect">
              <a:avLst/>
            </a:prstGeom>
          </p:spPr>
        </p:pic>
        <p:pic>
          <p:nvPicPr>
            <p:cNvPr id="8" name="Image 6" descr=" 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1835867" y="81746"/>
              <a:ext cx="274487" cy="247667"/>
            </a:xfrm>
            <a:prstGeom prst="rect">
              <a:avLst/>
            </a:prstGeom>
          </p:spPr>
        </p:pic>
        <p:pic>
          <p:nvPicPr>
            <p:cNvPr id="9" name="Image 7" descr=" 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1207283" y="82490"/>
              <a:ext cx="328090" cy="246129"/>
            </a:xfrm>
            <a:prstGeom prst="rect">
              <a:avLst/>
            </a:prstGeom>
          </p:spPr>
        </p:pic>
        <p:pic>
          <p:nvPicPr>
            <p:cNvPr id="10" name="Image 8" descr=" "/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11835967" y="733528"/>
              <a:ext cx="274227" cy="256695"/>
            </a:xfrm>
            <a:prstGeom prst="rect">
              <a:avLst/>
            </a:prstGeom>
          </p:spPr>
        </p:pic>
      </p:grpSp>
      <p:sp>
        <p:nvSpPr>
          <p:cNvPr id="11" name="Shape 0"/>
          <p:cNvSpPr/>
          <p:nvPr/>
        </p:nvSpPr>
        <p:spPr>
          <a:xfrm>
            <a:off x="127000" y="127430"/>
            <a:ext cx="6388067" cy="1142851"/>
          </a:xfrm>
          <a:prstGeom prst="rect">
            <a:avLst/>
          </a:prstGeom>
          <a:noFill/>
          <a:ln/>
        </p:spPr>
      </p:sp>
      <p:sp>
        <p:nvSpPr>
          <p:cNvPr id="12" name="Shape 1"/>
          <p:cNvSpPr/>
          <p:nvPr/>
        </p:nvSpPr>
        <p:spPr>
          <a:xfrm>
            <a:off x="127000" y="127430"/>
            <a:ext cx="6388067" cy="1142851"/>
          </a:xfrm>
          <a:prstGeom prst="rect">
            <a:avLst/>
          </a:prstGeom>
          <a:noFill/>
          <a:ln/>
        </p:spPr>
      </p:sp>
      <p:sp>
        <p:nvSpPr>
          <p:cNvPr id="13" name="Text 2"/>
          <p:cNvSpPr/>
          <p:nvPr/>
        </p:nvSpPr>
        <p:spPr>
          <a:xfrm>
            <a:off x="255523" y="415642"/>
            <a:ext cx="7491437" cy="13629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>
              <a:lnSpc>
                <a:spcPts val="4499"/>
              </a:lnSpc>
              <a:defRPr/>
            </a:pPr>
            <a:r>
              <a:rPr lang="ru-RU" sz="4000" dirty="0" smtClean="0">
                <a:latin typeface="MTS Wide Medium" panose="020B0306020102020303" pitchFamily="34" charset="0"/>
                <a:ea typeface="MTS Wide Medium" panose="020B0306020102020303" pitchFamily="34" charset="0"/>
              </a:rPr>
              <a:t>МТС </a:t>
            </a:r>
            <a:r>
              <a:rPr lang="ru-RU" sz="4000" dirty="0">
                <a:latin typeface="MTS Wide Medium" panose="020B0306020102020303" pitchFamily="34" charset="0"/>
                <a:ea typeface="MTS Wide Medium" panose="020B0306020102020303" pitchFamily="34" charset="0"/>
              </a:rPr>
              <a:t>СТАРТ </a:t>
            </a:r>
            <a:r>
              <a:rPr lang="ru-RU" sz="4000" dirty="0" smtClean="0">
                <a:latin typeface="MTS Wide Medium" panose="020B0306020102020303" pitchFamily="34" charset="0"/>
                <a:ea typeface="MTS Wide Medium" panose="020B0306020102020303" pitchFamily="34" charset="0"/>
              </a:rPr>
              <a:t>В ЛЕТО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8" name="Shape 16">
            <a:extLst>
              <a:ext uri="{FF2B5EF4-FFF2-40B4-BE49-F238E27FC236}">
                <a16:creationId xmlns:a16="http://schemas.microsoft.com/office/drawing/2014/main" id="{25D2E61F-4D3E-7641-8F88-0ECBB8E992CC}"/>
              </a:ext>
            </a:extLst>
          </p:cNvPr>
          <p:cNvSpPr/>
          <p:nvPr/>
        </p:nvSpPr>
        <p:spPr>
          <a:xfrm>
            <a:off x="7429462" y="4200648"/>
            <a:ext cx="188975" cy="188951"/>
          </a:xfrm>
          <a:prstGeom prst="roundRect">
            <a:avLst>
              <a:gd name="adj" fmla="val 41129"/>
            </a:avLst>
          </a:prstGeom>
          <a:noFill/>
          <a:ln/>
        </p:spPr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20467DB-A4F6-4E66-9CE0-3FB63508BD08}"/>
              </a:ext>
            </a:extLst>
          </p:cNvPr>
          <p:cNvSpPr/>
          <p:nvPr/>
        </p:nvSpPr>
        <p:spPr>
          <a:xfrm>
            <a:off x="3821908" y="3282968"/>
            <a:ext cx="1705574" cy="1890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utoShape 2" descr="blob:https://web.telegram.org/5b019b94-396d-45f1-bf6b-a1657b4c3d69">
            <a:extLst>
              <a:ext uri="{FF2B5EF4-FFF2-40B4-BE49-F238E27FC236}">
                <a16:creationId xmlns:a16="http://schemas.microsoft.com/office/drawing/2014/main" id="{91BE85A7-6BDE-4771-9527-F35A636788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Text 23">
            <a:extLst>
              <a:ext uri="{FF2B5EF4-FFF2-40B4-BE49-F238E27FC236}">
                <a16:creationId xmlns:a16="http://schemas.microsoft.com/office/drawing/2014/main" id="{C1D556AD-4A81-4360-98B0-5788D1C43A85}"/>
              </a:ext>
            </a:extLst>
          </p:cNvPr>
          <p:cNvSpPr/>
          <p:nvPr/>
        </p:nvSpPr>
        <p:spPr>
          <a:xfrm>
            <a:off x="444498" y="2832178"/>
            <a:ext cx="4633252" cy="2944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 defTabSz="914443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FF0032"/>
                </a:solidFill>
                <a:latin typeface="MTS Wide Medium"/>
              </a:rPr>
              <a:t>Запуск проекта в 2025 году</a:t>
            </a:r>
            <a:endParaRPr lang="en-US" sz="2000" b="1" dirty="0">
              <a:solidFill>
                <a:srgbClr val="FF0032"/>
              </a:solidFill>
              <a:latin typeface="MTS Extended Medium"/>
              <a:ea typeface="MTS Wide Medium" panose="020B03060201020203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107" y="3274601"/>
            <a:ext cx="925945" cy="306354"/>
          </a:xfrm>
          <a:prstGeom prst="rect">
            <a:avLst/>
          </a:prstGeom>
        </p:spPr>
      </p:pic>
      <p:pic>
        <p:nvPicPr>
          <p:cNvPr id="112" name="Image 10" descr=" ">
            <a:extLst>
              <a:ext uri="{FF2B5EF4-FFF2-40B4-BE49-F238E27FC236}">
                <a16:creationId xmlns:a16="http://schemas.microsoft.com/office/drawing/2014/main" id="{0C34960F-C97D-4149-BDAB-86F0712CBF1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7646" y="2259113"/>
            <a:ext cx="393704" cy="393649"/>
          </a:xfrm>
          <a:prstGeom prst="rect">
            <a:avLst/>
          </a:prstGeom>
        </p:spPr>
      </p:pic>
      <p:pic>
        <p:nvPicPr>
          <p:cNvPr id="41" name="Image 9" descr=" ">
            <a:extLst>
              <a:ext uri="{FF2B5EF4-FFF2-40B4-BE49-F238E27FC236}">
                <a16:creationId xmlns:a16="http://schemas.microsoft.com/office/drawing/2014/main" id="{D86EEB0D-D27E-264F-AA77-982D3E2C18C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9568" y="3338067"/>
            <a:ext cx="5654037" cy="2091226"/>
          </a:xfrm>
          <a:prstGeom prst="rect">
            <a:avLst/>
          </a:prstGeom>
        </p:spPr>
      </p:pic>
      <p:sp>
        <p:nvSpPr>
          <p:cNvPr id="42" name="Text 25">
            <a:extLst>
              <a:ext uri="{FF2B5EF4-FFF2-40B4-BE49-F238E27FC236}">
                <a16:creationId xmlns:a16="http://schemas.microsoft.com/office/drawing/2014/main" id="{212C53BB-87D6-4940-BA90-3A73B3455B55}"/>
              </a:ext>
            </a:extLst>
          </p:cNvPr>
          <p:cNvSpPr/>
          <p:nvPr/>
        </p:nvSpPr>
        <p:spPr>
          <a:xfrm>
            <a:off x="363387" y="3469438"/>
            <a:ext cx="5334117" cy="19157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lvl="0" indent="-285750" defTabSz="967618">
              <a:buClr>
                <a:srgbClr val="FF0032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latin typeface="MTS Wide Medium"/>
                <a:ea typeface="MTS Extended" panose="020B0306020102020303" pitchFamily="34" charset="0"/>
              </a:rPr>
              <a:t>Получили более </a:t>
            </a:r>
            <a:r>
              <a:rPr lang="ru-RU" sz="1600" b="1" dirty="0" smtClean="0">
                <a:solidFill>
                  <a:schemeClr val="bg1"/>
                </a:solidFill>
                <a:latin typeface="MTS Wide Medium"/>
                <a:ea typeface="MTS Extended" panose="020B0306020102020303" pitchFamily="34" charset="0"/>
              </a:rPr>
              <a:t>6000 </a:t>
            </a:r>
            <a:r>
              <a:rPr lang="ru-RU" sz="1600" b="1" dirty="0">
                <a:solidFill>
                  <a:schemeClr val="bg1"/>
                </a:solidFill>
                <a:latin typeface="MTS Wide Medium"/>
                <a:ea typeface="MTS Extended" panose="020B0306020102020303" pitchFamily="34" charset="0"/>
              </a:rPr>
              <a:t>заявок </a:t>
            </a:r>
            <a:r>
              <a:rPr lang="ru-RU" sz="1600" dirty="0">
                <a:solidFill>
                  <a:schemeClr val="bg1"/>
                </a:solidFill>
                <a:latin typeface="MTS Wide Medium"/>
                <a:ea typeface="MTS Extended" panose="020B0306020102020303" pitchFamily="34" charset="0"/>
              </a:rPr>
              <a:t>от кандидатов </a:t>
            </a:r>
            <a:r>
              <a:rPr lang="ru-RU" sz="1600" dirty="0" smtClean="0">
                <a:solidFill>
                  <a:schemeClr val="bg1"/>
                </a:solidFill>
                <a:latin typeface="MTS Wide Medium"/>
                <a:ea typeface="MTS Extended" panose="020B0306020102020303" pitchFamily="34" charset="0"/>
              </a:rPr>
              <a:t>на карьерном сайте</a:t>
            </a:r>
          </a:p>
          <a:p>
            <a:pPr marL="285750" lvl="0" indent="-285750" defTabSz="967618">
              <a:buClr>
                <a:srgbClr val="FF0032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latin typeface="MTS Wide Medium"/>
                <a:ea typeface="MTS Extended" panose="020B0306020102020303" pitchFamily="34" charset="0"/>
              </a:rPr>
              <a:t>Наняли </a:t>
            </a:r>
            <a:r>
              <a:rPr lang="ru-RU" sz="1600" b="1" dirty="0" smtClean="0">
                <a:solidFill>
                  <a:schemeClr val="bg1"/>
                </a:solidFill>
                <a:latin typeface="MTS Wide Medium"/>
                <a:ea typeface="MTS Extended" panose="020B0306020102020303" pitchFamily="34" charset="0"/>
              </a:rPr>
              <a:t>65 стажеров: </a:t>
            </a:r>
            <a:r>
              <a:rPr lang="ru-RU" sz="1600" dirty="0" smtClean="0">
                <a:solidFill>
                  <a:schemeClr val="bg1"/>
                </a:solidFill>
                <a:latin typeface="MTS Wide Medium"/>
                <a:ea typeface="MTS Extended" panose="020B0306020102020303" pitchFamily="34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MTS Wide Medium"/>
                <a:ea typeface="MTS Extended" panose="020B0306020102020303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MTS Wide Medium"/>
                <a:ea typeface="MTS Extended" panose="020B0306020102020303" pitchFamily="34" charset="0"/>
              </a:rPr>
              <a:t>Москва </a:t>
            </a:r>
            <a:r>
              <a:rPr lang="ru-RU" sz="1600" dirty="0">
                <a:solidFill>
                  <a:schemeClr val="bg1"/>
                </a:solidFill>
                <a:latin typeface="MTS Wide Medium"/>
                <a:ea typeface="MTS Extended" panose="020B0306020102020303" pitchFamily="34" charset="0"/>
              </a:rPr>
              <a:t>15, Регионы 50 </a:t>
            </a:r>
            <a:r>
              <a:rPr lang="ru-RU" sz="1600" dirty="0" smtClean="0">
                <a:solidFill>
                  <a:schemeClr val="bg1"/>
                </a:solidFill>
                <a:latin typeface="MTS Wide Medium"/>
                <a:ea typeface="MTS Extended" panose="020B0306020102020303" pitchFamily="34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MTS Wide Medium"/>
                <a:ea typeface="MTS Extended" panose="020B0306020102020303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MTS Wide Medium"/>
                <a:ea typeface="MTS Extended" panose="020B0306020102020303" pitchFamily="34" charset="0"/>
              </a:rPr>
              <a:t>28 школьников</a:t>
            </a:r>
            <a:r>
              <a:rPr lang="ru-RU" sz="1600" dirty="0">
                <a:solidFill>
                  <a:schemeClr val="bg1"/>
                </a:solidFill>
                <a:latin typeface="MTS Wide Medium"/>
                <a:ea typeface="MTS Extended" panose="020B0306020102020303" pitchFamily="34" charset="0"/>
              </a:rPr>
              <a:t>, 37 </a:t>
            </a:r>
            <a:r>
              <a:rPr lang="ru-RU" sz="1600" dirty="0" smtClean="0">
                <a:solidFill>
                  <a:schemeClr val="bg1"/>
                </a:solidFill>
                <a:latin typeface="MTS Wide Medium"/>
                <a:ea typeface="MTS Extended" panose="020B0306020102020303" pitchFamily="34" charset="0"/>
              </a:rPr>
              <a:t>студентов </a:t>
            </a:r>
          </a:p>
          <a:p>
            <a:pPr marL="285750" lvl="0" indent="-285750" defTabSz="967618">
              <a:buClr>
                <a:srgbClr val="FF0032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latin typeface="MTS Wide Medium"/>
                <a:ea typeface="MTS Extended" panose="020B0306020102020303" pitchFamily="34" charset="0"/>
              </a:rPr>
              <a:t>В Ростове-на-Дону наняли 3 стажера.</a:t>
            </a:r>
            <a:endParaRPr lang="ru-RU" sz="1400" dirty="0">
              <a:solidFill>
                <a:schemeClr val="bg1"/>
              </a:solidFill>
              <a:latin typeface="MTS Wide Medium"/>
              <a:ea typeface="MTS Extended" panose="020B0306020102020303" pitchFamily="34" charset="0"/>
            </a:endParaRPr>
          </a:p>
        </p:txBody>
      </p:sp>
      <p:sp>
        <p:nvSpPr>
          <p:cNvPr id="43" name="Shape 0">
            <a:extLst>
              <a:ext uri="{FF2B5EF4-FFF2-40B4-BE49-F238E27FC236}">
                <a16:creationId xmlns:a16="http://schemas.microsoft.com/office/drawing/2014/main" id="{2B04524B-8B13-7C47-8B0A-623F000D1027}"/>
              </a:ext>
            </a:extLst>
          </p:cNvPr>
          <p:cNvSpPr/>
          <p:nvPr/>
        </p:nvSpPr>
        <p:spPr>
          <a:xfrm>
            <a:off x="5948987" y="2514719"/>
            <a:ext cx="5058537" cy="4215851"/>
          </a:xfrm>
          <a:prstGeom prst="roundRect">
            <a:avLst>
              <a:gd name="adj" fmla="val 9000"/>
            </a:avLst>
          </a:prstGeom>
          <a:solidFill>
            <a:schemeClr val="bg1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 23">
            <a:extLst>
              <a:ext uri="{FF2B5EF4-FFF2-40B4-BE49-F238E27FC236}">
                <a16:creationId xmlns:a16="http://schemas.microsoft.com/office/drawing/2014/main" id="{C1D556AD-4A81-4360-98B0-5788D1C43A85}"/>
              </a:ext>
            </a:extLst>
          </p:cNvPr>
          <p:cNvSpPr/>
          <p:nvPr/>
        </p:nvSpPr>
        <p:spPr>
          <a:xfrm>
            <a:off x="6009868" y="2845171"/>
            <a:ext cx="4866418" cy="2956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 algn="ctr" defTabSz="914443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FF0032"/>
                </a:solidFill>
                <a:latin typeface="MTS Wide Medium"/>
              </a:rPr>
              <a:t>Страница проекта</a:t>
            </a:r>
            <a:endParaRPr lang="en-US" sz="2000" b="1" dirty="0">
              <a:solidFill>
                <a:srgbClr val="FF0032"/>
              </a:solidFill>
              <a:latin typeface="MTS Extended Medium"/>
              <a:ea typeface="MTS Wide Medium" panose="020B0306020102020303" pitchFamily="34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156" y="3239202"/>
            <a:ext cx="3040347" cy="304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3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итульники">
  <a:themeElements>
    <a:clrScheme name="МТС 20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0032"/>
      </a:accent1>
      <a:accent2>
        <a:srgbClr val="E983F3"/>
      </a:accent2>
      <a:accent3>
        <a:srgbClr val="5FCEFA"/>
      </a:accent3>
      <a:accent4>
        <a:srgbClr val="D8FEAF"/>
      </a:accent4>
      <a:accent5>
        <a:srgbClr val="8E5BDD"/>
      </a:accent5>
      <a:accent6>
        <a:srgbClr val="807FF7"/>
      </a:accent6>
      <a:hlink>
        <a:srgbClr val="2C2DF2"/>
      </a:hlink>
      <a:folHlink>
        <a:srgbClr val="367CE1"/>
      </a:folHlink>
    </a:clrScheme>
    <a:fontScheme name="МТС 2023">
      <a:majorFont>
        <a:latin typeface="MTS Extended Medium"/>
        <a:ea typeface=""/>
        <a:cs typeface=""/>
      </a:majorFont>
      <a:minorFont>
        <a:latin typeface="MTS Tex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>
              <a:lumMod val="75000"/>
            </a:schemeClr>
          </a:solidFill>
        </a:ln>
      </a:spPr>
      <a:bodyPr rtlCol="0" anchor="ctr"/>
      <a:lstStyle>
        <a:defPPr algn="ctr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buClr>
            <a:schemeClr val="accent1"/>
          </a:buCl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Шаблон НОВАЯ ВЕРСИЯ 09_06.pptx" id="{DB04B42C-E94A-4B8B-8A5D-09E2449561C8}" vid="{CD8CC013-EBE6-4178-A022-72C2AB1BD1F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171</Words>
  <Application>Microsoft Office PowerPoint</Application>
  <PresentationFormat>Широкоэкранный</PresentationFormat>
  <Paragraphs>33</Paragraphs>
  <Slides>4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5" baseType="lpstr">
      <vt:lpstr>Arial</vt:lpstr>
      <vt:lpstr>Calibri</vt:lpstr>
      <vt:lpstr>Calibri Light</vt:lpstr>
      <vt:lpstr>MTS Extended</vt:lpstr>
      <vt:lpstr>MTS Extended Medium</vt:lpstr>
      <vt:lpstr>MTS Text</vt:lpstr>
      <vt:lpstr>MTS Wide Medium</vt:lpstr>
      <vt:lpstr>Тема Office</vt:lpstr>
      <vt:lpstr>Титульники</vt:lpstr>
      <vt:lpstr>Office Theme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ПАО "МТС"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Чигрина Дарья</dc:creator>
  <cp:lastModifiedBy>Герасимова Александра</cp:lastModifiedBy>
  <cp:revision>17</cp:revision>
  <dcterms:created xsi:type="dcterms:W3CDTF">2025-08-08T09:52:12Z</dcterms:created>
  <dcterms:modified xsi:type="dcterms:W3CDTF">2025-08-28T06:27:37Z</dcterms:modified>
</cp:coreProperties>
</file>