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1" r:id="rId6"/>
    <p:sldId id="262" r:id="rId7"/>
    <p:sldId id="258" r:id="rId8"/>
    <p:sldId id="259" r:id="rId9"/>
    <p:sldId id="260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41A1-1DAE-4E2D-80FE-C2A089206D5E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7EAA-F00F-49FB-9C7F-26EB0DFA7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263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41A1-1DAE-4E2D-80FE-C2A089206D5E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7EAA-F00F-49FB-9C7F-26EB0DFA7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073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41A1-1DAE-4E2D-80FE-C2A089206D5E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7EAA-F00F-49FB-9C7F-26EB0DFA7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654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41A1-1DAE-4E2D-80FE-C2A089206D5E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7EAA-F00F-49FB-9C7F-26EB0DFA7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002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41A1-1DAE-4E2D-80FE-C2A089206D5E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7EAA-F00F-49FB-9C7F-26EB0DFA7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717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41A1-1DAE-4E2D-80FE-C2A089206D5E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7EAA-F00F-49FB-9C7F-26EB0DFA7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654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41A1-1DAE-4E2D-80FE-C2A089206D5E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7EAA-F00F-49FB-9C7F-26EB0DFA7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293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41A1-1DAE-4E2D-80FE-C2A089206D5E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7EAA-F00F-49FB-9C7F-26EB0DFA7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20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41A1-1DAE-4E2D-80FE-C2A089206D5E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7EAA-F00F-49FB-9C7F-26EB0DFA7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09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41A1-1DAE-4E2D-80FE-C2A089206D5E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7EAA-F00F-49FB-9C7F-26EB0DFA7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54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41A1-1DAE-4E2D-80FE-C2A089206D5E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7EAA-F00F-49FB-9C7F-26EB0DFA7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55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541A1-1DAE-4E2D-80FE-C2A089206D5E}" type="datetimeFigureOut">
              <a:rPr lang="ru-RU" smtClean="0"/>
              <a:t>02.09.2025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B7EAA-F00F-49FB-9C7F-26EB0DFA72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02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114" t="9220" r="1320" b="16268"/>
          <a:stretch/>
        </p:blipFill>
        <p:spPr>
          <a:xfrm>
            <a:off x="0" y="1510145"/>
            <a:ext cx="12193669" cy="53478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1" y="0"/>
            <a:ext cx="1471872" cy="1409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75" y="814239"/>
            <a:ext cx="1460355" cy="5700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056" y="876926"/>
            <a:ext cx="905164" cy="3814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816" y="677081"/>
            <a:ext cx="1647420" cy="78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94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68" t="8988" r="3315" b="16507"/>
          <a:stretch/>
        </p:blipFill>
        <p:spPr>
          <a:xfrm>
            <a:off x="167915" y="599689"/>
            <a:ext cx="11774704" cy="560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63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Акселератор проектов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8" y="1462295"/>
            <a:ext cx="2592248" cy="17281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442" y="1467532"/>
            <a:ext cx="2592248" cy="17281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8" y="4950692"/>
            <a:ext cx="2592248" cy="17281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87" y="1840985"/>
            <a:ext cx="6122555" cy="40817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241" y="4785102"/>
            <a:ext cx="2840632" cy="189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35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Школа молодого инженера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2" y="1755343"/>
            <a:ext cx="3719291" cy="24522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99" y="2916814"/>
            <a:ext cx="4350322" cy="24470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491" y="3796146"/>
            <a:ext cx="4350322" cy="244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94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Технологические субботы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4" t="16842" r="1165" b="17143"/>
          <a:stretch/>
        </p:blipFill>
        <p:spPr>
          <a:xfrm>
            <a:off x="187927" y="1958542"/>
            <a:ext cx="11816145" cy="459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65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Техническая научно-практическая конференция школьников и студентов «Старт в науку»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97" t="9625" r="927" b="24361"/>
          <a:stretch/>
        </p:blipFill>
        <p:spPr>
          <a:xfrm>
            <a:off x="406399" y="2124363"/>
            <a:ext cx="11661784" cy="451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78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964" t="16718" r="9647" b="16774"/>
          <a:stretch/>
        </p:blipFill>
        <p:spPr>
          <a:xfrm>
            <a:off x="539342" y="614507"/>
            <a:ext cx="11279571" cy="531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45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31" t="11016" r="8303" b="17617"/>
          <a:stretch/>
        </p:blipFill>
        <p:spPr>
          <a:xfrm>
            <a:off x="582589" y="494433"/>
            <a:ext cx="11350792" cy="571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70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24" y="314451"/>
            <a:ext cx="3013527" cy="35277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1" y="3528309"/>
            <a:ext cx="4888853" cy="30189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669" y="454220"/>
            <a:ext cx="3225849" cy="2989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656" y="3354197"/>
            <a:ext cx="5862346" cy="31931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3" y="235208"/>
            <a:ext cx="3411615" cy="34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1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18</Words>
  <Application>Microsoft Office PowerPoint</Application>
  <PresentationFormat>Широкоэкранный</PresentationFormat>
  <Paragraphs>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Акселератор проектов</vt:lpstr>
      <vt:lpstr>Школа молодого инженера</vt:lpstr>
      <vt:lpstr>Технологические субботы</vt:lpstr>
      <vt:lpstr>Техническая научно-практическая конференция школьников и студентов «Старт в науку»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2025-09-02T19:19:39Z</dcterms:created>
  <dcterms:modified xsi:type="dcterms:W3CDTF">2025-09-02T20:00:13Z</dcterms:modified>
</cp:coreProperties>
</file>