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71" r:id="rId1"/>
  </p:sldMasterIdLst>
  <p:notesMasterIdLst>
    <p:notesMasterId r:id="rId13"/>
  </p:notesMasterIdLst>
  <p:handoutMasterIdLst>
    <p:handoutMasterId r:id="rId14"/>
  </p:handoutMasterIdLst>
  <p:sldIdLst>
    <p:sldId id="400" r:id="rId2"/>
    <p:sldId id="401" r:id="rId3"/>
    <p:sldId id="402" r:id="rId4"/>
    <p:sldId id="403" r:id="rId5"/>
    <p:sldId id="405" r:id="rId6"/>
    <p:sldId id="404" r:id="rId7"/>
    <p:sldId id="406" r:id="rId8"/>
    <p:sldId id="407" r:id="rId9"/>
    <p:sldId id="408" r:id="rId10"/>
    <p:sldId id="409" r:id="rId11"/>
    <p:sldId id="41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12C8C85-51F0-491E-9774-3900AFEF0FD7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27" autoAdjust="0"/>
    <p:restoredTop sz="95928" autoAdjust="0"/>
  </p:normalViewPr>
  <p:slideViewPr>
    <p:cSldViewPr snapToGrid="0">
      <p:cViewPr varScale="1">
        <p:scale>
          <a:sx n="111" d="100"/>
          <a:sy n="111" d="100"/>
        </p:scale>
        <p:origin x="348" y="90"/>
      </p:cViewPr>
      <p:guideLst/>
    </p:cSldViewPr>
  </p:slideViewPr>
  <p:outlineViewPr>
    <p:cViewPr>
      <p:scale>
        <a:sx n="33" d="100"/>
        <a:sy n="33" d="100"/>
      </p:scale>
      <p:origin x="0" y="-39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83" d="100"/>
          <a:sy n="83" d="100"/>
        </p:scale>
        <p:origin x="3284" y="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54ACDB4-642F-4F82-9C8D-2DC384BF8F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BB06E6-7341-4F07-8285-8B35565B99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C4456-0E88-4EB2-8FDA-8240F984B54A}" type="datetimeFigureOut">
              <a:rPr lang="en-US" smtClean="0"/>
              <a:t>9/11/2025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C88C94-6E7C-4506-82BE-23DAD04DCE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A5C082-911A-46EA-8DF6-A63F9F9E0A6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086C9-2826-46AE-BD8E-F12CB3F9C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910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E9994-CBF9-4364-B2D1-761774B9F53C}" type="datetimeFigureOut">
              <a:rPr lang="en-US" smtClean="0"/>
              <a:t>9/11/2025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D0BC5-116C-42CF-8B28-245F66D506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818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D0BC5-116C-42CF-8B28-245F66D506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740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D0BC5-116C-42CF-8B28-245F66D506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047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1664B-DDD2-3ADB-3879-44E09CB16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F50F7C-A6CA-AF85-7959-F9FCD630B4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62B188-FF93-B948-DE65-41D8DB6B36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BC6BBE-B464-27DA-E0CA-EB6E19BEAD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D0BC5-116C-42CF-8B28-245F66D506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68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3E68AC08-60AB-59E0-DA8F-498C9F26A0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7393" t="46146"/>
          <a:stretch>
            <a:fillRect/>
          </a:stretch>
        </p:blipFill>
        <p:spPr>
          <a:xfrm rot="10431885">
            <a:off x="8397863" y="4155450"/>
            <a:ext cx="3961007" cy="2910382"/>
          </a:xfrm>
          <a:custGeom>
            <a:avLst/>
            <a:gdLst>
              <a:gd name="connsiteX0" fmla="*/ 0 w 3961007"/>
              <a:gd name="connsiteY0" fmla="*/ 2910382 h 2910382"/>
              <a:gd name="connsiteX1" fmla="*/ 312841 w 3961007"/>
              <a:gd name="connsiteY1" fmla="*/ 0 h 2910382"/>
              <a:gd name="connsiteX2" fmla="*/ 3961007 w 3961007"/>
              <a:gd name="connsiteY2" fmla="*/ 392147 h 2910382"/>
              <a:gd name="connsiteX3" fmla="*/ 3961007 w 3961007"/>
              <a:gd name="connsiteY3" fmla="*/ 2910382 h 291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1007" h="2910382">
                <a:moveTo>
                  <a:pt x="0" y="2910382"/>
                </a:moveTo>
                <a:lnTo>
                  <a:pt x="312841" y="0"/>
                </a:lnTo>
                <a:lnTo>
                  <a:pt x="3961007" y="392147"/>
                </a:lnTo>
                <a:lnTo>
                  <a:pt x="3961007" y="2910382"/>
                </a:lnTo>
                <a:close/>
              </a:path>
            </a:pathLst>
          </a:cu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CCAAD79-0F28-E27E-3415-F91C82E2B7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3130" r="12599" b="51253"/>
          <a:stretch>
            <a:fillRect/>
          </a:stretch>
        </p:blipFill>
        <p:spPr>
          <a:xfrm rot="13235627">
            <a:off x="6807312" y="-837779"/>
            <a:ext cx="7519564" cy="3715398"/>
          </a:xfrm>
          <a:custGeom>
            <a:avLst/>
            <a:gdLst>
              <a:gd name="connsiteX0" fmla="*/ 7519564 w 7519564"/>
              <a:gd name="connsiteY0" fmla="*/ 0 h 3715398"/>
              <a:gd name="connsiteX1" fmla="*/ 3183782 w 7519564"/>
              <a:gd name="connsiteY1" fmla="*/ 3715398 h 3715398"/>
              <a:gd name="connsiteX2" fmla="*/ 0 w 7519564"/>
              <a:gd name="connsiteY2" fmla="*/ 0 h 3715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19564" h="3715398">
                <a:moveTo>
                  <a:pt x="7519564" y="0"/>
                </a:moveTo>
                <a:lnTo>
                  <a:pt x="3183782" y="371539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41BBD38-60F1-DEF8-CA7D-5DB3E2D5EF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t="80069"/>
          <a:stretch>
            <a:fillRect/>
          </a:stretch>
        </p:blipFill>
        <p:spPr>
          <a:xfrm rot="10800000">
            <a:off x="-238765" y="5718856"/>
            <a:ext cx="7493958" cy="1151336"/>
          </a:xfrm>
          <a:custGeom>
            <a:avLst/>
            <a:gdLst>
              <a:gd name="connsiteX0" fmla="*/ 7493958 w 7493958"/>
              <a:gd name="connsiteY0" fmla="*/ 1151336 h 1151336"/>
              <a:gd name="connsiteX1" fmla="*/ 0 w 7493958"/>
              <a:gd name="connsiteY1" fmla="*/ 1151336 h 1151336"/>
              <a:gd name="connsiteX2" fmla="*/ 0 w 7493958"/>
              <a:gd name="connsiteY2" fmla="*/ 0 h 1151336"/>
              <a:gd name="connsiteX3" fmla="*/ 7493958 w 7493958"/>
              <a:gd name="connsiteY3" fmla="*/ 0 h 115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3958" h="1151336">
                <a:moveTo>
                  <a:pt x="7493958" y="1151336"/>
                </a:moveTo>
                <a:lnTo>
                  <a:pt x="0" y="1151336"/>
                </a:lnTo>
                <a:lnTo>
                  <a:pt x="0" y="0"/>
                </a:lnTo>
                <a:lnTo>
                  <a:pt x="7493958" y="0"/>
                </a:lnTo>
                <a:close/>
              </a:path>
            </a:pathLst>
          </a:cu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EE6B663-76A9-99E3-003F-54C0C9C759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r="22607" b="41886"/>
          <a:stretch>
            <a:fillRect/>
          </a:stretch>
        </p:blipFill>
        <p:spPr>
          <a:xfrm rot="7076154">
            <a:off x="-2918822" y="602036"/>
            <a:ext cx="7976987" cy="4617239"/>
          </a:xfrm>
          <a:custGeom>
            <a:avLst/>
            <a:gdLst>
              <a:gd name="connsiteX0" fmla="*/ 0 w 7976987"/>
              <a:gd name="connsiteY0" fmla="*/ 999998 h 4617239"/>
              <a:gd name="connsiteX1" fmla="*/ 0 w 7976987"/>
              <a:gd name="connsiteY1" fmla="*/ 0 h 4617239"/>
              <a:gd name="connsiteX2" fmla="*/ 7232280 w 7976987"/>
              <a:gd name="connsiteY2" fmla="*/ 0 h 4617239"/>
              <a:gd name="connsiteX3" fmla="*/ 7976987 w 7976987"/>
              <a:gd name="connsiteY3" fmla="*/ 1404379 h 4617239"/>
              <a:gd name="connsiteX4" fmla="*/ 1918134 w 7976987"/>
              <a:gd name="connsiteY4" fmla="*/ 4617239 h 461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6987" h="4617239">
                <a:moveTo>
                  <a:pt x="0" y="999998"/>
                </a:moveTo>
                <a:lnTo>
                  <a:pt x="0" y="0"/>
                </a:lnTo>
                <a:lnTo>
                  <a:pt x="7232280" y="0"/>
                </a:lnTo>
                <a:lnTo>
                  <a:pt x="7976987" y="1404379"/>
                </a:lnTo>
                <a:lnTo>
                  <a:pt x="1918134" y="4617239"/>
                </a:lnTo>
                <a:close/>
              </a:path>
            </a:pathLst>
          </a:custGeom>
        </p:spPr>
      </p:pic>
      <p:sp>
        <p:nvSpPr>
          <p:cNvPr id="10" name="Freeform 8">
            <a:extLst>
              <a:ext uri="{FF2B5EF4-FFF2-40B4-BE49-F238E27FC236}">
                <a16:creationId xmlns:a16="http://schemas.microsoft.com/office/drawing/2014/main" id="{94A85E6B-D9D6-122C-BE65-44FDAEAF05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567895" y="0"/>
            <a:ext cx="2938406" cy="614238"/>
          </a:xfrm>
          <a:custGeom>
            <a:avLst/>
            <a:gdLst>
              <a:gd name="connsiteX0" fmla="*/ 0 w 2938406"/>
              <a:gd name="connsiteY0" fmla="*/ 0 h 614238"/>
              <a:gd name="connsiteX1" fmla="*/ 2938406 w 2938406"/>
              <a:gd name="connsiteY1" fmla="*/ 0 h 614238"/>
              <a:gd name="connsiteX2" fmla="*/ 2930135 w 2938406"/>
              <a:gd name="connsiteY2" fmla="*/ 9100 h 614238"/>
              <a:gd name="connsiteX3" fmla="*/ 1469203 w 2938406"/>
              <a:gd name="connsiteY3" fmla="*/ 614238 h 614238"/>
              <a:gd name="connsiteX4" fmla="*/ 8271 w 2938406"/>
              <a:gd name="connsiteY4" fmla="*/ 9100 h 614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8406" h="614238">
                <a:moveTo>
                  <a:pt x="0" y="0"/>
                </a:moveTo>
                <a:lnTo>
                  <a:pt x="2938406" y="0"/>
                </a:lnTo>
                <a:lnTo>
                  <a:pt x="2930135" y="9100"/>
                </a:lnTo>
                <a:cubicBezTo>
                  <a:pt x="2556250" y="382985"/>
                  <a:pt x="2039733" y="614238"/>
                  <a:pt x="1469203" y="614238"/>
                </a:cubicBezTo>
                <a:cubicBezTo>
                  <a:pt x="898674" y="614238"/>
                  <a:pt x="382156" y="382985"/>
                  <a:pt x="8271" y="91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id="{F0363563-C230-8255-8A77-C6F5DC02E1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C76131-1AAA-1028-5EA8-E8A5703C39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5924" y="1463040"/>
            <a:ext cx="10360152" cy="4471416"/>
          </a:xfrm>
        </p:spPr>
        <p:txBody>
          <a:bodyPr>
            <a:noAutofit/>
          </a:bodyPr>
          <a:lstStyle>
            <a:lvl1pPr algn="ctr">
              <a:lnSpc>
                <a:spcPct val="75000"/>
              </a:lnSpc>
              <a:defRPr sz="4800" cap="all" spc="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423761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Imag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FBD2995-6344-0C11-3D12-6B4C7A5F2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921979" y="834643"/>
            <a:ext cx="55689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lock Arc 8">
            <a:extLst>
              <a:ext uri="{FF2B5EF4-FFF2-40B4-BE49-F238E27FC236}">
                <a16:creationId xmlns:a16="http://schemas.microsoft.com/office/drawing/2014/main" id="{1CA7618C-E262-114D-F36B-190A5C994B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49B6E6B-2A0F-CE8A-E5C4-DD990D43D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372" y="536984"/>
            <a:ext cx="4987598" cy="179459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 sz="3200" spc="3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2F7C452-F8B7-9780-039C-30CEF6E83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4050" y="155448"/>
            <a:ext cx="4164972" cy="47167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r">
              <a:defRPr sz="1200" spc="3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CA2FC66-19AF-2F4C-EFFA-F968C9354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21" y="155448"/>
            <a:ext cx="348039" cy="471672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ED64F80-2CCD-28E9-12D1-CFA0E29529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96488" y="2377875"/>
            <a:ext cx="4627866" cy="4300717"/>
          </a:xfrm>
        </p:spPr>
        <p:txBody>
          <a:bodyPr lIns="0" tIns="0"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8B70107-5AE5-7117-0F14-6BF9DD30CB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16613" y="835025"/>
            <a:ext cx="5575300" cy="603091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84570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20">
            <a:extLst>
              <a:ext uri="{FF2B5EF4-FFF2-40B4-BE49-F238E27FC236}">
                <a16:creationId xmlns:a16="http://schemas.microsoft.com/office/drawing/2014/main" id="{F6276F98-083C-C436-D4E0-BB6B1D6178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3810562"/>
            <a:ext cx="3505512" cy="3047438"/>
          </a:xfrm>
          <a:custGeom>
            <a:avLst/>
            <a:gdLst>
              <a:gd name="connsiteX0" fmla="*/ 140070 w 3505512"/>
              <a:gd name="connsiteY0" fmla="*/ 84 h 3047438"/>
              <a:gd name="connsiteX1" fmla="*/ 378078 w 3505512"/>
              <a:gd name="connsiteY1" fmla="*/ 26868 h 3047438"/>
              <a:gd name="connsiteX2" fmla="*/ 2124544 w 3505512"/>
              <a:gd name="connsiteY2" fmla="*/ 1868599 h 3047438"/>
              <a:gd name="connsiteX3" fmla="*/ 3503411 w 3505512"/>
              <a:gd name="connsiteY3" fmla="*/ 3038169 h 3047438"/>
              <a:gd name="connsiteX4" fmla="*/ 3505512 w 3505512"/>
              <a:gd name="connsiteY4" fmla="*/ 3047438 h 3047438"/>
              <a:gd name="connsiteX5" fmla="*/ 0 w 3505512"/>
              <a:gd name="connsiteY5" fmla="*/ 3047438 h 3047438"/>
              <a:gd name="connsiteX6" fmla="*/ 0 w 3505512"/>
              <a:gd name="connsiteY6" fmla="*/ 9356 h 3047438"/>
              <a:gd name="connsiteX7" fmla="*/ 32906 w 3505512"/>
              <a:gd name="connsiteY7" fmla="*/ 4358 h 3047438"/>
              <a:gd name="connsiteX8" fmla="*/ 140070 w 3505512"/>
              <a:gd name="connsiteY8" fmla="*/ 84 h 304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05512" h="3047438">
                <a:moveTo>
                  <a:pt x="140070" y="84"/>
                </a:moveTo>
                <a:cubicBezTo>
                  <a:pt x="214085" y="1007"/>
                  <a:pt x="293301" y="9629"/>
                  <a:pt x="378078" y="26868"/>
                </a:cubicBezTo>
                <a:cubicBezTo>
                  <a:pt x="1074806" y="168586"/>
                  <a:pt x="1202169" y="1352919"/>
                  <a:pt x="2124544" y="1868599"/>
                </a:cubicBezTo>
                <a:cubicBezTo>
                  <a:pt x="2570800" y="2118122"/>
                  <a:pt x="3301901" y="2354692"/>
                  <a:pt x="3503411" y="3038169"/>
                </a:cubicBezTo>
                <a:lnTo>
                  <a:pt x="3505512" y="3047438"/>
                </a:lnTo>
                <a:lnTo>
                  <a:pt x="0" y="3047438"/>
                </a:lnTo>
                <a:lnTo>
                  <a:pt x="0" y="9356"/>
                </a:lnTo>
                <a:lnTo>
                  <a:pt x="32906" y="4358"/>
                </a:lnTo>
                <a:cubicBezTo>
                  <a:pt x="67357" y="1086"/>
                  <a:pt x="103063" y="-377"/>
                  <a:pt x="140070" y="84"/>
                </a:cubicBezTo>
                <a:close/>
              </a:path>
            </a:pathLst>
          </a:custGeom>
          <a:solidFill>
            <a:schemeClr val="accent5"/>
          </a:solidFill>
          <a:ln w="222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FBD2995-6344-0C11-3D12-6B4C7A5F2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921979" y="834643"/>
            <a:ext cx="55689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lock Arc 8">
            <a:extLst>
              <a:ext uri="{FF2B5EF4-FFF2-40B4-BE49-F238E27FC236}">
                <a16:creationId xmlns:a16="http://schemas.microsoft.com/office/drawing/2014/main" id="{1CA7618C-E262-114D-F36B-190A5C994B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49B6E6B-2A0F-CE8A-E5C4-DD990D43D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372" y="536983"/>
            <a:ext cx="4987598" cy="180616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 sz="3200" spc="3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2F7C452-F8B7-9780-039C-30CEF6E83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4050" y="155448"/>
            <a:ext cx="4164972" cy="47167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r">
              <a:defRPr sz="1200" spc="3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CA2FC66-19AF-2F4C-EFFA-F968C9354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21" y="155448"/>
            <a:ext cx="348039" cy="471672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ED64F80-2CCD-28E9-12D1-CFA0E29529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687333" y="2377871"/>
            <a:ext cx="4292202" cy="435940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CB9E0096-D944-5245-13D4-92814D4D59C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318385" y="2377871"/>
            <a:ext cx="4172575" cy="435940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26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FBD2995-6344-0C11-3D12-6B4C7A5F2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921979" y="834643"/>
            <a:ext cx="55689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lock Arc 8">
            <a:extLst>
              <a:ext uri="{FF2B5EF4-FFF2-40B4-BE49-F238E27FC236}">
                <a16:creationId xmlns:a16="http://schemas.microsoft.com/office/drawing/2014/main" id="{1CA7618C-E262-114D-F36B-190A5C994B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49B6E6B-2A0F-CE8A-E5C4-DD990D43D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372" y="536983"/>
            <a:ext cx="4987598" cy="180616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 sz="3200" spc="3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2F7C452-F8B7-9780-039C-30CEF6E83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4050" y="155448"/>
            <a:ext cx="4164972" cy="47167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r">
              <a:defRPr sz="1200" spc="3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CA2FC66-19AF-2F4C-EFFA-F968C9354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21" y="155448"/>
            <a:ext cx="348039" cy="471672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ED64F80-2CCD-28E9-12D1-CFA0E29529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0323" y="2366300"/>
            <a:ext cx="3536078" cy="3588330"/>
          </a:xfrm>
        </p:spPr>
        <p:txBody>
          <a:bodyPr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/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23945778-2B6F-930D-51C8-417685BC4E19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4673600" y="2366300"/>
            <a:ext cx="6816725" cy="35877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253627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FBD2995-6344-0C11-3D12-6B4C7A5F2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921979" y="834643"/>
            <a:ext cx="55689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lock Arc 8">
            <a:extLst>
              <a:ext uri="{FF2B5EF4-FFF2-40B4-BE49-F238E27FC236}">
                <a16:creationId xmlns:a16="http://schemas.microsoft.com/office/drawing/2014/main" id="{1CA7618C-E262-114D-F36B-190A5C994B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49B6E6B-2A0F-CE8A-E5C4-DD990D43D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372" y="536983"/>
            <a:ext cx="4987598" cy="180616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 sz="3200" spc="3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2F7C452-F8B7-9780-039C-30CEF6E83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4050" y="155448"/>
            <a:ext cx="4164972" cy="47167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r">
              <a:defRPr sz="1200" spc="3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CA2FC66-19AF-2F4C-EFFA-F968C9354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21" y="155448"/>
            <a:ext cx="348039" cy="471672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23945778-2B6F-930D-51C8-417685BC4E19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98376" y="2366300"/>
            <a:ext cx="10791949" cy="35877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299816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90D34EE-F9DA-E443-4A73-7A028CD1DC77}"/>
              </a:ext>
            </a:extLst>
          </p:cNvPr>
          <p:cNvSpPr/>
          <p:nvPr userDrawn="1"/>
        </p:nvSpPr>
        <p:spPr>
          <a:xfrm>
            <a:off x="6576005" y="6244034"/>
            <a:ext cx="5128931" cy="613967"/>
          </a:xfrm>
          <a:custGeom>
            <a:avLst/>
            <a:gdLst>
              <a:gd name="connsiteX0" fmla="*/ 4291965 w 5128931"/>
              <a:gd name="connsiteY0" fmla="*/ 60 h 613967"/>
              <a:gd name="connsiteX1" fmla="*/ 4666198 w 5128931"/>
              <a:gd name="connsiteY1" fmla="*/ 89254 h 613967"/>
              <a:gd name="connsiteX2" fmla="*/ 5101197 w 5128931"/>
              <a:gd name="connsiteY2" fmla="*/ 537690 h 613967"/>
              <a:gd name="connsiteX3" fmla="*/ 5128931 w 5128931"/>
              <a:gd name="connsiteY3" fmla="*/ 613967 h 613967"/>
              <a:gd name="connsiteX4" fmla="*/ 0 w 5128931"/>
              <a:gd name="connsiteY4" fmla="*/ 613967 h 613967"/>
              <a:gd name="connsiteX5" fmla="*/ 15614 w 5128931"/>
              <a:gd name="connsiteY5" fmla="*/ 593375 h 613967"/>
              <a:gd name="connsiteX6" fmla="*/ 81739 w 5128931"/>
              <a:gd name="connsiteY6" fmla="*/ 517786 h 613967"/>
              <a:gd name="connsiteX7" fmla="*/ 2139708 w 5128931"/>
              <a:gd name="connsiteY7" fmla="*/ 331996 h 613967"/>
              <a:gd name="connsiteX8" fmla="*/ 4291965 w 5128931"/>
              <a:gd name="connsiteY8" fmla="*/ 60 h 613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28931" h="613967">
                <a:moveTo>
                  <a:pt x="4291965" y="60"/>
                </a:moveTo>
                <a:cubicBezTo>
                  <a:pt x="4425259" y="-1390"/>
                  <a:pt x="4550210" y="23536"/>
                  <a:pt x="4666198" y="89254"/>
                </a:cubicBezTo>
                <a:cubicBezTo>
                  <a:pt x="4891999" y="217207"/>
                  <a:pt x="5029133" y="370815"/>
                  <a:pt x="5101197" y="537690"/>
                </a:cubicBezTo>
                <a:lnTo>
                  <a:pt x="5128931" y="613967"/>
                </a:lnTo>
                <a:lnTo>
                  <a:pt x="0" y="613967"/>
                </a:lnTo>
                <a:lnTo>
                  <a:pt x="15614" y="593375"/>
                </a:lnTo>
                <a:cubicBezTo>
                  <a:pt x="37505" y="566465"/>
                  <a:pt x="59606" y="541212"/>
                  <a:pt x="81739" y="517786"/>
                </a:cubicBezTo>
                <a:cubicBezTo>
                  <a:pt x="726324" y="-164414"/>
                  <a:pt x="1567784" y="212292"/>
                  <a:pt x="2139708" y="331996"/>
                </a:cubicBezTo>
                <a:cubicBezTo>
                  <a:pt x="2980088" y="507931"/>
                  <a:pt x="3714356" y="6344"/>
                  <a:pt x="4291965" y="60"/>
                </a:cubicBezTo>
                <a:close/>
              </a:path>
            </a:pathLst>
          </a:custGeom>
          <a:solidFill>
            <a:schemeClr val="accent1"/>
          </a:solidFill>
          <a:ln w="2373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BA1AC28-AEBA-F273-D81B-DCB3F7595C06}"/>
              </a:ext>
            </a:extLst>
          </p:cNvPr>
          <p:cNvSpPr/>
          <p:nvPr userDrawn="1"/>
        </p:nvSpPr>
        <p:spPr>
          <a:xfrm>
            <a:off x="11450906" y="3547173"/>
            <a:ext cx="741094" cy="3164819"/>
          </a:xfrm>
          <a:custGeom>
            <a:avLst/>
            <a:gdLst>
              <a:gd name="connsiteX0" fmla="*/ 741094 w 741094"/>
              <a:gd name="connsiteY0" fmla="*/ 0 h 3164819"/>
              <a:gd name="connsiteX1" fmla="*/ 741094 w 741094"/>
              <a:gd name="connsiteY1" fmla="*/ 3164819 h 3164819"/>
              <a:gd name="connsiteX2" fmla="*/ 696311 w 741094"/>
              <a:gd name="connsiteY2" fmla="*/ 3128887 h 3164819"/>
              <a:gd name="connsiteX3" fmla="*/ 66029 w 741094"/>
              <a:gd name="connsiteY3" fmla="*/ 2098526 h 3164819"/>
              <a:gd name="connsiteX4" fmla="*/ 659081 w 741094"/>
              <a:gd name="connsiteY4" fmla="*/ 69283 h 316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094" h="3164819">
                <a:moveTo>
                  <a:pt x="741094" y="0"/>
                </a:moveTo>
                <a:lnTo>
                  <a:pt x="741094" y="3164819"/>
                </a:lnTo>
                <a:lnTo>
                  <a:pt x="696311" y="3128887"/>
                </a:lnTo>
                <a:cubicBezTo>
                  <a:pt x="398216" y="2865259"/>
                  <a:pt x="172941" y="2512853"/>
                  <a:pt x="66029" y="2098526"/>
                </a:cubicBezTo>
                <a:cubicBezTo>
                  <a:pt x="-129976" y="1338929"/>
                  <a:pt x="122879" y="568970"/>
                  <a:pt x="659081" y="6928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id="{BEF5AD5C-8D5B-14F6-F688-592B022821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343CA5-4CA0-41D9-7ED0-D8D9D96A1D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3657600"/>
          </a:xfrm>
        </p:spPr>
        <p:txBody>
          <a:bodyPr anchor="b">
            <a:noAutofit/>
          </a:bodyPr>
          <a:lstStyle>
            <a:lvl1pPr algn="ctr">
              <a:lnSpc>
                <a:spcPct val="75000"/>
              </a:lnSpc>
              <a:defRPr sz="5400" cap="all" spc="6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FB058F7-2BE2-A189-1B03-F472C551088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630363" y="5006113"/>
            <a:ext cx="8931275" cy="172085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/>
            </a:lvl1pPr>
            <a:lvl2pPr marL="457200" indent="0" algn="ctr">
              <a:spcBef>
                <a:spcPts val="0"/>
              </a:spcBef>
              <a:buNone/>
              <a:defRPr/>
            </a:lvl2pPr>
            <a:lvl3pPr marL="914400" indent="0" algn="ctr">
              <a:spcBef>
                <a:spcPts val="0"/>
              </a:spcBef>
              <a:buNone/>
              <a:defRPr/>
            </a:lvl3pPr>
            <a:lvl4pPr marL="1371600" indent="0" algn="ctr">
              <a:spcBef>
                <a:spcPts val="0"/>
              </a:spcBef>
              <a:buNone/>
              <a:defRPr/>
            </a:lvl4pPr>
            <a:lvl5pPr marL="1828800" indent="0" algn="ctr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4DA6858-F008-49D8-3E6E-18FE128912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61920" b="49138"/>
          <a:stretch>
            <a:fillRect/>
          </a:stretch>
        </p:blipFill>
        <p:spPr>
          <a:xfrm rot="10800000" flipH="1" flipV="1">
            <a:off x="-9638" y="3945640"/>
            <a:ext cx="2853725" cy="2938093"/>
          </a:xfrm>
          <a:custGeom>
            <a:avLst/>
            <a:gdLst>
              <a:gd name="connsiteX0" fmla="*/ 0 w 2853725"/>
              <a:gd name="connsiteY0" fmla="*/ 0 h 2938093"/>
              <a:gd name="connsiteX1" fmla="*/ 2853725 w 2853725"/>
              <a:gd name="connsiteY1" fmla="*/ 0 h 2938093"/>
              <a:gd name="connsiteX2" fmla="*/ 2853725 w 2853725"/>
              <a:gd name="connsiteY2" fmla="*/ 2938093 h 2938093"/>
              <a:gd name="connsiteX3" fmla="*/ 0 w 2853725"/>
              <a:gd name="connsiteY3" fmla="*/ 2938093 h 2938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3725" h="2938093">
                <a:moveTo>
                  <a:pt x="0" y="0"/>
                </a:moveTo>
                <a:lnTo>
                  <a:pt x="2853725" y="0"/>
                </a:lnTo>
                <a:lnTo>
                  <a:pt x="2853725" y="2938093"/>
                </a:lnTo>
                <a:lnTo>
                  <a:pt x="0" y="2938093"/>
                </a:ln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D697063-5A37-7E43-799C-8864FD42BAAC}"/>
              </a:ext>
            </a:extLst>
          </p:cNvPr>
          <p:cNvSpPr/>
          <p:nvPr userDrawn="1"/>
        </p:nvSpPr>
        <p:spPr>
          <a:xfrm>
            <a:off x="9063204" y="0"/>
            <a:ext cx="3128797" cy="2679752"/>
          </a:xfrm>
          <a:custGeom>
            <a:avLst/>
            <a:gdLst>
              <a:gd name="connsiteX0" fmla="*/ 3128797 w 3128797"/>
              <a:gd name="connsiteY0" fmla="*/ 879358 h 2679752"/>
              <a:gd name="connsiteX1" fmla="*/ 3128797 w 3128797"/>
              <a:gd name="connsiteY1" fmla="*/ 2679752 h 2679752"/>
              <a:gd name="connsiteX2" fmla="*/ 3059267 w 3128797"/>
              <a:gd name="connsiteY2" fmla="*/ 2608151 h 2679752"/>
              <a:gd name="connsiteX3" fmla="*/ 2764395 w 3128797"/>
              <a:gd name="connsiteY3" fmla="*/ 1724021 h 2679752"/>
              <a:gd name="connsiteX4" fmla="*/ 3093998 w 3128797"/>
              <a:gd name="connsiteY4" fmla="*/ 985035 h 2679752"/>
              <a:gd name="connsiteX5" fmla="*/ 0 w 3128797"/>
              <a:gd name="connsiteY5" fmla="*/ 0 h 2679752"/>
              <a:gd name="connsiteX6" fmla="*/ 3128797 w 3128797"/>
              <a:gd name="connsiteY6" fmla="*/ 0 h 2679752"/>
              <a:gd name="connsiteX7" fmla="*/ 3128797 w 3128797"/>
              <a:gd name="connsiteY7" fmla="*/ 550788 h 2679752"/>
              <a:gd name="connsiteX8" fmla="*/ 3123603 w 3128797"/>
              <a:gd name="connsiteY8" fmla="*/ 534564 h 2679752"/>
              <a:gd name="connsiteX9" fmla="*/ 1737201 w 3128797"/>
              <a:gd name="connsiteY9" fmla="*/ 374784 h 2679752"/>
              <a:gd name="connsiteX10" fmla="*/ 534991 w 3128797"/>
              <a:gd name="connsiteY10" fmla="*/ 378865 h 2679752"/>
              <a:gd name="connsiteX11" fmla="*/ 147047 w 3128797"/>
              <a:gd name="connsiteY11" fmla="*/ 143968 h 267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28797" h="2679752">
                <a:moveTo>
                  <a:pt x="3128797" y="879358"/>
                </a:moveTo>
                <a:lnTo>
                  <a:pt x="3128797" y="2679752"/>
                </a:lnTo>
                <a:lnTo>
                  <a:pt x="3059267" y="2608151"/>
                </a:lnTo>
                <a:cubicBezTo>
                  <a:pt x="2845801" y="2364562"/>
                  <a:pt x="2737482" y="2047511"/>
                  <a:pt x="2764395" y="1724021"/>
                </a:cubicBezTo>
                <a:cubicBezTo>
                  <a:pt x="2789869" y="1485736"/>
                  <a:pt x="2988975" y="1235917"/>
                  <a:pt x="3093998" y="985035"/>
                </a:cubicBezTo>
                <a:close/>
                <a:moveTo>
                  <a:pt x="0" y="0"/>
                </a:moveTo>
                <a:lnTo>
                  <a:pt x="3128797" y="0"/>
                </a:lnTo>
                <a:lnTo>
                  <a:pt x="3128797" y="550788"/>
                </a:lnTo>
                <a:lnTo>
                  <a:pt x="3123603" y="534564"/>
                </a:lnTo>
                <a:cubicBezTo>
                  <a:pt x="2933666" y="80785"/>
                  <a:pt x="2078477" y="268334"/>
                  <a:pt x="1737201" y="374784"/>
                </a:cubicBezTo>
                <a:cubicBezTo>
                  <a:pt x="1414305" y="472235"/>
                  <a:pt x="872573" y="510694"/>
                  <a:pt x="534991" y="378865"/>
                </a:cubicBezTo>
                <a:cubicBezTo>
                  <a:pt x="393838" y="323373"/>
                  <a:pt x="264165" y="243263"/>
                  <a:pt x="147047" y="143968"/>
                </a:cubicBezTo>
                <a:close/>
              </a:path>
            </a:pathLst>
          </a:custGeom>
          <a:solidFill>
            <a:schemeClr val="accent3"/>
          </a:solidFill>
          <a:ln w="4025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8CB1A0F-CA1C-711E-F4D9-F402746EC55D}"/>
              </a:ext>
            </a:extLst>
          </p:cNvPr>
          <p:cNvSpPr/>
          <p:nvPr userDrawn="1"/>
        </p:nvSpPr>
        <p:spPr>
          <a:xfrm>
            <a:off x="-9637" y="1"/>
            <a:ext cx="2617625" cy="3478627"/>
          </a:xfrm>
          <a:custGeom>
            <a:avLst/>
            <a:gdLst>
              <a:gd name="connsiteX0" fmla="*/ 0 w 2617625"/>
              <a:gd name="connsiteY0" fmla="*/ 0 h 3478627"/>
              <a:gd name="connsiteX1" fmla="*/ 2617625 w 2617625"/>
              <a:gd name="connsiteY1" fmla="*/ 0 h 3478627"/>
              <a:gd name="connsiteX2" fmla="*/ 2553291 w 2617625"/>
              <a:gd name="connsiteY2" fmla="*/ 101454 h 3478627"/>
              <a:gd name="connsiteX3" fmla="*/ 1240549 w 2617625"/>
              <a:gd name="connsiteY3" fmla="*/ 958722 h 3478627"/>
              <a:gd name="connsiteX4" fmla="*/ 955351 w 2617625"/>
              <a:gd name="connsiteY4" fmla="*/ 1199055 h 3478627"/>
              <a:gd name="connsiteX5" fmla="*/ 600934 w 2617625"/>
              <a:gd name="connsiteY5" fmla="*/ 1984701 h 3478627"/>
              <a:gd name="connsiteX6" fmla="*/ 38433 w 2617625"/>
              <a:gd name="connsiteY6" fmla="*/ 3435524 h 3478627"/>
              <a:gd name="connsiteX7" fmla="*/ 0 w 2617625"/>
              <a:gd name="connsiteY7" fmla="*/ 3478627 h 347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7625" h="3478627">
                <a:moveTo>
                  <a:pt x="0" y="0"/>
                </a:moveTo>
                <a:lnTo>
                  <a:pt x="2617625" y="0"/>
                </a:lnTo>
                <a:lnTo>
                  <a:pt x="2553291" y="101454"/>
                </a:lnTo>
                <a:cubicBezTo>
                  <a:pt x="2193600" y="596780"/>
                  <a:pt x="1511980" y="777778"/>
                  <a:pt x="1240549" y="958722"/>
                </a:cubicBezTo>
                <a:cubicBezTo>
                  <a:pt x="1133381" y="1026274"/>
                  <a:pt x="1037426" y="1107134"/>
                  <a:pt x="955351" y="1199055"/>
                </a:cubicBezTo>
                <a:cubicBezTo>
                  <a:pt x="758369" y="1419663"/>
                  <a:pt x="648207" y="1608072"/>
                  <a:pt x="600934" y="1984701"/>
                </a:cubicBezTo>
                <a:cubicBezTo>
                  <a:pt x="539729" y="2480023"/>
                  <a:pt x="361052" y="3033377"/>
                  <a:pt x="38433" y="3435524"/>
                </a:cubicBezTo>
                <a:lnTo>
                  <a:pt x="0" y="3478627"/>
                </a:lnTo>
                <a:close/>
              </a:path>
            </a:pathLst>
          </a:custGeom>
          <a:solidFill>
            <a:schemeClr val="accent5"/>
          </a:solidFill>
          <a:ln w="2518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17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FBD2995-6344-0C11-3D12-6B4C7A5F2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921979" y="834643"/>
            <a:ext cx="55689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lock Arc 8">
            <a:extLst>
              <a:ext uri="{FF2B5EF4-FFF2-40B4-BE49-F238E27FC236}">
                <a16:creationId xmlns:a16="http://schemas.microsoft.com/office/drawing/2014/main" id="{1CA7618C-E262-114D-F36B-190A5C994B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49B6E6B-2A0F-CE8A-E5C4-DD990D43D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2" y="536376"/>
            <a:ext cx="4987598" cy="2133085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 sz="3200" spc="3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2F7C452-F8B7-9780-039C-30CEF6E83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4050" y="155448"/>
            <a:ext cx="4164972" cy="47167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r">
              <a:defRPr sz="1200" spc="3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CA2FC66-19AF-2F4C-EFFA-F968C9354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21" y="155448"/>
            <a:ext cx="348039" cy="471672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559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183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ock Arc 8">
            <a:extLst>
              <a:ext uri="{FF2B5EF4-FFF2-40B4-BE49-F238E27FC236}">
                <a16:creationId xmlns:a16="http://schemas.microsoft.com/office/drawing/2014/main" id="{1CA7618C-E262-114D-F36B-190A5C994B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reeform: Shape 11">
            <a:extLst>
              <a:ext uri="{FF2B5EF4-FFF2-40B4-BE49-F238E27FC236}">
                <a16:creationId xmlns:a16="http://schemas.microsoft.com/office/drawing/2014/main" id="{5E99B326-A023-FA69-54A8-41EDB12763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2304754"/>
            <a:ext cx="2954761" cy="4553246"/>
          </a:xfrm>
          <a:custGeom>
            <a:avLst/>
            <a:gdLst>
              <a:gd name="connsiteX0" fmla="*/ 0 w 2954761"/>
              <a:gd name="connsiteY0" fmla="*/ 0 h 4553246"/>
              <a:gd name="connsiteX1" fmla="*/ 117233 w 2954761"/>
              <a:gd name="connsiteY1" fmla="*/ 82668 h 4553246"/>
              <a:gd name="connsiteX2" fmla="*/ 730843 w 2954761"/>
              <a:gd name="connsiteY2" fmla="*/ 1827598 h 4553246"/>
              <a:gd name="connsiteX3" fmla="*/ 868972 w 2954761"/>
              <a:gd name="connsiteY3" fmla="*/ 2174038 h 4553246"/>
              <a:gd name="connsiteX4" fmla="*/ 1502761 w 2954761"/>
              <a:gd name="connsiteY4" fmla="*/ 2758135 h 4553246"/>
              <a:gd name="connsiteX5" fmla="*/ 2954466 w 2954761"/>
              <a:gd name="connsiteY5" fmla="*/ 4460522 h 4553246"/>
              <a:gd name="connsiteX6" fmla="*/ 2954761 w 2954761"/>
              <a:gd name="connsiteY6" fmla="*/ 4553246 h 4553246"/>
              <a:gd name="connsiteX7" fmla="*/ 0 w 2954761"/>
              <a:gd name="connsiteY7" fmla="*/ 4553246 h 4553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4761" h="4553246">
                <a:moveTo>
                  <a:pt x="0" y="0"/>
                </a:moveTo>
                <a:lnTo>
                  <a:pt x="117233" y="82668"/>
                </a:lnTo>
                <a:cubicBezTo>
                  <a:pt x="705921" y="563578"/>
                  <a:pt x="630379" y="1460513"/>
                  <a:pt x="730843" y="1827598"/>
                </a:cubicBezTo>
                <a:cubicBezTo>
                  <a:pt x="761151" y="1950602"/>
                  <a:pt x="807625" y="2067161"/>
                  <a:pt x="868972" y="2174038"/>
                </a:cubicBezTo>
                <a:cubicBezTo>
                  <a:pt x="1016204" y="2430540"/>
                  <a:pt x="1160257" y="2594499"/>
                  <a:pt x="1502761" y="2758135"/>
                </a:cubicBezTo>
                <a:cubicBezTo>
                  <a:pt x="2178883" y="3079569"/>
                  <a:pt x="2895559" y="3693004"/>
                  <a:pt x="2954466" y="4460522"/>
                </a:cubicBezTo>
                <a:lnTo>
                  <a:pt x="2954761" y="4553246"/>
                </a:lnTo>
                <a:lnTo>
                  <a:pt x="0" y="455324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2723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49B6E6B-2A0F-CE8A-E5C4-DD990D43D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372" y="589144"/>
            <a:ext cx="10781428" cy="1037138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sz="2800" b="1" cap="all" spc="3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ED64F80-2CCD-28E9-12D1-CFA0E29529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062319" y="1908580"/>
            <a:ext cx="8418481" cy="47986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110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11">
            <a:extLst>
              <a:ext uri="{FF2B5EF4-FFF2-40B4-BE49-F238E27FC236}">
                <a16:creationId xmlns:a16="http://schemas.microsoft.com/office/drawing/2014/main" id="{ACDE134D-DD43-3620-325A-4A99219D88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4413576"/>
            <a:ext cx="2600243" cy="2444424"/>
          </a:xfrm>
          <a:custGeom>
            <a:avLst/>
            <a:gdLst>
              <a:gd name="connsiteX0" fmla="*/ 458924 w 2600243"/>
              <a:gd name="connsiteY0" fmla="*/ 637 h 2444424"/>
              <a:gd name="connsiteX1" fmla="*/ 562733 w 2600243"/>
              <a:gd name="connsiteY1" fmla="*/ 8107 h 2444424"/>
              <a:gd name="connsiteX2" fmla="*/ 1359862 w 2600243"/>
              <a:gd name="connsiteY2" fmla="*/ 869200 h 2444424"/>
              <a:gd name="connsiteX3" fmla="*/ 1443944 w 2600243"/>
              <a:gd name="connsiteY3" fmla="*/ 1395455 h 2444424"/>
              <a:gd name="connsiteX4" fmla="*/ 1892284 w 2600243"/>
              <a:gd name="connsiteY4" fmla="*/ 1603510 h 2444424"/>
              <a:gd name="connsiteX5" fmla="*/ 2589282 w 2600243"/>
              <a:gd name="connsiteY5" fmla="*/ 2338245 h 2444424"/>
              <a:gd name="connsiteX6" fmla="*/ 2600243 w 2600243"/>
              <a:gd name="connsiteY6" fmla="*/ 2444424 h 2444424"/>
              <a:gd name="connsiteX7" fmla="*/ 0 w 2600243"/>
              <a:gd name="connsiteY7" fmla="*/ 2444424 h 2444424"/>
              <a:gd name="connsiteX8" fmla="*/ 0 w 2600243"/>
              <a:gd name="connsiteY8" fmla="*/ 70818 h 2444424"/>
              <a:gd name="connsiteX9" fmla="*/ 49869 w 2600243"/>
              <a:gd name="connsiteY9" fmla="*/ 53717 h 2444424"/>
              <a:gd name="connsiteX10" fmla="*/ 458924 w 2600243"/>
              <a:gd name="connsiteY10" fmla="*/ 637 h 2444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0243" h="2444424">
                <a:moveTo>
                  <a:pt x="458924" y="637"/>
                </a:moveTo>
                <a:cubicBezTo>
                  <a:pt x="493548" y="1725"/>
                  <a:pt x="528182" y="4210"/>
                  <a:pt x="562733" y="8107"/>
                </a:cubicBezTo>
                <a:cubicBezTo>
                  <a:pt x="1012449" y="72734"/>
                  <a:pt x="1311790" y="431204"/>
                  <a:pt x="1359862" y="869200"/>
                </a:cubicBezTo>
                <a:cubicBezTo>
                  <a:pt x="1377560" y="1029024"/>
                  <a:pt x="1339048" y="1256941"/>
                  <a:pt x="1443944" y="1395455"/>
                </a:cubicBezTo>
                <a:cubicBezTo>
                  <a:pt x="1541160" y="1521546"/>
                  <a:pt x="1747337" y="1549218"/>
                  <a:pt x="1892284" y="1603510"/>
                </a:cubicBezTo>
                <a:cubicBezTo>
                  <a:pt x="2201784" y="1722676"/>
                  <a:pt x="2528982" y="2001668"/>
                  <a:pt x="2589282" y="2338245"/>
                </a:cubicBezTo>
                <a:lnTo>
                  <a:pt x="2600243" y="2444424"/>
                </a:lnTo>
                <a:lnTo>
                  <a:pt x="0" y="2444424"/>
                </a:lnTo>
                <a:lnTo>
                  <a:pt x="0" y="70818"/>
                </a:lnTo>
                <a:lnTo>
                  <a:pt x="49869" y="53717"/>
                </a:lnTo>
                <a:cubicBezTo>
                  <a:pt x="182087" y="14283"/>
                  <a:pt x="320427" y="-3717"/>
                  <a:pt x="458924" y="637"/>
                </a:cubicBezTo>
                <a:close/>
              </a:path>
            </a:pathLst>
          </a:custGeom>
          <a:solidFill>
            <a:schemeClr val="accent6"/>
          </a:solidFill>
          <a:ln w="12762" cap="flat">
            <a:noFill/>
            <a:prstDash val="solid"/>
            <a:miter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1CA7618C-E262-114D-F36B-190A5C994B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49B6E6B-2A0F-CE8A-E5C4-DD990D43D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372" y="687334"/>
            <a:ext cx="10781428" cy="1061686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sz="2800" b="1" cap="all" spc="3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ED64F80-2CCD-28E9-12D1-CFA0E29529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652607" y="2282932"/>
            <a:ext cx="8828193" cy="441962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330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22">
            <a:extLst>
              <a:ext uri="{FF2B5EF4-FFF2-40B4-BE49-F238E27FC236}">
                <a16:creationId xmlns:a16="http://schemas.microsoft.com/office/drawing/2014/main" id="{0FA877A3-B2AE-5C65-DE20-D16387871B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906392" y="4720062"/>
            <a:ext cx="3285608" cy="2137938"/>
          </a:xfrm>
          <a:custGeom>
            <a:avLst/>
            <a:gdLst>
              <a:gd name="connsiteX0" fmla="*/ 3285608 w 3285608"/>
              <a:gd name="connsiteY0" fmla="*/ 0 h 2137938"/>
              <a:gd name="connsiteX1" fmla="*/ 3285608 w 3285608"/>
              <a:gd name="connsiteY1" fmla="*/ 2137938 h 2137938"/>
              <a:gd name="connsiteX2" fmla="*/ 0 w 3285608"/>
              <a:gd name="connsiteY2" fmla="*/ 2137938 h 2137938"/>
              <a:gd name="connsiteX3" fmla="*/ 53213 w 3285608"/>
              <a:gd name="connsiteY3" fmla="*/ 2070398 h 2137938"/>
              <a:gd name="connsiteX4" fmla="*/ 1464698 w 3285608"/>
              <a:gd name="connsiteY4" fmla="*/ 1425184 h 2137938"/>
              <a:gd name="connsiteX5" fmla="*/ 3278751 w 3285608"/>
              <a:gd name="connsiteY5" fmla="*/ 2109 h 213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5608" h="2137938">
                <a:moveTo>
                  <a:pt x="3285608" y="0"/>
                </a:moveTo>
                <a:lnTo>
                  <a:pt x="3285608" y="2137938"/>
                </a:lnTo>
                <a:lnTo>
                  <a:pt x="0" y="2137938"/>
                </a:lnTo>
                <a:lnTo>
                  <a:pt x="53213" y="2070398"/>
                </a:lnTo>
                <a:cubicBezTo>
                  <a:pt x="428518" y="1649846"/>
                  <a:pt x="1048414" y="1562150"/>
                  <a:pt x="1464698" y="1425184"/>
                </a:cubicBezTo>
                <a:cubicBezTo>
                  <a:pt x="2343037" y="1136242"/>
                  <a:pt x="2721555" y="228637"/>
                  <a:pt x="3278751" y="2109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1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1CA7618C-E262-114D-F36B-190A5C994B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49B6E6B-2A0F-CE8A-E5C4-DD990D43D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372" y="641312"/>
            <a:ext cx="11095230" cy="1353185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sz="2800" b="1" spc="3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ED64F80-2CCD-28E9-12D1-CFA0E29529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03472" y="2178604"/>
            <a:ext cx="5566547" cy="4558669"/>
          </a:xfrm>
        </p:spPr>
        <p:txBody>
          <a:bodyPr>
            <a:normAutofit/>
          </a:bodyPr>
          <a:lstStyle>
            <a:lvl1pPr marL="512064" indent="-512064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800100" indent="-512064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  <a:defRPr sz="2000"/>
            </a:lvl2pPr>
            <a:lvl3pPr marL="1257300" indent="-512064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  <a:defRPr sz="2000"/>
            </a:lvl3pPr>
            <a:lvl4pPr marL="1714500" indent="-512064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  <a:defRPr sz="2000"/>
            </a:lvl4pPr>
            <a:lvl5pPr marL="2171700" indent="-512064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CB9E0096-D944-5245-13D4-92814D4D59C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76961" y="2178604"/>
            <a:ext cx="5117641" cy="455866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 b="1"/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 b="1"/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 b="1"/>
            </a:lvl3pPr>
            <a:lvl4pPr marL="13716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 b="1"/>
            </a:lvl4pPr>
            <a:lvl5pPr marL="18288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 b="1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0614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s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22">
            <a:extLst>
              <a:ext uri="{FF2B5EF4-FFF2-40B4-BE49-F238E27FC236}">
                <a16:creationId xmlns:a16="http://schemas.microsoft.com/office/drawing/2014/main" id="{0FA877A3-B2AE-5C65-DE20-D16387871B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906392" y="4720062"/>
            <a:ext cx="3285608" cy="2137938"/>
          </a:xfrm>
          <a:custGeom>
            <a:avLst/>
            <a:gdLst>
              <a:gd name="connsiteX0" fmla="*/ 3285608 w 3285608"/>
              <a:gd name="connsiteY0" fmla="*/ 0 h 2137938"/>
              <a:gd name="connsiteX1" fmla="*/ 3285608 w 3285608"/>
              <a:gd name="connsiteY1" fmla="*/ 2137938 h 2137938"/>
              <a:gd name="connsiteX2" fmla="*/ 0 w 3285608"/>
              <a:gd name="connsiteY2" fmla="*/ 2137938 h 2137938"/>
              <a:gd name="connsiteX3" fmla="*/ 53213 w 3285608"/>
              <a:gd name="connsiteY3" fmla="*/ 2070398 h 2137938"/>
              <a:gd name="connsiteX4" fmla="*/ 1464698 w 3285608"/>
              <a:gd name="connsiteY4" fmla="*/ 1425184 h 2137938"/>
              <a:gd name="connsiteX5" fmla="*/ 3278751 w 3285608"/>
              <a:gd name="connsiteY5" fmla="*/ 2109 h 213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5608" h="2137938">
                <a:moveTo>
                  <a:pt x="3285608" y="0"/>
                </a:moveTo>
                <a:lnTo>
                  <a:pt x="3285608" y="2137938"/>
                </a:lnTo>
                <a:lnTo>
                  <a:pt x="0" y="2137938"/>
                </a:lnTo>
                <a:lnTo>
                  <a:pt x="53213" y="2070398"/>
                </a:lnTo>
                <a:cubicBezTo>
                  <a:pt x="428518" y="1649846"/>
                  <a:pt x="1048414" y="1562150"/>
                  <a:pt x="1464698" y="1425184"/>
                </a:cubicBezTo>
                <a:cubicBezTo>
                  <a:pt x="2343037" y="1136242"/>
                  <a:pt x="2721555" y="228637"/>
                  <a:pt x="3278751" y="2109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21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1CA7618C-E262-114D-F36B-190A5C994B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49B6E6B-2A0F-CE8A-E5C4-DD990D43D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372" y="641312"/>
            <a:ext cx="11095230" cy="1353185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sz="2800" b="1" spc="3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CB9E0096-D944-5245-13D4-92814D4D59C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99373" y="2178604"/>
            <a:ext cx="11095230" cy="455866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/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/>
            </a:lvl3pPr>
            <a:lvl4pPr marL="13716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/>
            </a:lvl4pPr>
            <a:lvl5pPr marL="18288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920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itle + Content 1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9">
            <a:extLst>
              <a:ext uri="{FF2B5EF4-FFF2-40B4-BE49-F238E27FC236}">
                <a16:creationId xmlns:a16="http://schemas.microsoft.com/office/drawing/2014/main" id="{30948FD6-EB3A-E209-9FB2-BA50C6FFA8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1"/>
            <a:ext cx="3385345" cy="492455"/>
          </a:xfrm>
          <a:custGeom>
            <a:avLst/>
            <a:gdLst>
              <a:gd name="connsiteX0" fmla="*/ 0 w 3385345"/>
              <a:gd name="connsiteY0" fmla="*/ 0 h 492455"/>
              <a:gd name="connsiteX1" fmla="*/ 3385345 w 3385345"/>
              <a:gd name="connsiteY1" fmla="*/ 0 h 492455"/>
              <a:gd name="connsiteX2" fmla="*/ 3348503 w 3385345"/>
              <a:gd name="connsiteY2" fmla="*/ 44581 h 492455"/>
              <a:gd name="connsiteX3" fmla="*/ 967215 w 3385345"/>
              <a:gd name="connsiteY3" fmla="*/ 241508 h 492455"/>
              <a:gd name="connsiteX4" fmla="*/ 108843 w 3385345"/>
              <a:gd name="connsiteY4" fmla="*/ 163732 h 492455"/>
              <a:gd name="connsiteX5" fmla="*/ 0 w 3385345"/>
              <a:gd name="connsiteY5" fmla="*/ 195744 h 49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5345" h="492455">
                <a:moveTo>
                  <a:pt x="0" y="0"/>
                </a:moveTo>
                <a:lnTo>
                  <a:pt x="3385345" y="0"/>
                </a:lnTo>
                <a:lnTo>
                  <a:pt x="3348503" y="44581"/>
                </a:lnTo>
                <a:cubicBezTo>
                  <a:pt x="2752694" y="665259"/>
                  <a:pt x="1716966" y="550750"/>
                  <a:pt x="967215" y="241508"/>
                </a:cubicBezTo>
                <a:cubicBezTo>
                  <a:pt x="616031" y="97448"/>
                  <a:pt x="397804" y="100710"/>
                  <a:pt x="108843" y="163732"/>
                </a:cubicBezTo>
                <a:lnTo>
                  <a:pt x="0" y="195744"/>
                </a:lnTo>
                <a:close/>
              </a:path>
            </a:pathLst>
          </a:custGeom>
          <a:solidFill>
            <a:schemeClr val="accent6"/>
          </a:solidFill>
          <a:ln w="3482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: Shape 4">
            <a:extLst>
              <a:ext uri="{FF2B5EF4-FFF2-40B4-BE49-F238E27FC236}">
                <a16:creationId xmlns:a16="http://schemas.microsoft.com/office/drawing/2014/main" id="{1FF07184-0225-A61B-4E28-216D83D9F4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5404026"/>
            <a:ext cx="1948461" cy="1453974"/>
          </a:xfrm>
          <a:custGeom>
            <a:avLst/>
            <a:gdLst>
              <a:gd name="connsiteX0" fmla="*/ 0 w 1948461"/>
              <a:gd name="connsiteY0" fmla="*/ 0 h 1453974"/>
              <a:gd name="connsiteX1" fmla="*/ 32434 w 1948461"/>
              <a:gd name="connsiteY1" fmla="*/ 41394 h 1453974"/>
              <a:gd name="connsiteX2" fmla="*/ 611626 w 1948461"/>
              <a:gd name="connsiteY2" fmla="*/ 508597 h 1453974"/>
              <a:gd name="connsiteX3" fmla="*/ 1902163 w 1948461"/>
              <a:gd name="connsiteY3" fmla="*/ 1370646 h 1453974"/>
              <a:gd name="connsiteX4" fmla="*/ 1948461 w 1948461"/>
              <a:gd name="connsiteY4" fmla="*/ 1453974 h 1453974"/>
              <a:gd name="connsiteX5" fmla="*/ 0 w 1948461"/>
              <a:gd name="connsiteY5" fmla="*/ 1453974 h 145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8461" h="1453974">
                <a:moveTo>
                  <a:pt x="0" y="0"/>
                </a:moveTo>
                <a:lnTo>
                  <a:pt x="32434" y="41394"/>
                </a:lnTo>
                <a:cubicBezTo>
                  <a:pt x="190803" y="222210"/>
                  <a:pt x="377048" y="387079"/>
                  <a:pt x="611626" y="508597"/>
                </a:cubicBezTo>
                <a:cubicBezTo>
                  <a:pt x="1000743" y="710195"/>
                  <a:pt x="1598725" y="895624"/>
                  <a:pt x="1902163" y="1370646"/>
                </a:cubicBezTo>
                <a:lnTo>
                  <a:pt x="1948461" y="1453974"/>
                </a:lnTo>
                <a:lnTo>
                  <a:pt x="0" y="1453974"/>
                </a:lnTo>
                <a:close/>
              </a:path>
            </a:pathLst>
          </a:custGeom>
          <a:solidFill>
            <a:schemeClr val="accent5"/>
          </a:solidFill>
          <a:ln w="150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8" name="Freeform 20">
            <a:extLst>
              <a:ext uri="{FF2B5EF4-FFF2-40B4-BE49-F238E27FC236}">
                <a16:creationId xmlns:a16="http://schemas.microsoft.com/office/drawing/2014/main" id="{6AEDCC27-3D2D-8BF3-A3A5-7B4D718100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 flipV="1">
            <a:off x="10995246" y="0"/>
            <a:ext cx="1218019" cy="1324951"/>
          </a:xfrm>
          <a:custGeom>
            <a:avLst/>
            <a:gdLst>
              <a:gd name="connsiteX0" fmla="*/ 1218019 w 1218019"/>
              <a:gd name="connsiteY0" fmla="*/ 0 h 1324951"/>
              <a:gd name="connsiteX1" fmla="*/ 0 w 1218019"/>
              <a:gd name="connsiteY1" fmla="*/ 0 h 1324951"/>
              <a:gd name="connsiteX2" fmla="*/ 0 w 1218019"/>
              <a:gd name="connsiteY2" fmla="*/ 1324951 h 1324951"/>
              <a:gd name="connsiteX3" fmla="*/ 44025 w 1218019"/>
              <a:gd name="connsiteY3" fmla="*/ 1308837 h 1324951"/>
              <a:gd name="connsiteX4" fmla="*/ 1213001 w 1218019"/>
              <a:gd name="connsiteY4" fmla="*/ 19515 h 1324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019" h="1324951">
                <a:moveTo>
                  <a:pt x="1218019" y="0"/>
                </a:moveTo>
                <a:lnTo>
                  <a:pt x="0" y="0"/>
                </a:lnTo>
                <a:lnTo>
                  <a:pt x="0" y="1324951"/>
                </a:lnTo>
                <a:lnTo>
                  <a:pt x="44025" y="1308837"/>
                </a:lnTo>
                <a:cubicBezTo>
                  <a:pt x="600182" y="1073602"/>
                  <a:pt x="1031901" y="601768"/>
                  <a:pt x="1213001" y="1951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Freeform 21">
            <a:extLst>
              <a:ext uri="{FF2B5EF4-FFF2-40B4-BE49-F238E27FC236}">
                <a16:creationId xmlns:a16="http://schemas.microsoft.com/office/drawing/2014/main" id="{958ACB73-92C2-C4E9-8121-A1F481E780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467686" y="6369613"/>
            <a:ext cx="2355305" cy="488389"/>
          </a:xfrm>
          <a:custGeom>
            <a:avLst/>
            <a:gdLst>
              <a:gd name="connsiteX0" fmla="*/ 1090338 w 2355305"/>
              <a:gd name="connsiteY0" fmla="*/ 249 h 488389"/>
              <a:gd name="connsiteX1" fmla="*/ 1849675 w 2355305"/>
              <a:gd name="connsiteY1" fmla="*/ 151843 h 488389"/>
              <a:gd name="connsiteX2" fmla="*/ 2295970 w 2355305"/>
              <a:gd name="connsiteY2" fmla="*/ 431858 h 488389"/>
              <a:gd name="connsiteX3" fmla="*/ 2355305 w 2355305"/>
              <a:gd name="connsiteY3" fmla="*/ 488389 h 488389"/>
              <a:gd name="connsiteX4" fmla="*/ 0 w 2355305"/>
              <a:gd name="connsiteY4" fmla="*/ 488389 h 488389"/>
              <a:gd name="connsiteX5" fmla="*/ 136773 w 2355305"/>
              <a:gd name="connsiteY5" fmla="*/ 341166 h 488389"/>
              <a:gd name="connsiteX6" fmla="*/ 350829 w 2355305"/>
              <a:gd name="connsiteY6" fmla="*/ 189936 h 488389"/>
              <a:gd name="connsiteX7" fmla="*/ 1090338 w 2355305"/>
              <a:gd name="connsiteY7" fmla="*/ 249 h 488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5305" h="488389">
                <a:moveTo>
                  <a:pt x="1090338" y="249"/>
                </a:moveTo>
                <a:cubicBezTo>
                  <a:pt x="1350361" y="-4090"/>
                  <a:pt x="1613690" y="48451"/>
                  <a:pt x="1849675" y="151843"/>
                </a:cubicBezTo>
                <a:cubicBezTo>
                  <a:pt x="2012239" y="223978"/>
                  <a:pt x="2163046" y="317800"/>
                  <a:pt x="2295970" y="431858"/>
                </a:cubicBezTo>
                <a:lnTo>
                  <a:pt x="2355305" y="488389"/>
                </a:lnTo>
                <a:lnTo>
                  <a:pt x="0" y="488389"/>
                </a:lnTo>
                <a:lnTo>
                  <a:pt x="136773" y="341166"/>
                </a:lnTo>
                <a:cubicBezTo>
                  <a:pt x="197432" y="287686"/>
                  <a:pt x="267562" y="237210"/>
                  <a:pt x="350829" y="189936"/>
                </a:cubicBezTo>
                <a:cubicBezTo>
                  <a:pt x="573595" y="65807"/>
                  <a:pt x="830314" y="4588"/>
                  <a:pt x="1090338" y="249"/>
                </a:cubicBezTo>
                <a:close/>
              </a:path>
            </a:pathLst>
          </a:custGeom>
          <a:solidFill>
            <a:schemeClr val="accent2"/>
          </a:solidFill>
          <a:ln w="29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1CA7618C-E262-114D-F36B-190A5C994B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49B6E6B-2A0F-CE8A-E5C4-DD990D43D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5600" y="613691"/>
            <a:ext cx="5843016" cy="1736747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>
              <a:lnSpc>
                <a:spcPct val="75000"/>
              </a:lnSpc>
              <a:defRPr sz="2800" b="1" cap="all" spc="0" baseline="0"/>
            </a:lvl1pPr>
          </a:lstStyle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68F3615-70B1-95E3-FD7B-A65D25151B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943475" cy="6858000"/>
          </a:xfrm>
          <a:custGeom>
            <a:avLst/>
            <a:gdLst>
              <a:gd name="connsiteX0" fmla="*/ 0 w 4943475"/>
              <a:gd name="connsiteY0" fmla="*/ 0 h 6858000"/>
              <a:gd name="connsiteX1" fmla="*/ 4943475 w 4943475"/>
              <a:gd name="connsiteY1" fmla="*/ 0 h 6858000"/>
              <a:gd name="connsiteX2" fmla="*/ 4943475 w 4943475"/>
              <a:gd name="connsiteY2" fmla="*/ 6858000 h 6858000"/>
              <a:gd name="connsiteX3" fmla="*/ 1948462 w 4943475"/>
              <a:gd name="connsiteY3" fmla="*/ 6858000 h 6858000"/>
              <a:gd name="connsiteX4" fmla="*/ 1902164 w 4943475"/>
              <a:gd name="connsiteY4" fmla="*/ 6774672 h 6858000"/>
              <a:gd name="connsiteX5" fmla="*/ 611627 w 4943475"/>
              <a:gd name="connsiteY5" fmla="*/ 5912623 h 6858000"/>
              <a:gd name="connsiteX6" fmla="*/ 32435 w 4943475"/>
              <a:gd name="connsiteY6" fmla="*/ 5445420 h 6858000"/>
              <a:gd name="connsiteX7" fmla="*/ 1 w 4943475"/>
              <a:gd name="connsiteY7" fmla="*/ 5404026 h 6858000"/>
              <a:gd name="connsiteX8" fmla="*/ 1 w 4943475"/>
              <a:gd name="connsiteY8" fmla="*/ 6858000 h 6858000"/>
              <a:gd name="connsiteX9" fmla="*/ 0 w 4943475"/>
              <a:gd name="connsiteY9" fmla="*/ 6858000 h 6858000"/>
              <a:gd name="connsiteX10" fmla="*/ 0 w 4943475"/>
              <a:gd name="connsiteY10" fmla="*/ 195745 h 6858000"/>
              <a:gd name="connsiteX11" fmla="*/ 108843 w 4943475"/>
              <a:gd name="connsiteY11" fmla="*/ 163733 h 6858000"/>
              <a:gd name="connsiteX12" fmla="*/ 967215 w 4943475"/>
              <a:gd name="connsiteY12" fmla="*/ 241509 h 6858000"/>
              <a:gd name="connsiteX13" fmla="*/ 3348503 w 4943475"/>
              <a:gd name="connsiteY13" fmla="*/ 44582 h 6858000"/>
              <a:gd name="connsiteX14" fmla="*/ 3385345 w 4943475"/>
              <a:gd name="connsiteY14" fmla="*/ 1 h 6858000"/>
              <a:gd name="connsiteX15" fmla="*/ 0 w 4943475"/>
              <a:gd name="connsiteY1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43475" h="6858000">
                <a:moveTo>
                  <a:pt x="0" y="0"/>
                </a:moveTo>
                <a:lnTo>
                  <a:pt x="4943475" y="0"/>
                </a:lnTo>
                <a:lnTo>
                  <a:pt x="4943475" y="6858000"/>
                </a:lnTo>
                <a:lnTo>
                  <a:pt x="1948462" y="6858000"/>
                </a:lnTo>
                <a:lnTo>
                  <a:pt x="1902164" y="6774672"/>
                </a:lnTo>
                <a:cubicBezTo>
                  <a:pt x="1598726" y="6299650"/>
                  <a:pt x="1000744" y="6114221"/>
                  <a:pt x="611627" y="5912623"/>
                </a:cubicBezTo>
                <a:cubicBezTo>
                  <a:pt x="377049" y="5791105"/>
                  <a:pt x="190804" y="5626236"/>
                  <a:pt x="32435" y="5445420"/>
                </a:cubicBezTo>
                <a:lnTo>
                  <a:pt x="1" y="5404026"/>
                </a:lnTo>
                <a:lnTo>
                  <a:pt x="1" y="6858000"/>
                </a:lnTo>
                <a:lnTo>
                  <a:pt x="0" y="6858000"/>
                </a:lnTo>
                <a:lnTo>
                  <a:pt x="0" y="195745"/>
                </a:lnTo>
                <a:lnTo>
                  <a:pt x="108843" y="163733"/>
                </a:lnTo>
                <a:cubicBezTo>
                  <a:pt x="397804" y="100711"/>
                  <a:pt x="616031" y="97449"/>
                  <a:pt x="967215" y="241509"/>
                </a:cubicBezTo>
                <a:cubicBezTo>
                  <a:pt x="1716966" y="550751"/>
                  <a:pt x="2752694" y="665260"/>
                  <a:pt x="3348503" y="44582"/>
                </a:cubicBezTo>
                <a:lnTo>
                  <a:pt x="3385345" y="1"/>
                </a:lnTo>
                <a:lnTo>
                  <a:pt x="0" y="1"/>
                </a:lnTo>
                <a:close/>
              </a:path>
            </a:pathLst>
          </a:custGeom>
        </p:spPr>
        <p:txBody>
          <a:bodyPr wrap="square" tIns="54864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ED64F80-2CCD-28E9-12D1-CFA0E29529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35600" y="2740128"/>
            <a:ext cx="5718896" cy="3962423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800100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3716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1600"/>
            </a:lvl4pPr>
            <a:lvl5pPr marL="18288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1717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0">
            <a:extLst>
              <a:ext uri="{FF2B5EF4-FFF2-40B4-BE49-F238E27FC236}">
                <a16:creationId xmlns:a16="http://schemas.microsoft.com/office/drawing/2014/main" id="{5E0168A1-8EA7-E075-A0E3-CC98D3A7A5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6200000">
            <a:off x="45460" y="5586515"/>
            <a:ext cx="1218019" cy="1324951"/>
          </a:xfrm>
          <a:custGeom>
            <a:avLst/>
            <a:gdLst>
              <a:gd name="connsiteX0" fmla="*/ 1218019 w 1218019"/>
              <a:gd name="connsiteY0" fmla="*/ 0 h 1324951"/>
              <a:gd name="connsiteX1" fmla="*/ 0 w 1218019"/>
              <a:gd name="connsiteY1" fmla="*/ 0 h 1324951"/>
              <a:gd name="connsiteX2" fmla="*/ 0 w 1218019"/>
              <a:gd name="connsiteY2" fmla="*/ 1324951 h 1324951"/>
              <a:gd name="connsiteX3" fmla="*/ 44025 w 1218019"/>
              <a:gd name="connsiteY3" fmla="*/ 1308837 h 1324951"/>
              <a:gd name="connsiteX4" fmla="*/ 1213001 w 1218019"/>
              <a:gd name="connsiteY4" fmla="*/ 19515 h 1324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019" h="1324951">
                <a:moveTo>
                  <a:pt x="1218019" y="0"/>
                </a:moveTo>
                <a:lnTo>
                  <a:pt x="0" y="0"/>
                </a:lnTo>
                <a:lnTo>
                  <a:pt x="0" y="1324951"/>
                </a:lnTo>
                <a:lnTo>
                  <a:pt x="44025" y="1308837"/>
                </a:lnTo>
                <a:cubicBezTo>
                  <a:pt x="600182" y="1073602"/>
                  <a:pt x="1031901" y="601768"/>
                  <a:pt x="1213001" y="19515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Freeform 15">
            <a:extLst>
              <a:ext uri="{FF2B5EF4-FFF2-40B4-BE49-F238E27FC236}">
                <a16:creationId xmlns:a16="http://schemas.microsoft.com/office/drawing/2014/main" id="{235F4B08-36B8-4D96-46A3-640589F2B9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5400000" flipH="1">
            <a:off x="442520" y="-450526"/>
            <a:ext cx="1018073" cy="1919124"/>
          </a:xfrm>
          <a:custGeom>
            <a:avLst/>
            <a:gdLst>
              <a:gd name="connsiteX0" fmla="*/ 1018073 w 1018073"/>
              <a:gd name="connsiteY0" fmla="*/ 1919124 h 1919124"/>
              <a:gd name="connsiteX1" fmla="*/ 1018073 w 1018073"/>
              <a:gd name="connsiteY1" fmla="*/ 0 h 1919124"/>
              <a:gd name="connsiteX2" fmla="*/ 860680 w 1018073"/>
              <a:gd name="connsiteY2" fmla="*/ 92033 h 1919124"/>
              <a:gd name="connsiteX3" fmla="*/ 45685 w 1018073"/>
              <a:gd name="connsiteY3" fmla="*/ 1217247 h 1919124"/>
              <a:gd name="connsiteX4" fmla="*/ 29068 w 1018073"/>
              <a:gd name="connsiteY4" fmla="*/ 1808525 h 1919124"/>
              <a:gd name="connsiteX5" fmla="*/ 59967 w 1018073"/>
              <a:gd name="connsiteY5" fmla="*/ 1919124 h 191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8073" h="1919124">
                <a:moveTo>
                  <a:pt x="1018073" y="1919124"/>
                </a:moveTo>
                <a:lnTo>
                  <a:pt x="1018073" y="0"/>
                </a:lnTo>
                <a:lnTo>
                  <a:pt x="860680" y="92033"/>
                </a:lnTo>
                <a:cubicBezTo>
                  <a:pt x="468017" y="356206"/>
                  <a:pt x="159674" y="774823"/>
                  <a:pt x="45685" y="1217247"/>
                </a:cubicBezTo>
                <a:cubicBezTo>
                  <a:pt x="-9143" y="1412111"/>
                  <a:pt x="-14542" y="1615180"/>
                  <a:pt x="29068" y="1808525"/>
                </a:cubicBezTo>
                <a:lnTo>
                  <a:pt x="59967" y="1919124"/>
                </a:lnTo>
                <a:close/>
              </a:path>
            </a:pathLst>
          </a:custGeom>
          <a:solidFill>
            <a:schemeClr val="accent5"/>
          </a:solidFill>
          <a:ln w="2027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4">
            <a:extLst>
              <a:ext uri="{FF2B5EF4-FFF2-40B4-BE49-F238E27FC236}">
                <a16:creationId xmlns:a16="http://schemas.microsoft.com/office/drawing/2014/main" id="{71E3A63B-01EF-B3B1-F861-1BBC4411F9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10243539" y="-1"/>
            <a:ext cx="1948461" cy="1453974"/>
          </a:xfrm>
          <a:custGeom>
            <a:avLst/>
            <a:gdLst>
              <a:gd name="connsiteX0" fmla="*/ 0 w 1948461"/>
              <a:gd name="connsiteY0" fmla="*/ 0 h 1453974"/>
              <a:gd name="connsiteX1" fmla="*/ 32434 w 1948461"/>
              <a:gd name="connsiteY1" fmla="*/ 41394 h 1453974"/>
              <a:gd name="connsiteX2" fmla="*/ 611626 w 1948461"/>
              <a:gd name="connsiteY2" fmla="*/ 508597 h 1453974"/>
              <a:gd name="connsiteX3" fmla="*/ 1902163 w 1948461"/>
              <a:gd name="connsiteY3" fmla="*/ 1370646 h 1453974"/>
              <a:gd name="connsiteX4" fmla="*/ 1948461 w 1948461"/>
              <a:gd name="connsiteY4" fmla="*/ 1453974 h 1453974"/>
              <a:gd name="connsiteX5" fmla="*/ 0 w 1948461"/>
              <a:gd name="connsiteY5" fmla="*/ 1453974 h 145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8461" h="1453974">
                <a:moveTo>
                  <a:pt x="0" y="0"/>
                </a:moveTo>
                <a:lnTo>
                  <a:pt x="32434" y="41394"/>
                </a:lnTo>
                <a:cubicBezTo>
                  <a:pt x="190803" y="222210"/>
                  <a:pt x="377048" y="387079"/>
                  <a:pt x="611626" y="508597"/>
                </a:cubicBezTo>
                <a:cubicBezTo>
                  <a:pt x="1000743" y="710195"/>
                  <a:pt x="1598725" y="895624"/>
                  <a:pt x="1902163" y="1370646"/>
                </a:cubicBezTo>
                <a:lnTo>
                  <a:pt x="1948461" y="1453974"/>
                </a:lnTo>
                <a:lnTo>
                  <a:pt x="0" y="1453974"/>
                </a:lnTo>
                <a:close/>
              </a:path>
            </a:pathLst>
          </a:custGeom>
          <a:solidFill>
            <a:schemeClr val="accent1"/>
          </a:solidFill>
          <a:ln w="150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5" name="Freeform: Shape 5">
            <a:extLst>
              <a:ext uri="{FF2B5EF4-FFF2-40B4-BE49-F238E27FC236}">
                <a16:creationId xmlns:a16="http://schemas.microsoft.com/office/drawing/2014/main" id="{D93AB7B1-DA47-81AC-9BD3-0767E499EF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7248231" y="5855618"/>
            <a:ext cx="4943770" cy="1002382"/>
          </a:xfrm>
          <a:custGeom>
            <a:avLst/>
            <a:gdLst>
              <a:gd name="connsiteX0" fmla="*/ 0 w 4943770"/>
              <a:gd name="connsiteY0" fmla="*/ 0 h 1002382"/>
              <a:gd name="connsiteX1" fmla="*/ 4943770 w 4943770"/>
              <a:gd name="connsiteY1" fmla="*/ 0 h 1002382"/>
              <a:gd name="connsiteX2" fmla="*/ 4906928 w 4943770"/>
              <a:gd name="connsiteY2" fmla="*/ 44581 h 1002382"/>
              <a:gd name="connsiteX3" fmla="*/ 2525640 w 4943770"/>
              <a:gd name="connsiteY3" fmla="*/ 241508 h 1002382"/>
              <a:gd name="connsiteX4" fmla="*/ 1667268 w 4943770"/>
              <a:gd name="connsiteY4" fmla="*/ 163732 h 1002382"/>
              <a:gd name="connsiteX5" fmla="*/ 1317749 w 4943770"/>
              <a:gd name="connsiteY5" fmla="*/ 293864 h 1002382"/>
              <a:gd name="connsiteX6" fmla="*/ 75310 w 4943770"/>
              <a:gd name="connsiteY6" fmla="*/ 989292 h 1002382"/>
              <a:gd name="connsiteX7" fmla="*/ 0 w 4943770"/>
              <a:gd name="connsiteY7" fmla="*/ 1002382 h 100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3770" h="1002382">
                <a:moveTo>
                  <a:pt x="0" y="0"/>
                </a:moveTo>
                <a:lnTo>
                  <a:pt x="4943770" y="0"/>
                </a:lnTo>
                <a:lnTo>
                  <a:pt x="4906928" y="44581"/>
                </a:lnTo>
                <a:cubicBezTo>
                  <a:pt x="4311119" y="665259"/>
                  <a:pt x="3275391" y="550750"/>
                  <a:pt x="2525640" y="241508"/>
                </a:cubicBezTo>
                <a:cubicBezTo>
                  <a:pt x="2174456" y="97448"/>
                  <a:pt x="1956229" y="100710"/>
                  <a:pt x="1667268" y="163732"/>
                </a:cubicBezTo>
                <a:cubicBezTo>
                  <a:pt x="1546867" y="189990"/>
                  <a:pt x="1429272" y="233773"/>
                  <a:pt x="1317749" y="293864"/>
                </a:cubicBezTo>
                <a:cubicBezTo>
                  <a:pt x="1050964" y="428937"/>
                  <a:pt x="614633" y="864100"/>
                  <a:pt x="75310" y="989292"/>
                </a:cubicBezTo>
                <a:lnTo>
                  <a:pt x="0" y="1002382"/>
                </a:lnTo>
                <a:close/>
              </a:path>
            </a:pathLst>
          </a:custGeom>
          <a:solidFill>
            <a:schemeClr val="accent6"/>
          </a:solidFill>
          <a:ln w="3482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1CA7618C-E262-114D-F36B-190A5C994B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DDF44C2-2412-E9A3-C652-50DB0A36331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943475" cy="6858000"/>
          </a:xfrm>
          <a:custGeom>
            <a:avLst/>
            <a:gdLst>
              <a:gd name="connsiteX0" fmla="*/ 1911118 w 4943475"/>
              <a:gd name="connsiteY0" fmla="*/ 0 h 6858000"/>
              <a:gd name="connsiteX1" fmla="*/ 4943475 w 4943475"/>
              <a:gd name="connsiteY1" fmla="*/ 0 h 6858000"/>
              <a:gd name="connsiteX2" fmla="*/ 4943475 w 4943475"/>
              <a:gd name="connsiteY2" fmla="*/ 6858000 h 6858000"/>
              <a:gd name="connsiteX3" fmla="*/ 1316945 w 4943475"/>
              <a:gd name="connsiteY3" fmla="*/ 6858000 h 6858000"/>
              <a:gd name="connsiteX4" fmla="*/ 1300831 w 4943475"/>
              <a:gd name="connsiteY4" fmla="*/ 6813975 h 6858000"/>
              <a:gd name="connsiteX5" fmla="*/ 11509 w 4943475"/>
              <a:gd name="connsiteY5" fmla="*/ 5644999 h 6858000"/>
              <a:gd name="connsiteX6" fmla="*/ 0 w 4943475"/>
              <a:gd name="connsiteY6" fmla="*/ 5642040 h 6858000"/>
              <a:gd name="connsiteX7" fmla="*/ 0 w 4943475"/>
              <a:gd name="connsiteY7" fmla="*/ 960342 h 6858000"/>
              <a:gd name="connsiteX8" fmla="*/ 102594 w 4943475"/>
              <a:gd name="connsiteY8" fmla="*/ 989005 h 6858000"/>
              <a:gd name="connsiteX9" fmla="*/ 693872 w 4943475"/>
              <a:gd name="connsiteY9" fmla="*/ 972388 h 6858000"/>
              <a:gd name="connsiteX10" fmla="*/ 1819086 w 4943475"/>
              <a:gd name="connsiteY10" fmla="*/ 15739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43475" h="6858000">
                <a:moveTo>
                  <a:pt x="1911118" y="0"/>
                </a:moveTo>
                <a:lnTo>
                  <a:pt x="4943475" y="0"/>
                </a:lnTo>
                <a:lnTo>
                  <a:pt x="4943475" y="6858000"/>
                </a:lnTo>
                <a:lnTo>
                  <a:pt x="1316945" y="6858000"/>
                </a:lnTo>
                <a:lnTo>
                  <a:pt x="1300831" y="6813975"/>
                </a:lnTo>
                <a:cubicBezTo>
                  <a:pt x="1065596" y="6257818"/>
                  <a:pt x="593762" y="5826099"/>
                  <a:pt x="11509" y="5644999"/>
                </a:cubicBezTo>
                <a:lnTo>
                  <a:pt x="0" y="5642040"/>
                </a:lnTo>
                <a:lnTo>
                  <a:pt x="0" y="960342"/>
                </a:lnTo>
                <a:lnTo>
                  <a:pt x="102594" y="989005"/>
                </a:lnTo>
                <a:cubicBezTo>
                  <a:pt x="295939" y="1032615"/>
                  <a:pt x="499008" y="1027216"/>
                  <a:pt x="693872" y="972388"/>
                </a:cubicBezTo>
                <a:cubicBezTo>
                  <a:pt x="1136296" y="858399"/>
                  <a:pt x="1554913" y="550056"/>
                  <a:pt x="1819086" y="157393"/>
                </a:cubicBezTo>
                <a:close/>
              </a:path>
            </a:pathLst>
          </a:custGeom>
        </p:spPr>
        <p:txBody>
          <a:bodyPr wrap="square" tIns="100584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96DD61-1B0E-A099-FDF3-C56B229B2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5600" y="613691"/>
            <a:ext cx="5843016" cy="1736747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>
              <a:lnSpc>
                <a:spcPct val="75000"/>
              </a:lnSpc>
              <a:defRPr sz="2800" b="1" cap="all" spc="0" baseline="0"/>
            </a:lvl1pPr>
          </a:lstStyle>
          <a:p>
            <a:endParaRPr lang="en-US" dirty="0"/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2E596889-9B6E-875C-4B19-F4B3C2CE167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35600" y="2740128"/>
            <a:ext cx="5718896" cy="396242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/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/>
            </a:lvl3pPr>
            <a:lvl4pPr marL="13716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1600"/>
            </a:lvl4pPr>
            <a:lvl5pPr marL="18288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4114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7">
            <a:extLst>
              <a:ext uri="{FF2B5EF4-FFF2-40B4-BE49-F238E27FC236}">
                <a16:creationId xmlns:a16="http://schemas.microsoft.com/office/drawing/2014/main" id="{0AE23B93-BC49-29E1-B798-915A07D7A9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0451328" y="0"/>
            <a:ext cx="1740673" cy="2452455"/>
          </a:xfrm>
          <a:custGeom>
            <a:avLst/>
            <a:gdLst>
              <a:gd name="connsiteX0" fmla="*/ 9752 w 1740673"/>
              <a:gd name="connsiteY0" fmla="*/ 0 h 2452455"/>
              <a:gd name="connsiteX1" fmla="*/ 1740673 w 1740673"/>
              <a:gd name="connsiteY1" fmla="*/ 0 h 2452455"/>
              <a:gd name="connsiteX2" fmla="*/ 1740673 w 1740673"/>
              <a:gd name="connsiteY2" fmla="*/ 2452455 h 2452455"/>
              <a:gd name="connsiteX3" fmla="*/ 1641792 w 1740673"/>
              <a:gd name="connsiteY3" fmla="*/ 2253927 h 2452455"/>
              <a:gd name="connsiteX4" fmla="*/ 1168412 w 1740673"/>
              <a:gd name="connsiteY4" fmla="*/ 1679772 h 2452455"/>
              <a:gd name="connsiteX5" fmla="*/ 63 w 1740673"/>
              <a:gd name="connsiteY5" fmla="*/ 135821 h 245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0673" h="2452455">
                <a:moveTo>
                  <a:pt x="9752" y="0"/>
                </a:moveTo>
                <a:lnTo>
                  <a:pt x="1740673" y="0"/>
                </a:lnTo>
                <a:lnTo>
                  <a:pt x="1740673" y="2452455"/>
                </a:lnTo>
                <a:lnTo>
                  <a:pt x="1641792" y="2253927"/>
                </a:lnTo>
                <a:cubicBezTo>
                  <a:pt x="1523030" y="2044952"/>
                  <a:pt x="1373754" y="1845991"/>
                  <a:pt x="1168412" y="1679772"/>
                </a:cubicBezTo>
                <a:cubicBezTo>
                  <a:pt x="742644" y="1335088"/>
                  <a:pt x="-7886" y="949509"/>
                  <a:pt x="63" y="135821"/>
                </a:cubicBezTo>
                <a:close/>
              </a:path>
            </a:pathLst>
          </a:custGeom>
          <a:solidFill>
            <a:schemeClr val="accent1"/>
          </a:solidFill>
          <a:ln w="1678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48F560B-EB0A-0B8F-398E-F722EDBBBD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68715"/>
          <a:stretch>
            <a:fillRect/>
          </a:stretch>
        </p:blipFill>
        <p:spPr>
          <a:xfrm rot="10800000" flipV="1">
            <a:off x="4605276" y="0"/>
            <a:ext cx="7493958" cy="1807198"/>
          </a:xfrm>
          <a:custGeom>
            <a:avLst/>
            <a:gdLst>
              <a:gd name="connsiteX0" fmla="*/ 7493958 w 7493958"/>
              <a:gd name="connsiteY0" fmla="*/ 0 h 1807198"/>
              <a:gd name="connsiteX1" fmla="*/ 0 w 7493958"/>
              <a:gd name="connsiteY1" fmla="*/ 0 h 1807198"/>
              <a:gd name="connsiteX2" fmla="*/ 0 w 7493958"/>
              <a:gd name="connsiteY2" fmla="*/ 1807198 h 1807198"/>
              <a:gd name="connsiteX3" fmla="*/ 7493958 w 7493958"/>
              <a:gd name="connsiteY3" fmla="*/ 1807198 h 180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3958" h="1807198">
                <a:moveTo>
                  <a:pt x="7493958" y="0"/>
                </a:moveTo>
                <a:lnTo>
                  <a:pt x="0" y="0"/>
                </a:lnTo>
                <a:lnTo>
                  <a:pt x="0" y="1807198"/>
                </a:lnTo>
                <a:lnTo>
                  <a:pt x="7493958" y="1807198"/>
                </a:lnTo>
                <a:close/>
              </a:path>
            </a:pathLst>
          </a:custGeom>
        </p:spPr>
      </p:pic>
      <p:sp>
        <p:nvSpPr>
          <p:cNvPr id="8" name="Freeform 24">
            <a:extLst>
              <a:ext uri="{FF2B5EF4-FFF2-40B4-BE49-F238E27FC236}">
                <a16:creationId xmlns:a16="http://schemas.microsoft.com/office/drawing/2014/main" id="{50E14D9C-F921-BC70-06C5-A5EA5B6D0A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V="1">
            <a:off x="580429" y="5885690"/>
            <a:ext cx="3501038" cy="972311"/>
          </a:xfrm>
          <a:custGeom>
            <a:avLst/>
            <a:gdLst>
              <a:gd name="connsiteX0" fmla="*/ 1750519 w 3501038"/>
              <a:gd name="connsiteY0" fmla="*/ 972311 h 972311"/>
              <a:gd name="connsiteX1" fmla="*/ 3463737 w 3501038"/>
              <a:gd name="connsiteY1" fmla="*/ 61401 h 972311"/>
              <a:gd name="connsiteX2" fmla="*/ 3501038 w 3501038"/>
              <a:gd name="connsiteY2" fmla="*/ 0 h 972311"/>
              <a:gd name="connsiteX3" fmla="*/ 0 w 3501038"/>
              <a:gd name="connsiteY3" fmla="*/ 0 h 972311"/>
              <a:gd name="connsiteX4" fmla="*/ 37301 w 3501038"/>
              <a:gd name="connsiteY4" fmla="*/ 61401 h 972311"/>
              <a:gd name="connsiteX5" fmla="*/ 1750519 w 3501038"/>
              <a:gd name="connsiteY5" fmla="*/ 972311 h 97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1038" h="972311">
                <a:moveTo>
                  <a:pt x="1750519" y="972311"/>
                </a:moveTo>
                <a:cubicBezTo>
                  <a:pt x="2463681" y="972311"/>
                  <a:pt x="3092449" y="610979"/>
                  <a:pt x="3463737" y="61401"/>
                </a:cubicBezTo>
                <a:lnTo>
                  <a:pt x="3501038" y="0"/>
                </a:lnTo>
                <a:lnTo>
                  <a:pt x="0" y="0"/>
                </a:lnTo>
                <a:lnTo>
                  <a:pt x="37301" y="61401"/>
                </a:lnTo>
                <a:cubicBezTo>
                  <a:pt x="408589" y="610979"/>
                  <a:pt x="1037357" y="972311"/>
                  <a:pt x="1750519" y="9723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: Shape 10">
            <a:extLst>
              <a:ext uri="{FF2B5EF4-FFF2-40B4-BE49-F238E27FC236}">
                <a16:creationId xmlns:a16="http://schemas.microsoft.com/office/drawing/2014/main" id="{9052D5D9-AE58-DD9D-727D-1C56CD81B6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558800" y="4948819"/>
            <a:ext cx="3633200" cy="1909181"/>
          </a:xfrm>
          <a:custGeom>
            <a:avLst/>
            <a:gdLst>
              <a:gd name="connsiteX0" fmla="*/ 3633200 w 3633200"/>
              <a:gd name="connsiteY0" fmla="*/ 0 h 1909181"/>
              <a:gd name="connsiteX1" fmla="*/ 3633200 w 3633200"/>
              <a:gd name="connsiteY1" fmla="*/ 1909181 h 1909181"/>
              <a:gd name="connsiteX2" fmla="*/ 0 w 3633200"/>
              <a:gd name="connsiteY2" fmla="*/ 1909181 h 1909181"/>
              <a:gd name="connsiteX3" fmla="*/ 93750 w 3633200"/>
              <a:gd name="connsiteY3" fmla="*/ 1811399 h 1909181"/>
              <a:gd name="connsiteX4" fmla="*/ 1924918 w 3633200"/>
              <a:gd name="connsiteY4" fmla="*/ 1263638 h 1909181"/>
              <a:gd name="connsiteX5" fmla="*/ 2756912 w 3633200"/>
              <a:gd name="connsiteY5" fmla="*/ 1038610 h 1909181"/>
              <a:gd name="connsiteX6" fmla="*/ 3039524 w 3633200"/>
              <a:gd name="connsiteY6" fmla="*/ 795240 h 1909181"/>
              <a:gd name="connsiteX7" fmla="*/ 3627562 w 3633200"/>
              <a:gd name="connsiteY7" fmla="*/ 5818 h 190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3200" h="1909181">
                <a:moveTo>
                  <a:pt x="3633200" y="0"/>
                </a:moveTo>
                <a:lnTo>
                  <a:pt x="3633200" y="1909181"/>
                </a:lnTo>
                <a:lnTo>
                  <a:pt x="0" y="1909181"/>
                </a:lnTo>
                <a:lnTo>
                  <a:pt x="93750" y="1811399"/>
                </a:lnTo>
                <a:cubicBezTo>
                  <a:pt x="559335" y="1384673"/>
                  <a:pt x="1301474" y="1240755"/>
                  <a:pt x="1924918" y="1263638"/>
                </a:cubicBezTo>
                <a:cubicBezTo>
                  <a:pt x="2304271" y="1276833"/>
                  <a:pt x="2507796" y="1198020"/>
                  <a:pt x="2756912" y="1038610"/>
                </a:cubicBezTo>
                <a:cubicBezTo>
                  <a:pt x="2860710" y="972190"/>
                  <a:pt x="2955795" y="890308"/>
                  <a:pt x="3039524" y="795240"/>
                </a:cubicBezTo>
                <a:cubicBezTo>
                  <a:pt x="3187383" y="635762"/>
                  <a:pt x="3364245" y="296298"/>
                  <a:pt x="3627562" y="5818"/>
                </a:cubicBezTo>
                <a:close/>
              </a:path>
            </a:pathLst>
          </a:custGeom>
          <a:solidFill>
            <a:schemeClr val="accent5"/>
          </a:solidFill>
          <a:ln w="316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reeform: Shape 11">
            <a:extLst>
              <a:ext uri="{FF2B5EF4-FFF2-40B4-BE49-F238E27FC236}">
                <a16:creationId xmlns:a16="http://schemas.microsoft.com/office/drawing/2014/main" id="{4AA1832A-296F-F6EB-4898-71502D9A38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991252" cy="4572104"/>
          </a:xfrm>
          <a:custGeom>
            <a:avLst/>
            <a:gdLst>
              <a:gd name="connsiteX0" fmla="*/ 0 w 1991252"/>
              <a:gd name="connsiteY0" fmla="*/ 2138799 h 4572104"/>
              <a:gd name="connsiteX1" fmla="*/ 6705 w 1991252"/>
              <a:gd name="connsiteY1" fmla="*/ 2143576 h 4572104"/>
              <a:gd name="connsiteX2" fmla="*/ 516530 w 1991252"/>
              <a:gd name="connsiteY2" fmla="*/ 2534582 h 4572104"/>
              <a:gd name="connsiteX3" fmla="*/ 685548 w 1991252"/>
              <a:gd name="connsiteY3" fmla="*/ 3451134 h 4572104"/>
              <a:gd name="connsiteX4" fmla="*/ 60148 w 1991252"/>
              <a:gd name="connsiteY4" fmla="*/ 4521457 h 4572104"/>
              <a:gd name="connsiteX5" fmla="*/ 0 w 1991252"/>
              <a:gd name="connsiteY5" fmla="*/ 4572104 h 4572104"/>
              <a:gd name="connsiteX6" fmla="*/ 0 w 1991252"/>
              <a:gd name="connsiteY6" fmla="*/ 0 h 4572104"/>
              <a:gd name="connsiteX7" fmla="*/ 1991252 w 1991252"/>
              <a:gd name="connsiteY7" fmla="*/ 0 h 4572104"/>
              <a:gd name="connsiteX8" fmla="*/ 1947397 w 1991252"/>
              <a:gd name="connsiteY8" fmla="*/ 93155 h 4572104"/>
              <a:gd name="connsiteX9" fmla="*/ 1818489 w 1991252"/>
              <a:gd name="connsiteY9" fmla="*/ 279679 h 4572104"/>
              <a:gd name="connsiteX10" fmla="*/ 763951 w 1991252"/>
              <a:gd name="connsiteY10" fmla="*/ 856979 h 4572104"/>
              <a:gd name="connsiteX11" fmla="*/ 44441 w 1991252"/>
              <a:gd name="connsiteY11" fmla="*/ 1105345 h 4572104"/>
              <a:gd name="connsiteX12" fmla="*/ 0 w 1991252"/>
              <a:gd name="connsiteY12" fmla="*/ 1133371 h 457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91252" h="4572104">
                <a:moveTo>
                  <a:pt x="0" y="2138799"/>
                </a:moveTo>
                <a:lnTo>
                  <a:pt x="6705" y="2143576"/>
                </a:lnTo>
                <a:cubicBezTo>
                  <a:pt x="195773" y="2267705"/>
                  <a:pt x="406581" y="2377529"/>
                  <a:pt x="516530" y="2534582"/>
                </a:cubicBezTo>
                <a:cubicBezTo>
                  <a:pt x="696394" y="2804803"/>
                  <a:pt x="754748" y="3134725"/>
                  <a:pt x="685548" y="3451134"/>
                </a:cubicBezTo>
                <a:cubicBezTo>
                  <a:pt x="607573" y="3849685"/>
                  <a:pt x="375193" y="4238508"/>
                  <a:pt x="60148" y="4521457"/>
                </a:cubicBezTo>
                <a:lnTo>
                  <a:pt x="0" y="4572104"/>
                </a:lnTo>
                <a:close/>
                <a:moveTo>
                  <a:pt x="0" y="0"/>
                </a:moveTo>
                <a:lnTo>
                  <a:pt x="1991252" y="0"/>
                </a:lnTo>
                <a:lnTo>
                  <a:pt x="1947397" y="93155"/>
                </a:lnTo>
                <a:cubicBezTo>
                  <a:pt x="1909773" y="158891"/>
                  <a:pt x="1866874" y="221286"/>
                  <a:pt x="1818489" y="279679"/>
                </a:cubicBezTo>
                <a:cubicBezTo>
                  <a:pt x="1586623" y="558208"/>
                  <a:pt x="1093740" y="786286"/>
                  <a:pt x="763951" y="856979"/>
                </a:cubicBezTo>
                <a:cubicBezTo>
                  <a:pt x="588836" y="892826"/>
                  <a:pt x="291439" y="973000"/>
                  <a:pt x="44441" y="1105345"/>
                </a:cubicBezTo>
                <a:lnTo>
                  <a:pt x="0" y="113337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883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id="{BEF5AD5C-8D5B-14F6-F688-592B022821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343CA5-4CA0-41D9-7ED0-D8D9D96A1D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5924" y="914400"/>
            <a:ext cx="10360152" cy="3657600"/>
          </a:xfrm>
        </p:spPr>
        <p:txBody>
          <a:bodyPr anchor="b">
            <a:noAutofit/>
          </a:bodyPr>
          <a:lstStyle>
            <a:lvl1pPr algn="ctr">
              <a:lnSpc>
                <a:spcPct val="75000"/>
              </a:lnSpc>
              <a:defRPr sz="4400" cap="all" spc="600" baseline="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2641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653D8540-5794-860E-E6C6-CB80F4051C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5400000" flipH="1">
            <a:off x="1387803" y="4555795"/>
            <a:ext cx="914401" cy="3690008"/>
          </a:xfrm>
          <a:custGeom>
            <a:avLst/>
            <a:gdLst>
              <a:gd name="connsiteX0" fmla="*/ 914393 w 914401"/>
              <a:gd name="connsiteY0" fmla="*/ 1625548 h 3690008"/>
              <a:gd name="connsiteX1" fmla="*/ 200040 w 914401"/>
              <a:gd name="connsiteY1" fmla="*/ 164703 h 3690008"/>
              <a:gd name="connsiteX2" fmla="*/ 0 w 914401"/>
              <a:gd name="connsiteY2" fmla="*/ 0 h 3690008"/>
              <a:gd name="connsiteX3" fmla="*/ 0 w 914401"/>
              <a:gd name="connsiteY3" fmla="*/ 3690008 h 3690008"/>
              <a:gd name="connsiteX4" fmla="*/ 684950 w 914401"/>
              <a:gd name="connsiteY4" fmla="*/ 3690008 h 3690008"/>
              <a:gd name="connsiteX5" fmla="*/ 683046 w 914401"/>
              <a:gd name="connsiteY5" fmla="*/ 3683775 h 3690008"/>
              <a:gd name="connsiteX6" fmla="*/ 608736 w 914401"/>
              <a:gd name="connsiteY6" fmla="*/ 3519687 h 3690008"/>
              <a:gd name="connsiteX7" fmla="*/ 353078 w 914401"/>
              <a:gd name="connsiteY7" fmla="*/ 2837178 h 3690008"/>
              <a:gd name="connsiteX8" fmla="*/ 914393 w 914401"/>
              <a:gd name="connsiteY8" fmla="*/ 1625548 h 369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1" h="3690008">
                <a:moveTo>
                  <a:pt x="914393" y="1625548"/>
                </a:moveTo>
                <a:cubicBezTo>
                  <a:pt x="911641" y="1092628"/>
                  <a:pt x="614720" y="555054"/>
                  <a:pt x="200040" y="164703"/>
                </a:cubicBezTo>
                <a:lnTo>
                  <a:pt x="0" y="0"/>
                </a:lnTo>
                <a:lnTo>
                  <a:pt x="0" y="3690008"/>
                </a:lnTo>
                <a:lnTo>
                  <a:pt x="684950" y="3690008"/>
                </a:lnTo>
                <a:lnTo>
                  <a:pt x="683046" y="3683775"/>
                </a:lnTo>
                <a:cubicBezTo>
                  <a:pt x="661881" y="3627679"/>
                  <a:pt x="637060" y="3572811"/>
                  <a:pt x="608736" y="3519687"/>
                </a:cubicBezTo>
                <a:cubicBezTo>
                  <a:pt x="471578" y="3263358"/>
                  <a:pt x="246982" y="3154469"/>
                  <a:pt x="353078" y="2837178"/>
                </a:cubicBezTo>
                <a:cubicBezTo>
                  <a:pt x="503567" y="2394592"/>
                  <a:pt x="916615" y="2140445"/>
                  <a:pt x="914393" y="1625548"/>
                </a:cubicBezTo>
                <a:close/>
              </a:path>
            </a:pathLst>
          </a:custGeom>
          <a:solidFill>
            <a:schemeClr val="accent3"/>
          </a:solidFill>
          <a:ln w="2038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FBD2995-6344-0C11-3D12-6B4C7A5F2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921979" y="834643"/>
            <a:ext cx="55689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lock Arc 8">
            <a:extLst>
              <a:ext uri="{FF2B5EF4-FFF2-40B4-BE49-F238E27FC236}">
                <a16:creationId xmlns:a16="http://schemas.microsoft.com/office/drawing/2014/main" id="{1CA7618C-E262-114D-F36B-190A5C994B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49B6E6B-2A0F-CE8A-E5C4-DD990D43D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372" y="536984"/>
            <a:ext cx="4987598" cy="179459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 sz="3200" spc="3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2F7C452-F8B7-9780-039C-30CEF6E83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4050" y="155448"/>
            <a:ext cx="4164972" cy="47167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r">
              <a:defRPr sz="1200" spc="3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CA2FC66-19AF-2F4C-EFFA-F968C9354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21" y="155448"/>
            <a:ext cx="348039" cy="471672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ED64F80-2CCD-28E9-12D1-CFA0E29529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96488" y="2377875"/>
            <a:ext cx="3536078" cy="3565723"/>
          </a:xfrm>
        </p:spPr>
        <p:txBody>
          <a:bodyPr lIns="0" tIns="0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 sz="2000"/>
            </a:lvl1pPr>
            <a:lvl2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 sz="1800"/>
            </a:lvl2pPr>
            <a:lvl3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 sz="1600"/>
            </a:lvl3pPr>
            <a:lvl4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 sz="1400"/>
            </a:lvl4pPr>
            <a:lvl5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265893F-4A9C-ABB2-2B83-283067F829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3599" y="2377875"/>
            <a:ext cx="6816725" cy="378025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7AC01F4F-AA50-6589-C5AA-A98B0D5AF7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673600" y="2755900"/>
            <a:ext cx="6816725" cy="3187700"/>
          </a:xfrm>
        </p:spPr>
        <p:txBody>
          <a:bodyPr anchor="ctr"/>
          <a:lstStyle/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3168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5" r:id="rId3"/>
    <p:sldLayoutId id="2147483683" r:id="rId4"/>
    <p:sldLayoutId id="2147483685" r:id="rId5"/>
    <p:sldLayoutId id="2147483676" r:id="rId6"/>
    <p:sldLayoutId id="2147483682" r:id="rId7"/>
    <p:sldLayoutId id="2147483674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4" r:id="rId14"/>
    <p:sldLayoutId id="2147483670" r:id="rId15"/>
    <p:sldLayoutId id="2147483669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g"/><Relationship Id="rId5" Type="http://schemas.openxmlformats.org/officeDocument/2006/relationships/image" Target="../media/image18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612DB-62CB-A384-9219-BA28D4BC0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924" y="1463040"/>
            <a:ext cx="10360152" cy="3635171"/>
          </a:xfrm>
        </p:spPr>
        <p:txBody>
          <a:bodyPr/>
          <a:lstStyle/>
          <a:p>
            <a:r>
              <a:rPr dirty="0" err="1"/>
              <a:t>Организация</a:t>
            </a:r>
            <a:r>
              <a:rPr dirty="0"/>
              <a:t> </a:t>
            </a:r>
            <a:r>
              <a:rPr dirty="0" err="1"/>
              <a:t>Досуга</a:t>
            </a:r>
            <a:r>
              <a:rPr dirty="0"/>
              <a:t> </a:t>
            </a:r>
            <a:r>
              <a:rPr dirty="0" err="1"/>
              <a:t>Молодежи</a:t>
            </a:r>
            <a:r>
              <a:rPr dirty="0"/>
              <a:t> </a:t>
            </a:r>
            <a:r>
              <a:rPr dirty="0" err="1"/>
              <a:t>через</a:t>
            </a:r>
            <a:r>
              <a:rPr dirty="0"/>
              <a:t> </a:t>
            </a:r>
            <a:r>
              <a:rPr dirty="0" err="1"/>
              <a:t>Танцевальные</a:t>
            </a:r>
            <a:r>
              <a:rPr dirty="0"/>
              <a:t> </a:t>
            </a:r>
            <a:r>
              <a:rPr dirty="0" err="1"/>
              <a:t>Кружки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0" y="406153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бюджетное общеобразовательное учреждение</a:t>
            </a:r>
          </a:p>
          <a:p>
            <a:pPr algn="ctr"/>
            <a:r>
              <a:rPr lang="ru-RU" dirty="0" smtClean="0"/>
              <a:t>«</a:t>
            </a:r>
            <a:r>
              <a:rPr lang="ru-RU" dirty="0" err="1" smtClean="0"/>
              <a:t>Чуру-Барышевская</a:t>
            </a:r>
            <a:r>
              <a:rPr lang="ru-RU" dirty="0" smtClean="0"/>
              <a:t> основная общеобразовательная школа»</a:t>
            </a:r>
          </a:p>
          <a:p>
            <a:pPr algn="ctr"/>
            <a:r>
              <a:rPr lang="ru-RU" dirty="0" err="1" smtClean="0"/>
              <a:t>Апастовского</a:t>
            </a:r>
            <a:r>
              <a:rPr lang="ru-RU" dirty="0" smtClean="0"/>
              <a:t> муниципального района РТ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540815" y="5061555"/>
            <a:ext cx="2449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Амирова</a:t>
            </a:r>
            <a:r>
              <a:rPr lang="ru-RU" dirty="0" smtClean="0"/>
              <a:t> </a:t>
            </a:r>
            <a:r>
              <a:rPr lang="ru-RU" dirty="0" err="1" smtClean="0"/>
              <a:t>Адиля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84320" y="6288656"/>
            <a:ext cx="1423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2025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03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19A62-C3DE-F32F-1D06-52383C37A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109342-3B7B-B316-E685-1E1467374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08" y="534838"/>
            <a:ext cx="11095230" cy="804052"/>
          </a:xfrm>
        </p:spPr>
        <p:txBody>
          <a:bodyPr/>
          <a:lstStyle/>
          <a:p>
            <a:r>
              <a:rPr dirty="0" err="1"/>
              <a:t>Ожидаемые</a:t>
            </a:r>
            <a:r>
              <a:rPr dirty="0"/>
              <a:t> </a:t>
            </a:r>
            <a:r>
              <a:rPr dirty="0" err="1"/>
              <a:t>результаты</a:t>
            </a:r>
            <a:r>
              <a:rPr dirty="0"/>
              <a:t> и </a:t>
            </a:r>
            <a:r>
              <a:rPr dirty="0" err="1"/>
              <a:t>влияние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общество</a:t>
            </a:r>
            <a:endParaRPr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DB2DB4-769A-8E3E-7E49-ED048E55F7B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73347" y="2839705"/>
            <a:ext cx="4773379" cy="2579299"/>
          </a:xfrm>
        </p:spPr>
        <p:txBody>
          <a:bodyPr>
            <a:normAutofit fontScale="85000" lnSpcReduction="20000"/>
          </a:bodyPr>
          <a:lstStyle/>
          <a:p>
            <a:r>
              <a:rPr dirty="0" err="1"/>
              <a:t>Увеличение</a:t>
            </a:r>
            <a:r>
              <a:rPr dirty="0"/>
              <a:t> </a:t>
            </a:r>
            <a:r>
              <a:rPr dirty="0" err="1"/>
              <a:t>числа</a:t>
            </a:r>
            <a:r>
              <a:rPr dirty="0"/>
              <a:t> </a:t>
            </a:r>
            <a:r>
              <a:rPr dirty="0" err="1"/>
              <a:t>молодых</a:t>
            </a:r>
            <a:r>
              <a:rPr dirty="0"/>
              <a:t> </a:t>
            </a:r>
            <a:r>
              <a:rPr dirty="0" err="1"/>
              <a:t>участников</a:t>
            </a:r>
            <a:r>
              <a:rPr dirty="0"/>
              <a:t> </a:t>
            </a:r>
            <a:r>
              <a:rPr dirty="0" err="1"/>
              <a:t>танцклассов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30% в </a:t>
            </a:r>
            <a:r>
              <a:rPr dirty="0" err="1"/>
              <a:t>год</a:t>
            </a:r>
            <a:r>
              <a:rPr dirty="0"/>
              <a:t>.</a:t>
            </a:r>
          </a:p>
          <a:p>
            <a:r>
              <a:rPr dirty="0" err="1"/>
              <a:t>Развитие</a:t>
            </a:r>
            <a:r>
              <a:rPr dirty="0"/>
              <a:t> </a:t>
            </a:r>
            <a:r>
              <a:rPr dirty="0" err="1"/>
              <a:t>межкультурных</a:t>
            </a:r>
            <a:r>
              <a:rPr dirty="0"/>
              <a:t> </a:t>
            </a:r>
            <a:r>
              <a:rPr dirty="0" err="1"/>
              <a:t>связей</a:t>
            </a:r>
            <a:r>
              <a:rPr dirty="0"/>
              <a:t> </a:t>
            </a:r>
            <a:r>
              <a:rPr dirty="0" err="1"/>
              <a:t>через</a:t>
            </a:r>
            <a:r>
              <a:rPr dirty="0"/>
              <a:t> </a:t>
            </a:r>
            <a:r>
              <a:rPr dirty="0" err="1"/>
              <a:t>совместные</a:t>
            </a:r>
            <a:r>
              <a:rPr dirty="0"/>
              <a:t> </a:t>
            </a:r>
            <a:r>
              <a:rPr dirty="0" err="1"/>
              <a:t>фестивали</a:t>
            </a:r>
            <a:r>
              <a:rPr dirty="0"/>
              <a:t> и </a:t>
            </a:r>
            <a:r>
              <a:rPr dirty="0" err="1"/>
              <a:t>мероприятия</a:t>
            </a:r>
            <a:r>
              <a:rPr dirty="0"/>
              <a:t>.</a:t>
            </a:r>
          </a:p>
          <a:p>
            <a:r>
              <a:rPr dirty="0" err="1"/>
              <a:t>Рост</a:t>
            </a:r>
            <a:r>
              <a:rPr dirty="0"/>
              <a:t> </a:t>
            </a:r>
            <a:r>
              <a:rPr dirty="0" err="1"/>
              <a:t>популярности</a:t>
            </a:r>
            <a:r>
              <a:rPr dirty="0"/>
              <a:t> </a:t>
            </a:r>
            <a:r>
              <a:rPr dirty="0" err="1"/>
              <a:t>танцевальных</a:t>
            </a:r>
            <a:r>
              <a:rPr dirty="0"/>
              <a:t> </a:t>
            </a:r>
            <a:r>
              <a:rPr dirty="0" err="1"/>
              <a:t>кружков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50% </a:t>
            </a:r>
            <a:r>
              <a:rPr dirty="0" err="1"/>
              <a:t>среди</a:t>
            </a:r>
            <a:r>
              <a:rPr dirty="0"/>
              <a:t> </a:t>
            </a:r>
            <a:r>
              <a:rPr dirty="0" err="1"/>
              <a:t>студентов</a:t>
            </a:r>
            <a:r>
              <a:rPr dirty="0"/>
              <a:t> и </a:t>
            </a:r>
            <a:r>
              <a:rPr dirty="0" err="1"/>
              <a:t>школьников</a:t>
            </a:r>
            <a:r>
              <a:rPr dirty="0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D12F18F-6D48-021A-27D5-430C3A87C4D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76961" y="1613140"/>
            <a:ext cx="4732257" cy="1166037"/>
          </a:xfrm>
        </p:spPr>
        <p:txBody>
          <a:bodyPr/>
          <a:lstStyle/>
          <a:p>
            <a:r>
              <a:rPr dirty="0" err="1"/>
              <a:t>Проект</a:t>
            </a:r>
            <a:r>
              <a:rPr dirty="0"/>
              <a:t> </a:t>
            </a:r>
            <a:r>
              <a:rPr dirty="0" err="1"/>
              <a:t>способствует</a:t>
            </a:r>
            <a:r>
              <a:rPr dirty="0"/>
              <a:t> </a:t>
            </a:r>
            <a:r>
              <a:rPr dirty="0" err="1"/>
              <a:t>укреплению</a:t>
            </a:r>
            <a:r>
              <a:rPr dirty="0"/>
              <a:t> </a:t>
            </a:r>
            <a:r>
              <a:rPr dirty="0" err="1"/>
              <a:t>лидерских</a:t>
            </a:r>
            <a:r>
              <a:rPr dirty="0"/>
              <a:t> </a:t>
            </a:r>
            <a:r>
              <a:rPr dirty="0" err="1"/>
              <a:t>качеств</a:t>
            </a:r>
            <a:r>
              <a:rPr dirty="0"/>
              <a:t> и </a:t>
            </a:r>
            <a:r>
              <a:rPr dirty="0" err="1"/>
              <a:t>росту</a:t>
            </a:r>
            <a:r>
              <a:rPr dirty="0"/>
              <a:t> </a:t>
            </a:r>
            <a:r>
              <a:rPr dirty="0" err="1"/>
              <a:t>культурного</a:t>
            </a:r>
            <a:r>
              <a:rPr dirty="0"/>
              <a:t> </a:t>
            </a:r>
            <a:r>
              <a:rPr dirty="0" err="1"/>
              <a:t>уровня</a:t>
            </a:r>
            <a:r>
              <a:rPr dirty="0"/>
              <a:t> </a:t>
            </a:r>
            <a:r>
              <a:rPr dirty="0" err="1"/>
              <a:t>молодежи</a:t>
            </a:r>
            <a:r>
              <a:rPr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594" y="2701539"/>
            <a:ext cx="4004894" cy="30036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1" t="10943" r="12208" b="13585"/>
          <a:stretch/>
        </p:blipFill>
        <p:spPr>
          <a:xfrm rot="1026201">
            <a:off x="5069561" y="4145863"/>
            <a:ext cx="1714479" cy="23273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t="8553" r="5659" b="10001"/>
          <a:stretch/>
        </p:blipFill>
        <p:spPr>
          <a:xfrm rot="20442901">
            <a:off x="251867" y="1591541"/>
            <a:ext cx="1731633" cy="118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8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CE17F-31D0-1F74-92A2-44A4EE672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961925-D578-89F3-B643-A964A4FCF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1480" y="664234"/>
            <a:ext cx="5843016" cy="866695"/>
          </a:xfrm>
        </p:spPr>
        <p:txBody>
          <a:bodyPr/>
          <a:lstStyle/>
          <a:p>
            <a:r>
              <a:rPr dirty="0" err="1"/>
              <a:t>Заключение</a:t>
            </a:r>
            <a:r>
              <a:rPr dirty="0"/>
              <a:t>: </a:t>
            </a:r>
            <a:r>
              <a:rPr dirty="0" err="1"/>
              <a:t>Преимущества</a:t>
            </a:r>
            <a:r>
              <a:rPr dirty="0"/>
              <a:t> и </a:t>
            </a:r>
            <a:r>
              <a:rPr dirty="0" err="1"/>
              <a:t>Перспективы</a:t>
            </a:r>
            <a:endParaRPr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7DABED-53B4-F94D-5361-12CCC501E84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35600" y="1958196"/>
            <a:ext cx="5718896" cy="4744355"/>
          </a:xfrm>
        </p:spPr>
        <p:txBody>
          <a:bodyPr/>
          <a:lstStyle/>
          <a:p>
            <a:r>
              <a:rPr dirty="0" err="1"/>
              <a:t>Танцевальные</a:t>
            </a:r>
            <a:r>
              <a:rPr dirty="0"/>
              <a:t> </a:t>
            </a:r>
            <a:r>
              <a:rPr dirty="0" err="1"/>
              <a:t>кружки</a:t>
            </a:r>
            <a:r>
              <a:rPr dirty="0"/>
              <a:t> </a:t>
            </a:r>
            <a:r>
              <a:rPr dirty="0" err="1"/>
              <a:t>способствуют</a:t>
            </a:r>
            <a:r>
              <a:rPr dirty="0"/>
              <a:t> </a:t>
            </a:r>
            <a:r>
              <a:rPr dirty="0" err="1"/>
              <a:t>социализации</a:t>
            </a:r>
            <a:r>
              <a:rPr dirty="0"/>
              <a:t> </a:t>
            </a:r>
            <a:r>
              <a:rPr dirty="0" err="1"/>
              <a:t>молодежи</a:t>
            </a:r>
            <a:r>
              <a:rPr dirty="0"/>
              <a:t>, </a:t>
            </a:r>
            <a:r>
              <a:rPr dirty="0" err="1"/>
              <a:t>объединяя</a:t>
            </a:r>
            <a:r>
              <a:rPr dirty="0"/>
              <a:t> </a:t>
            </a:r>
            <a:r>
              <a:rPr dirty="0" err="1"/>
              <a:t>участников</a:t>
            </a:r>
            <a:r>
              <a:rPr dirty="0"/>
              <a:t> в </a:t>
            </a:r>
            <a:r>
              <a:rPr dirty="0" err="1"/>
              <a:t>дружественную</a:t>
            </a:r>
            <a:r>
              <a:rPr dirty="0"/>
              <a:t> </a:t>
            </a:r>
            <a:r>
              <a:rPr dirty="0" err="1"/>
              <a:t>атмосферу</a:t>
            </a:r>
            <a:r>
              <a:rPr dirty="0"/>
              <a:t>.</a:t>
            </a:r>
          </a:p>
          <a:p>
            <a:r>
              <a:rPr dirty="0" err="1"/>
              <a:t>Формирование</a:t>
            </a:r>
            <a:r>
              <a:rPr dirty="0"/>
              <a:t> </a:t>
            </a:r>
            <a:r>
              <a:rPr dirty="0" err="1"/>
              <a:t>активного</a:t>
            </a:r>
            <a:r>
              <a:rPr dirty="0"/>
              <a:t> </a:t>
            </a:r>
            <a:r>
              <a:rPr dirty="0" err="1"/>
              <a:t>образа</a:t>
            </a:r>
            <a:r>
              <a:rPr dirty="0"/>
              <a:t> </a:t>
            </a:r>
            <a:r>
              <a:rPr dirty="0" err="1"/>
              <a:t>жизни</a:t>
            </a:r>
            <a:r>
              <a:rPr dirty="0"/>
              <a:t> и </a:t>
            </a:r>
            <a:r>
              <a:rPr dirty="0" err="1"/>
              <a:t>развитие</a:t>
            </a:r>
            <a:r>
              <a:rPr dirty="0"/>
              <a:t> </a:t>
            </a:r>
            <a:r>
              <a:rPr dirty="0" err="1"/>
              <a:t>творческих</a:t>
            </a:r>
            <a:r>
              <a:rPr dirty="0"/>
              <a:t> </a:t>
            </a:r>
            <a:r>
              <a:rPr dirty="0" err="1"/>
              <a:t>способностей</a:t>
            </a:r>
            <a:r>
              <a:rPr dirty="0"/>
              <a:t> у </a:t>
            </a:r>
            <a:r>
              <a:rPr dirty="0" err="1"/>
              <a:t>молодежи</a:t>
            </a:r>
            <a:r>
              <a:rPr dirty="0"/>
              <a:t> </a:t>
            </a:r>
            <a:r>
              <a:rPr dirty="0" err="1"/>
              <a:t>через</a:t>
            </a:r>
            <a:r>
              <a:rPr dirty="0"/>
              <a:t> </a:t>
            </a:r>
            <a:r>
              <a:rPr dirty="0" err="1"/>
              <a:t>танцевальную</a:t>
            </a:r>
            <a:r>
              <a:rPr dirty="0"/>
              <a:t> </a:t>
            </a:r>
            <a:r>
              <a:rPr dirty="0" err="1"/>
              <a:t>практику</a:t>
            </a:r>
            <a:r>
              <a:rPr dirty="0"/>
              <a:t>.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9" r="22969"/>
          <a:stretch>
            <a:fillRect/>
          </a:stretch>
        </p:blipFill>
        <p:spPr>
          <a:xfrm>
            <a:off x="0" y="0"/>
            <a:ext cx="4882551" cy="6858000"/>
          </a:xfrm>
        </p:spPr>
      </p:pic>
    </p:spTree>
    <p:extLst>
      <p:ext uri="{BB962C8B-B14F-4D97-AF65-F5344CB8AC3E}">
        <p14:creationId xmlns:p14="http://schemas.microsoft.com/office/powerpoint/2010/main" val="414409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4F6524-F7ED-4A7D-26BB-56EB9922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92" y="0"/>
            <a:ext cx="7004016" cy="1037138"/>
          </a:xfrm>
        </p:spPr>
        <p:txBody>
          <a:bodyPr/>
          <a:lstStyle/>
          <a:p>
            <a:r>
              <a:rPr dirty="0" err="1" smtClean="0"/>
              <a:t>Цел</a:t>
            </a:r>
            <a:r>
              <a:rPr lang="ru-RU" dirty="0" smtClean="0"/>
              <a:t>ь</a:t>
            </a:r>
            <a:r>
              <a:rPr lang="ru-RU" dirty="0"/>
              <a:t> </a:t>
            </a:r>
            <a:r>
              <a:rPr dirty="0" smtClean="0"/>
              <a:t>и </a:t>
            </a:r>
            <a:r>
              <a:rPr dirty="0" err="1"/>
              <a:t>Значимость</a:t>
            </a:r>
            <a:r>
              <a:rPr dirty="0"/>
              <a:t> </a:t>
            </a:r>
            <a:r>
              <a:rPr dirty="0" err="1"/>
              <a:t>Проекта</a:t>
            </a:r>
            <a:endParaRPr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3C52F232-E382-1875-253E-990D50C6282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92835" y="1311216"/>
            <a:ext cx="5486400" cy="29588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Организация </a:t>
            </a:r>
            <a:r>
              <a:rPr lang="ru-RU" dirty="0"/>
              <a:t>эффективной занятости молодых людей путем привлечения их к занятиям танцами, развития творческих способностей и формирования позитивного досугового пространства.</a:t>
            </a:r>
            <a:endParaRPr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71" y="3890515"/>
            <a:ext cx="4727364" cy="26079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76"/>
          <a:stretch/>
        </p:blipFill>
        <p:spPr>
          <a:xfrm>
            <a:off x="6809084" y="1100577"/>
            <a:ext cx="4317911" cy="259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8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D17077-2E14-4D7D-8B7A-AD18DF60D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0589" y="495308"/>
            <a:ext cx="5843016" cy="504385"/>
          </a:xfrm>
        </p:spPr>
        <p:txBody>
          <a:bodyPr/>
          <a:lstStyle/>
          <a:p>
            <a:r>
              <a:rPr dirty="0" err="1"/>
              <a:t>Основные</a:t>
            </a:r>
            <a:r>
              <a:rPr dirty="0"/>
              <a:t> </a:t>
            </a:r>
            <a:r>
              <a:rPr dirty="0" err="1" smtClean="0"/>
              <a:t>Задачи</a:t>
            </a:r>
            <a:r>
              <a:rPr dirty="0" smtClean="0"/>
              <a:t> </a:t>
            </a:r>
            <a:r>
              <a:rPr dirty="0" err="1"/>
              <a:t>Практики</a:t>
            </a:r>
            <a:endParaRPr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8B5201-F97A-4A65-D78D-3EB772DB4CD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43268" y="1035597"/>
            <a:ext cx="6073537" cy="522205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1. Повышение уровня физической активности: развитие двигательной активности, улучшение координации движений и общей выносливости участников кружков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2. Формирование культурных ценностей: знакомство с традициями и культурным наследием народов мира через изучение национальных танцев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3. Развитие социальных компетенций: формирование коммуникативных навыков, умения работать в команде, воспитание уважения друг к другу и окружающим людям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4. Психологическая поддержка подростков: создание благоприятной атмосферы для самовыражения, повышения самооценки и уверенности в себе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5. Профессиональная ориентация: выявление талантливых ребят, способствующих развитию интереса к профессии хореографа, танцора, преподавателя танцев.</a:t>
            </a:r>
            <a:endParaRPr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02" b="32327"/>
          <a:stretch/>
        </p:blipFill>
        <p:spPr>
          <a:xfrm>
            <a:off x="401803" y="1108163"/>
            <a:ext cx="3626733" cy="253846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948" y="3755094"/>
            <a:ext cx="3702648" cy="277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0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093A89-68DF-252D-C12C-A9483541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25" y="431321"/>
            <a:ext cx="11095230" cy="648776"/>
          </a:xfrm>
        </p:spPr>
        <p:txBody>
          <a:bodyPr/>
          <a:lstStyle/>
          <a:p>
            <a:r>
              <a:rPr dirty="0" err="1"/>
              <a:t>Целевые</a:t>
            </a:r>
            <a:r>
              <a:rPr dirty="0"/>
              <a:t> </a:t>
            </a:r>
            <a:r>
              <a:rPr dirty="0" err="1"/>
              <a:t>Группы</a:t>
            </a:r>
            <a:r>
              <a:rPr dirty="0"/>
              <a:t> </a:t>
            </a:r>
            <a:r>
              <a:rPr dirty="0" err="1"/>
              <a:t>Участников</a:t>
            </a:r>
            <a:endParaRPr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90DCFF-4C27-BCDD-E867-52D6A167E57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59425" y="1203819"/>
            <a:ext cx="11095230" cy="4558669"/>
          </a:xfrm>
        </p:spPr>
        <p:txBody>
          <a:bodyPr/>
          <a:lstStyle/>
          <a:p>
            <a:r>
              <a:rPr dirty="0" err="1"/>
              <a:t>Танцевальные</a:t>
            </a:r>
            <a:r>
              <a:rPr dirty="0"/>
              <a:t> </a:t>
            </a:r>
            <a:r>
              <a:rPr dirty="0" err="1"/>
              <a:t>кружки</a:t>
            </a:r>
            <a:r>
              <a:rPr dirty="0"/>
              <a:t> </a:t>
            </a:r>
            <a:r>
              <a:rPr dirty="0" err="1"/>
              <a:t>охватывают</a:t>
            </a:r>
            <a:r>
              <a:rPr dirty="0"/>
              <a:t> </a:t>
            </a:r>
            <a:r>
              <a:rPr dirty="0" err="1"/>
              <a:t>разнообразие</a:t>
            </a:r>
            <a:r>
              <a:rPr dirty="0"/>
              <a:t> </a:t>
            </a:r>
            <a:r>
              <a:rPr dirty="0" err="1"/>
              <a:t>возрастных</a:t>
            </a:r>
            <a:r>
              <a:rPr dirty="0"/>
              <a:t> и </a:t>
            </a:r>
            <a:r>
              <a:rPr dirty="0" err="1"/>
              <a:t>социальных</a:t>
            </a:r>
            <a:r>
              <a:rPr dirty="0"/>
              <a:t> </a:t>
            </a:r>
            <a:r>
              <a:rPr dirty="0" err="1"/>
              <a:t>групп</a:t>
            </a:r>
            <a:r>
              <a:rPr dirty="0"/>
              <a:t>: </a:t>
            </a: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dirty="0" err="1" smtClean="0"/>
              <a:t>школьники</a:t>
            </a:r>
            <a:r>
              <a:rPr dirty="0" smtClean="0"/>
              <a:t> </a:t>
            </a:r>
            <a:r>
              <a:rPr dirty="0"/>
              <a:t>(12–18 </a:t>
            </a:r>
            <a:r>
              <a:rPr dirty="0" err="1"/>
              <a:t>лет</a:t>
            </a:r>
            <a:r>
              <a:rPr dirty="0" smtClean="0"/>
              <a:t>)</a:t>
            </a:r>
            <a:r>
              <a:rPr lang="ru-RU" dirty="0"/>
              <a:t>;</a:t>
            </a:r>
            <a:r>
              <a:rPr dirty="0" smtClean="0"/>
              <a:t> </a:t>
            </a: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dirty="0" err="1" smtClean="0"/>
              <a:t>студенты</a:t>
            </a:r>
            <a:r>
              <a:rPr dirty="0" smtClean="0"/>
              <a:t> </a:t>
            </a:r>
            <a:r>
              <a:rPr dirty="0" err="1"/>
              <a:t>колледжей</a:t>
            </a:r>
            <a:r>
              <a:rPr dirty="0"/>
              <a:t> и </a:t>
            </a:r>
            <a:r>
              <a:rPr dirty="0" err="1" smtClean="0"/>
              <a:t>вузов</a:t>
            </a:r>
            <a:r>
              <a:rPr lang="ru-RU" dirty="0"/>
              <a:t>;</a:t>
            </a: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dirty="0" err="1" smtClean="0"/>
              <a:t>молодежь</a:t>
            </a:r>
            <a:r>
              <a:rPr dirty="0" smtClean="0"/>
              <a:t> </a:t>
            </a:r>
            <a:r>
              <a:rPr dirty="0" err="1"/>
              <a:t>из</a:t>
            </a:r>
            <a:r>
              <a:rPr dirty="0"/>
              <a:t> </a:t>
            </a:r>
            <a:r>
              <a:rPr dirty="0" err="1"/>
              <a:t>социально-незащищенных</a:t>
            </a:r>
            <a:r>
              <a:rPr dirty="0"/>
              <a:t> </a:t>
            </a:r>
            <a:r>
              <a:rPr dirty="0" err="1" smtClean="0"/>
              <a:t>семей</a:t>
            </a:r>
            <a:r>
              <a:rPr lang="ru-RU" dirty="0"/>
              <a:t>;</a:t>
            </a: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dirty="0" smtClean="0"/>
              <a:t> </a:t>
            </a:r>
            <a:r>
              <a:rPr dirty="0" err="1"/>
              <a:t>представители</a:t>
            </a:r>
            <a:r>
              <a:rPr dirty="0"/>
              <a:t> </a:t>
            </a:r>
            <a:r>
              <a:rPr dirty="0" err="1"/>
              <a:t>молодежных</a:t>
            </a:r>
            <a:r>
              <a:rPr dirty="0"/>
              <a:t> и </a:t>
            </a:r>
            <a:r>
              <a:rPr dirty="0" err="1"/>
              <a:t>общественных</a:t>
            </a:r>
            <a:r>
              <a:rPr dirty="0"/>
              <a:t> </a:t>
            </a:r>
            <a:r>
              <a:rPr dirty="0" err="1"/>
              <a:t>организаций</a:t>
            </a:r>
            <a:r>
              <a:rPr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176" y="3980705"/>
            <a:ext cx="3207328" cy="24054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4" b="4182"/>
          <a:stretch/>
        </p:blipFill>
        <p:spPr>
          <a:xfrm>
            <a:off x="782127" y="3980705"/>
            <a:ext cx="4402347" cy="240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2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E11959-D683-510F-D78D-3C4A11267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61" y="293299"/>
            <a:ext cx="11095230" cy="752293"/>
          </a:xfrm>
        </p:spPr>
        <p:txBody>
          <a:bodyPr/>
          <a:lstStyle/>
          <a:p>
            <a:r>
              <a:rPr dirty="0" err="1"/>
              <a:t>Формы</a:t>
            </a:r>
            <a:r>
              <a:rPr dirty="0"/>
              <a:t> </a:t>
            </a:r>
            <a:r>
              <a:rPr dirty="0" err="1"/>
              <a:t>реализации</a:t>
            </a:r>
            <a:r>
              <a:rPr dirty="0"/>
              <a:t> </a:t>
            </a:r>
            <a:r>
              <a:rPr dirty="0" err="1"/>
              <a:t>танцевальной</a:t>
            </a:r>
            <a:r>
              <a:rPr dirty="0"/>
              <a:t> </a:t>
            </a:r>
            <a:r>
              <a:rPr dirty="0" err="1"/>
              <a:t>программы</a:t>
            </a:r>
            <a:endParaRPr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BB1F6-A355-7399-26F8-745B4BE3CBE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4229" y="1108929"/>
            <a:ext cx="5566547" cy="4558669"/>
          </a:xfrm>
        </p:spPr>
        <p:txBody>
          <a:bodyPr/>
          <a:lstStyle/>
          <a:p>
            <a:r>
              <a:rPr dirty="0" err="1"/>
              <a:t>Более</a:t>
            </a:r>
            <a:r>
              <a:rPr dirty="0"/>
              <a:t> 10 </a:t>
            </a:r>
            <a:r>
              <a:rPr dirty="0" err="1"/>
              <a:t>направлений</a:t>
            </a:r>
            <a:r>
              <a:rPr dirty="0"/>
              <a:t> </a:t>
            </a:r>
            <a:r>
              <a:rPr dirty="0" err="1"/>
              <a:t>танца</a:t>
            </a:r>
            <a:r>
              <a:rPr dirty="0"/>
              <a:t> </a:t>
            </a:r>
            <a:r>
              <a:rPr dirty="0" err="1"/>
              <a:t>доступны</a:t>
            </a:r>
            <a:r>
              <a:rPr dirty="0"/>
              <a:t> </a:t>
            </a:r>
            <a:r>
              <a:rPr dirty="0" err="1"/>
              <a:t>бесплатно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молодежи</a:t>
            </a:r>
            <a:r>
              <a:rPr dirty="0"/>
              <a:t>.</a:t>
            </a:r>
          </a:p>
          <a:p>
            <a:r>
              <a:rPr dirty="0" err="1"/>
              <a:t>Участие</a:t>
            </a:r>
            <a:r>
              <a:rPr dirty="0"/>
              <a:t> в </a:t>
            </a:r>
            <a:r>
              <a:rPr dirty="0" err="1"/>
              <a:t>международных</a:t>
            </a:r>
            <a:r>
              <a:rPr dirty="0"/>
              <a:t> </a:t>
            </a:r>
            <a:r>
              <a:rPr dirty="0" err="1"/>
              <a:t>обменных</a:t>
            </a:r>
            <a:r>
              <a:rPr dirty="0"/>
              <a:t> </a:t>
            </a:r>
            <a:r>
              <a:rPr dirty="0" err="1"/>
              <a:t>проектах</a:t>
            </a:r>
            <a:r>
              <a:rPr dirty="0"/>
              <a:t> и </a:t>
            </a:r>
            <a:r>
              <a:rPr dirty="0" err="1"/>
              <a:t>фестивалях</a:t>
            </a:r>
            <a:r>
              <a:rPr dirty="0"/>
              <a:t>.</a:t>
            </a:r>
          </a:p>
          <a:p>
            <a:r>
              <a:rPr dirty="0" err="1"/>
              <a:t>Регулярные</a:t>
            </a:r>
            <a:r>
              <a:rPr dirty="0"/>
              <a:t> </a:t>
            </a:r>
            <a:r>
              <a:rPr dirty="0" err="1"/>
              <a:t>выступления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городских</a:t>
            </a:r>
            <a:r>
              <a:rPr dirty="0"/>
              <a:t> </a:t>
            </a:r>
            <a:r>
              <a:rPr dirty="0" err="1"/>
              <a:t>площадках</a:t>
            </a:r>
            <a:r>
              <a:rPr dirty="0"/>
              <a:t> и </a:t>
            </a:r>
            <a:r>
              <a:rPr dirty="0" err="1"/>
              <a:t>фестивалях</a:t>
            </a:r>
            <a:r>
              <a:rPr dirty="0"/>
              <a:t>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283" y="1082674"/>
            <a:ext cx="3728848" cy="2796636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60" y="4121306"/>
            <a:ext cx="4050875" cy="26159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283" y="4121306"/>
            <a:ext cx="3889857" cy="25975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776" y="1108929"/>
            <a:ext cx="2054934" cy="27703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497" y="4121305"/>
            <a:ext cx="3463424" cy="259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26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image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3958" r="13958"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94560C8-1B55-5E12-ECE3-82A824FB3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4558" y="724619"/>
            <a:ext cx="5843016" cy="927079"/>
          </a:xfrm>
        </p:spPr>
        <p:txBody>
          <a:bodyPr/>
          <a:lstStyle/>
          <a:p>
            <a:r>
              <a:rPr dirty="0" err="1"/>
              <a:t>Ресурсы</a:t>
            </a:r>
            <a:r>
              <a:rPr dirty="0"/>
              <a:t> и </a:t>
            </a:r>
            <a:r>
              <a:rPr dirty="0" err="1"/>
              <a:t>Условия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Успешной</a:t>
            </a:r>
            <a:r>
              <a:rPr dirty="0"/>
              <a:t> </a:t>
            </a:r>
            <a:r>
              <a:rPr dirty="0" err="1"/>
              <a:t>Реализация</a:t>
            </a:r>
            <a:endParaRPr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8083BD-2CB3-FB62-4A41-A23DE917EA0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944558" y="1756716"/>
            <a:ext cx="5718896" cy="3962423"/>
          </a:xfrm>
        </p:spPr>
        <p:txBody>
          <a:bodyPr/>
          <a:lstStyle/>
          <a:p>
            <a:r>
              <a:rPr dirty="0" err="1"/>
              <a:t>Специализированные</a:t>
            </a:r>
            <a:r>
              <a:rPr dirty="0"/>
              <a:t> </a:t>
            </a:r>
            <a:r>
              <a:rPr dirty="0" err="1"/>
              <a:t>помещения</a:t>
            </a:r>
            <a:r>
              <a:rPr dirty="0"/>
              <a:t> </a:t>
            </a:r>
            <a:r>
              <a:rPr dirty="0" err="1"/>
              <a:t>обеспечивают</a:t>
            </a:r>
            <a:r>
              <a:rPr dirty="0"/>
              <a:t> </a:t>
            </a:r>
            <a:r>
              <a:rPr dirty="0" err="1"/>
              <a:t>комфортную</a:t>
            </a:r>
            <a:r>
              <a:rPr dirty="0"/>
              <a:t> </a:t>
            </a:r>
            <a:r>
              <a:rPr dirty="0" err="1"/>
              <a:t>среду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занятий</a:t>
            </a:r>
            <a:r>
              <a:rPr dirty="0"/>
              <a:t>.</a:t>
            </a:r>
          </a:p>
          <a:p>
            <a:r>
              <a:rPr dirty="0" err="1"/>
              <a:t>Профессиональные</a:t>
            </a:r>
            <a:r>
              <a:rPr dirty="0"/>
              <a:t> </a:t>
            </a:r>
            <a:r>
              <a:rPr dirty="0" err="1"/>
              <a:t>педагоги</a:t>
            </a:r>
            <a:r>
              <a:rPr dirty="0"/>
              <a:t> и </a:t>
            </a:r>
            <a:r>
              <a:rPr dirty="0" err="1"/>
              <a:t>партнерская</a:t>
            </a:r>
            <a:r>
              <a:rPr dirty="0"/>
              <a:t> </a:t>
            </a:r>
            <a:r>
              <a:rPr dirty="0" err="1"/>
              <a:t>сеть</a:t>
            </a:r>
            <a:r>
              <a:rPr dirty="0"/>
              <a:t> </a:t>
            </a:r>
            <a:r>
              <a:rPr dirty="0" err="1"/>
              <a:t>расширяют</a:t>
            </a:r>
            <a:r>
              <a:rPr dirty="0"/>
              <a:t> </a:t>
            </a:r>
            <a:r>
              <a:rPr dirty="0" err="1"/>
              <a:t>возможности</a:t>
            </a:r>
            <a:r>
              <a:rPr dirty="0"/>
              <a:t> </a:t>
            </a:r>
            <a:r>
              <a:rPr dirty="0" err="1"/>
              <a:t>обучения</a:t>
            </a:r>
            <a:r>
              <a:rPr dirty="0"/>
              <a:t> и </a:t>
            </a:r>
            <a:r>
              <a:rPr dirty="0" err="1"/>
              <a:t>развития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644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A433C-879F-C4FE-D8BF-A08BB572B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1598E9-E5C1-4C80-E1D0-00A27F917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043" y="0"/>
            <a:ext cx="10781428" cy="1037138"/>
          </a:xfrm>
        </p:spPr>
        <p:txBody>
          <a:bodyPr/>
          <a:lstStyle/>
          <a:p>
            <a:r>
              <a:rPr dirty="0" err="1"/>
              <a:t>Разнообразие</a:t>
            </a:r>
            <a:r>
              <a:rPr dirty="0"/>
              <a:t> </a:t>
            </a:r>
            <a:r>
              <a:rPr dirty="0" err="1"/>
              <a:t>Танцевальных</a:t>
            </a:r>
            <a:r>
              <a:rPr dirty="0"/>
              <a:t> </a:t>
            </a:r>
            <a:r>
              <a:rPr dirty="0" err="1"/>
              <a:t>Направлений</a:t>
            </a:r>
            <a:endParaRPr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C9C4BF3-896C-CF66-136A-386E6DA7FE0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9669" y="1097697"/>
            <a:ext cx="5999731" cy="4798608"/>
          </a:xfrm>
        </p:spPr>
        <p:txBody>
          <a:bodyPr/>
          <a:lstStyle/>
          <a:p>
            <a:r>
              <a:rPr dirty="0" err="1"/>
              <a:t>Классический</a:t>
            </a:r>
            <a:r>
              <a:rPr dirty="0"/>
              <a:t> </a:t>
            </a:r>
            <a:r>
              <a:rPr dirty="0" err="1"/>
              <a:t>танец</a:t>
            </a:r>
            <a:r>
              <a:rPr dirty="0"/>
              <a:t>: </a:t>
            </a:r>
            <a:r>
              <a:rPr dirty="0" err="1"/>
              <a:t>развитие</a:t>
            </a:r>
            <a:r>
              <a:rPr dirty="0"/>
              <a:t> </a:t>
            </a:r>
            <a:r>
              <a:rPr dirty="0" err="1"/>
              <a:t>гибкости</a:t>
            </a:r>
            <a:r>
              <a:rPr dirty="0"/>
              <a:t> и </a:t>
            </a:r>
            <a:r>
              <a:rPr dirty="0" err="1"/>
              <a:t>выразительности</a:t>
            </a:r>
            <a:r>
              <a:rPr dirty="0"/>
              <a:t> </a:t>
            </a:r>
            <a:r>
              <a:rPr dirty="0" err="1"/>
              <a:t>через</a:t>
            </a:r>
            <a:r>
              <a:rPr dirty="0"/>
              <a:t> </a:t>
            </a:r>
            <a:r>
              <a:rPr dirty="0" err="1"/>
              <a:t>строгую</a:t>
            </a:r>
            <a:r>
              <a:rPr dirty="0"/>
              <a:t> </a:t>
            </a:r>
            <a:r>
              <a:rPr dirty="0" err="1"/>
              <a:t>технику</a:t>
            </a:r>
            <a:r>
              <a:rPr dirty="0"/>
              <a:t> и </a:t>
            </a:r>
            <a:r>
              <a:rPr dirty="0" err="1"/>
              <a:t>хореографию</a:t>
            </a:r>
            <a:r>
              <a:rPr dirty="0"/>
              <a:t>.</a:t>
            </a:r>
          </a:p>
          <a:p>
            <a:r>
              <a:rPr dirty="0" err="1"/>
              <a:t>Народные</a:t>
            </a:r>
            <a:r>
              <a:rPr dirty="0"/>
              <a:t> </a:t>
            </a:r>
            <a:r>
              <a:rPr dirty="0" err="1"/>
              <a:t>танцы</a:t>
            </a:r>
            <a:r>
              <a:rPr dirty="0"/>
              <a:t>: </a:t>
            </a:r>
            <a:r>
              <a:rPr dirty="0" err="1"/>
              <a:t>обогащение</a:t>
            </a:r>
            <a:r>
              <a:rPr dirty="0"/>
              <a:t> </a:t>
            </a:r>
            <a:r>
              <a:rPr dirty="0" err="1"/>
              <a:t>культурного</a:t>
            </a:r>
            <a:r>
              <a:rPr dirty="0"/>
              <a:t> </a:t>
            </a:r>
            <a:r>
              <a:rPr dirty="0" err="1"/>
              <a:t>опыта</a:t>
            </a:r>
            <a:r>
              <a:rPr dirty="0"/>
              <a:t> </a:t>
            </a:r>
            <a:r>
              <a:rPr dirty="0" err="1"/>
              <a:t>через</a:t>
            </a:r>
            <a:r>
              <a:rPr dirty="0"/>
              <a:t> </a:t>
            </a:r>
            <a:r>
              <a:rPr dirty="0" err="1"/>
              <a:t>традиции</a:t>
            </a:r>
            <a:r>
              <a:rPr dirty="0"/>
              <a:t> и </a:t>
            </a:r>
            <a:r>
              <a:rPr dirty="0" err="1"/>
              <a:t>обычаи</a:t>
            </a:r>
            <a:r>
              <a:rPr dirty="0"/>
              <a:t> </a:t>
            </a:r>
            <a:r>
              <a:rPr dirty="0" err="1"/>
              <a:t>разных</a:t>
            </a:r>
            <a:r>
              <a:rPr dirty="0"/>
              <a:t> </a:t>
            </a:r>
            <a:r>
              <a:rPr dirty="0" err="1"/>
              <a:t>стран</a:t>
            </a:r>
            <a:r>
              <a:rPr dirty="0"/>
              <a:t>.</a:t>
            </a:r>
          </a:p>
          <a:p>
            <a:r>
              <a:rPr dirty="0" err="1"/>
              <a:t>Современные</a:t>
            </a:r>
            <a:r>
              <a:rPr dirty="0"/>
              <a:t> </a:t>
            </a:r>
            <a:r>
              <a:rPr dirty="0" err="1"/>
              <a:t>направления</a:t>
            </a:r>
            <a:r>
              <a:rPr dirty="0"/>
              <a:t>: </a:t>
            </a:r>
            <a:r>
              <a:rPr dirty="0" err="1"/>
              <a:t>экспрессия</a:t>
            </a:r>
            <a:r>
              <a:rPr dirty="0"/>
              <a:t> и </a:t>
            </a:r>
            <a:r>
              <a:rPr dirty="0" err="1"/>
              <a:t>свобода</a:t>
            </a:r>
            <a:r>
              <a:rPr dirty="0"/>
              <a:t> </a:t>
            </a:r>
            <a:r>
              <a:rPr dirty="0" err="1"/>
              <a:t>самовыражения</a:t>
            </a:r>
            <a:r>
              <a:rPr dirty="0"/>
              <a:t> </a:t>
            </a:r>
            <a:r>
              <a:rPr dirty="0" err="1"/>
              <a:t>через</a:t>
            </a:r>
            <a:r>
              <a:rPr dirty="0"/>
              <a:t> </a:t>
            </a:r>
            <a:r>
              <a:rPr dirty="0" err="1"/>
              <a:t>хип-хоп</a:t>
            </a:r>
            <a:r>
              <a:rPr dirty="0"/>
              <a:t>, </a:t>
            </a:r>
            <a:r>
              <a:rPr dirty="0" err="1"/>
              <a:t>брейк-данс</a:t>
            </a:r>
            <a:r>
              <a:rPr dirty="0"/>
              <a:t> и </a:t>
            </a:r>
            <a:r>
              <a:rPr dirty="0" err="1"/>
              <a:t>контемпорари</a:t>
            </a:r>
            <a:r>
              <a:rPr dirty="0"/>
              <a:t>.</a:t>
            </a:r>
          </a:p>
          <a:p>
            <a:r>
              <a:rPr dirty="0" err="1"/>
              <a:t>Балет</a:t>
            </a:r>
            <a:r>
              <a:rPr dirty="0"/>
              <a:t> и </a:t>
            </a:r>
            <a:r>
              <a:rPr dirty="0" err="1"/>
              <a:t>хореография</a:t>
            </a:r>
            <a:r>
              <a:rPr dirty="0"/>
              <a:t>: </a:t>
            </a:r>
            <a:r>
              <a:rPr dirty="0" err="1"/>
              <a:t>фундамент</a:t>
            </a:r>
            <a:r>
              <a:rPr dirty="0"/>
              <a:t> </a:t>
            </a:r>
            <a:r>
              <a:rPr dirty="0" err="1"/>
              <a:t>танца</a:t>
            </a:r>
            <a:r>
              <a:rPr dirty="0"/>
              <a:t>, </a:t>
            </a:r>
            <a:r>
              <a:rPr dirty="0" err="1"/>
              <a:t>способствующий</a:t>
            </a:r>
            <a:r>
              <a:rPr dirty="0"/>
              <a:t> </a:t>
            </a:r>
            <a:r>
              <a:rPr dirty="0" err="1"/>
              <a:t>дисциплине</a:t>
            </a:r>
            <a:r>
              <a:rPr dirty="0"/>
              <a:t> и </a:t>
            </a:r>
            <a:r>
              <a:rPr dirty="0" err="1"/>
              <a:t>артистизму</a:t>
            </a:r>
            <a:r>
              <a:rPr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5" t="17571" b="10605"/>
          <a:stretch/>
        </p:blipFill>
        <p:spPr>
          <a:xfrm>
            <a:off x="6935637" y="1097697"/>
            <a:ext cx="4899968" cy="492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6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23A45-C66F-86A6-B7C4-9D5920A7A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9D3A92-0474-E126-5367-582BE6631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8513" y="431321"/>
            <a:ext cx="5843016" cy="1177246"/>
          </a:xfrm>
        </p:spPr>
        <p:txBody>
          <a:bodyPr/>
          <a:lstStyle/>
          <a:p>
            <a:r>
              <a:rPr dirty="0" err="1"/>
              <a:t>Социальная</a:t>
            </a:r>
            <a:r>
              <a:rPr dirty="0"/>
              <a:t> и </a:t>
            </a:r>
            <a:r>
              <a:rPr dirty="0" err="1"/>
              <a:t>Психологическая</a:t>
            </a:r>
            <a:r>
              <a:rPr dirty="0"/>
              <a:t> </a:t>
            </a:r>
            <a:r>
              <a:rPr dirty="0" err="1"/>
              <a:t>Поддержка</a:t>
            </a:r>
            <a:r>
              <a:rPr dirty="0"/>
              <a:t> </a:t>
            </a:r>
            <a:r>
              <a:rPr dirty="0" err="1"/>
              <a:t>Участников</a:t>
            </a:r>
            <a:endParaRPr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733DB2-823B-9790-1840-0E7C6750FC2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995358" y="1716656"/>
            <a:ext cx="4788202" cy="3459019"/>
          </a:xfrm>
        </p:spPr>
        <p:txBody>
          <a:bodyPr/>
          <a:lstStyle/>
          <a:p>
            <a:r>
              <a:rPr dirty="0" err="1"/>
              <a:t>Танцевальные</a:t>
            </a:r>
            <a:r>
              <a:rPr dirty="0"/>
              <a:t> </a:t>
            </a:r>
            <a:r>
              <a:rPr dirty="0" err="1"/>
              <a:t>кружки</a:t>
            </a:r>
            <a:r>
              <a:rPr dirty="0"/>
              <a:t> </a:t>
            </a:r>
            <a:r>
              <a:rPr dirty="0" err="1"/>
              <a:t>способствуют</a:t>
            </a:r>
            <a:r>
              <a:rPr dirty="0"/>
              <a:t> </a:t>
            </a:r>
            <a:r>
              <a:rPr dirty="0" err="1"/>
              <a:t>укреплению</a:t>
            </a:r>
            <a:r>
              <a:rPr dirty="0"/>
              <a:t> </a:t>
            </a:r>
            <a:r>
              <a:rPr dirty="0" err="1"/>
              <a:t>межличностных</a:t>
            </a:r>
            <a:r>
              <a:rPr dirty="0"/>
              <a:t> </a:t>
            </a:r>
            <a:r>
              <a:rPr dirty="0" err="1"/>
              <a:t>связей</a:t>
            </a:r>
            <a:r>
              <a:rPr dirty="0"/>
              <a:t> и </a:t>
            </a:r>
            <a:r>
              <a:rPr dirty="0" err="1"/>
              <a:t>социализации</a:t>
            </a:r>
            <a:r>
              <a:rPr dirty="0"/>
              <a:t> </a:t>
            </a:r>
            <a:r>
              <a:rPr dirty="0" err="1"/>
              <a:t>участников</a:t>
            </a:r>
            <a:r>
              <a:rPr dirty="0"/>
              <a:t>.</a:t>
            </a:r>
          </a:p>
          <a:p>
            <a:r>
              <a:rPr dirty="0" err="1"/>
              <a:t>Психологическая</a:t>
            </a:r>
            <a:r>
              <a:rPr dirty="0"/>
              <a:t> </a:t>
            </a:r>
            <a:r>
              <a:rPr dirty="0" err="1"/>
              <a:t>поддержка</a:t>
            </a:r>
            <a:r>
              <a:rPr dirty="0"/>
              <a:t> </a:t>
            </a:r>
            <a:r>
              <a:rPr dirty="0" err="1"/>
              <a:t>помогает</a:t>
            </a:r>
            <a:r>
              <a:rPr dirty="0"/>
              <a:t> </a:t>
            </a:r>
            <a:r>
              <a:rPr dirty="0" err="1"/>
              <a:t>участникам</a:t>
            </a:r>
            <a:r>
              <a:rPr dirty="0"/>
              <a:t> </a:t>
            </a:r>
            <a:r>
              <a:rPr dirty="0" err="1"/>
              <a:t>преодолевать</a:t>
            </a:r>
            <a:r>
              <a:rPr dirty="0"/>
              <a:t> </a:t>
            </a:r>
            <a:r>
              <a:rPr dirty="0" err="1"/>
              <a:t>страх</a:t>
            </a:r>
            <a:r>
              <a:rPr dirty="0"/>
              <a:t> </a:t>
            </a:r>
            <a:r>
              <a:rPr dirty="0" err="1"/>
              <a:t>сцены</a:t>
            </a:r>
            <a:r>
              <a:rPr dirty="0"/>
              <a:t> и </a:t>
            </a:r>
            <a:r>
              <a:rPr dirty="0" err="1"/>
              <a:t>улучшать</a:t>
            </a:r>
            <a:r>
              <a:rPr dirty="0"/>
              <a:t> </a:t>
            </a:r>
            <a:r>
              <a:rPr dirty="0" err="1"/>
              <a:t>эмоциональное</a:t>
            </a:r>
            <a:r>
              <a:rPr dirty="0"/>
              <a:t> </a:t>
            </a:r>
            <a:r>
              <a:rPr dirty="0" err="1"/>
              <a:t>состояние</a:t>
            </a:r>
            <a:r>
              <a:rPr dirty="0"/>
              <a:t>.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1944"/>
          <a:stretch>
            <a:fillRect/>
          </a:stretch>
        </p:blipFill>
        <p:spPr>
          <a:xfrm>
            <a:off x="0" y="0"/>
            <a:ext cx="4943475" cy="6858000"/>
          </a:xfrm>
        </p:spPr>
      </p:pic>
    </p:spTree>
    <p:extLst>
      <p:ext uri="{BB962C8B-B14F-4D97-AF65-F5344CB8AC3E}">
        <p14:creationId xmlns:p14="http://schemas.microsoft.com/office/powerpoint/2010/main" val="128556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FFF01-6C44-C273-EDF8-1F8BA0005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C4A72B-F3D0-1618-B4CC-9F0736651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38" y="641312"/>
            <a:ext cx="12114362" cy="583639"/>
          </a:xfrm>
        </p:spPr>
        <p:txBody>
          <a:bodyPr/>
          <a:lstStyle/>
          <a:p>
            <a:pPr algn="ctr"/>
            <a:r>
              <a:rPr sz="2400" dirty="0" err="1"/>
              <a:t>Профессиональная</a:t>
            </a:r>
            <a:r>
              <a:rPr sz="2400" dirty="0"/>
              <a:t> </a:t>
            </a:r>
            <a:r>
              <a:rPr sz="2400" dirty="0" err="1"/>
              <a:t>Ориентация</a:t>
            </a:r>
            <a:r>
              <a:rPr sz="2400" dirty="0"/>
              <a:t> и </a:t>
            </a:r>
            <a:r>
              <a:rPr sz="2400" dirty="0" err="1"/>
              <a:t>Развитие</a:t>
            </a:r>
            <a:r>
              <a:rPr sz="2400" dirty="0"/>
              <a:t> </a:t>
            </a:r>
            <a:r>
              <a:rPr sz="2400" dirty="0" err="1"/>
              <a:t>Талантов</a:t>
            </a:r>
            <a:endParaRPr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89B549-1EAF-0790-F2A8-F727EEEEF37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0686" y="1410853"/>
            <a:ext cx="10808265" cy="1496249"/>
          </a:xfrm>
        </p:spPr>
        <p:txBody>
          <a:bodyPr/>
          <a:lstStyle/>
          <a:p>
            <a:r>
              <a:rPr dirty="0" err="1"/>
              <a:t>Танцевальные</a:t>
            </a:r>
            <a:r>
              <a:rPr dirty="0"/>
              <a:t> </a:t>
            </a:r>
            <a:r>
              <a:rPr dirty="0" err="1"/>
              <a:t>кружки</a:t>
            </a:r>
            <a:r>
              <a:rPr dirty="0"/>
              <a:t> </a:t>
            </a:r>
            <a:r>
              <a:rPr dirty="0" err="1"/>
              <a:t>играют</a:t>
            </a:r>
            <a:r>
              <a:rPr dirty="0"/>
              <a:t> </a:t>
            </a:r>
            <a:r>
              <a:rPr dirty="0" err="1"/>
              <a:t>ключевую</a:t>
            </a:r>
            <a:r>
              <a:rPr dirty="0"/>
              <a:t> </a:t>
            </a:r>
            <a:r>
              <a:rPr dirty="0" err="1"/>
              <a:t>роль</a:t>
            </a:r>
            <a:r>
              <a:rPr dirty="0"/>
              <a:t> в </a:t>
            </a:r>
            <a:r>
              <a:rPr dirty="0" err="1"/>
              <a:t>профессиональной</a:t>
            </a:r>
            <a:r>
              <a:rPr dirty="0"/>
              <a:t> </a:t>
            </a:r>
            <a:r>
              <a:rPr dirty="0" err="1"/>
              <a:t>ориентации</a:t>
            </a:r>
            <a:r>
              <a:rPr dirty="0"/>
              <a:t> </a:t>
            </a:r>
            <a:r>
              <a:rPr dirty="0" err="1"/>
              <a:t>молодежи</a:t>
            </a:r>
            <a:r>
              <a:rPr dirty="0"/>
              <a:t>, </a:t>
            </a:r>
            <a:r>
              <a:rPr dirty="0" err="1"/>
              <a:t>выявляя</a:t>
            </a:r>
            <a:r>
              <a:rPr dirty="0"/>
              <a:t> и </a:t>
            </a:r>
            <a:r>
              <a:rPr dirty="0" err="1"/>
              <a:t>развивая</a:t>
            </a:r>
            <a:r>
              <a:rPr dirty="0"/>
              <a:t> </a:t>
            </a:r>
            <a:r>
              <a:rPr dirty="0" err="1"/>
              <a:t>талант</a:t>
            </a:r>
            <a:r>
              <a:rPr dirty="0"/>
              <a:t> </a:t>
            </a:r>
            <a:r>
              <a:rPr dirty="0" err="1"/>
              <a:t>будущих</a:t>
            </a:r>
            <a:r>
              <a:rPr dirty="0"/>
              <a:t> </a:t>
            </a:r>
            <a:r>
              <a:rPr dirty="0" err="1"/>
              <a:t>хореографов</a:t>
            </a:r>
            <a:r>
              <a:rPr dirty="0"/>
              <a:t>, </a:t>
            </a:r>
            <a:r>
              <a:rPr dirty="0" err="1"/>
              <a:t>танцоров</a:t>
            </a:r>
            <a:r>
              <a:rPr dirty="0"/>
              <a:t> и </a:t>
            </a:r>
            <a:r>
              <a:rPr dirty="0" err="1"/>
              <a:t>преподавателей</a:t>
            </a:r>
            <a:r>
              <a:rPr dirty="0"/>
              <a:t> </a:t>
            </a:r>
            <a:r>
              <a:rPr dirty="0" err="1"/>
              <a:t>танцев</a:t>
            </a:r>
            <a:r>
              <a:rPr dirty="0"/>
              <a:t>, </a:t>
            </a:r>
            <a:r>
              <a:rPr dirty="0" err="1"/>
              <a:t>стимулируя</a:t>
            </a:r>
            <a:r>
              <a:rPr dirty="0"/>
              <a:t> </a:t>
            </a:r>
            <a:r>
              <a:rPr dirty="0" err="1"/>
              <a:t>интерес</a:t>
            </a:r>
            <a:r>
              <a:rPr dirty="0"/>
              <a:t> к </a:t>
            </a:r>
            <a:r>
              <a:rPr dirty="0" err="1"/>
              <a:t>этим</a:t>
            </a:r>
            <a:r>
              <a:rPr dirty="0"/>
              <a:t> </a:t>
            </a:r>
            <a:r>
              <a:rPr dirty="0" err="1"/>
              <a:t>профессиям</a:t>
            </a:r>
            <a:r>
              <a:rPr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101" y="2984740"/>
            <a:ext cx="2089098" cy="27854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257" y="3440328"/>
            <a:ext cx="2311529" cy="29432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9" t="2128" r="7306" b="7902"/>
          <a:stretch/>
        </p:blipFill>
        <p:spPr>
          <a:xfrm>
            <a:off x="9801514" y="2441276"/>
            <a:ext cx="1823910" cy="25227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217" y="3747492"/>
            <a:ext cx="2151725" cy="28689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4" t="13410" b="8659"/>
          <a:stretch/>
        </p:blipFill>
        <p:spPr>
          <a:xfrm>
            <a:off x="408027" y="4201064"/>
            <a:ext cx="1987875" cy="252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3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TM11161285">
      <a:dk1>
        <a:srgbClr val="000000"/>
      </a:dk1>
      <a:lt1>
        <a:srgbClr val="FFFFFF"/>
      </a:lt1>
      <a:dk2>
        <a:srgbClr val="445469"/>
      </a:dk2>
      <a:lt2>
        <a:srgbClr val="E7E6E6"/>
      </a:lt2>
      <a:accent1>
        <a:srgbClr val="F0829B"/>
      </a:accent1>
      <a:accent2>
        <a:srgbClr val="F83249"/>
      </a:accent2>
      <a:accent3>
        <a:srgbClr val="F6BF0E"/>
      </a:accent3>
      <a:accent4>
        <a:srgbClr val="F3EEF2"/>
      </a:accent4>
      <a:accent5>
        <a:srgbClr val="2C46FB"/>
      </a:accent5>
      <a:accent6>
        <a:srgbClr val="FE9201"/>
      </a:accent6>
      <a:hlink>
        <a:srgbClr val="FFD53E"/>
      </a:hlink>
      <a:folHlink>
        <a:srgbClr val="FCC77E"/>
      </a:folHlink>
    </a:clrScheme>
    <a:fontScheme name="Century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1161285_Win32_SL_V8" id="{D1701C6D-ECCE-4AB4-AA49-48BAB1CE7003}" vid="{37F9E7E9-DDFF-4744-91DC-21DD4845CB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a19d03a-48bc-4359-8038-5b5f6d5847c3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423</Words>
  <Application>Microsoft Office PowerPoint</Application>
  <PresentationFormat>Широкоэкранный</PresentationFormat>
  <Paragraphs>48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 Gothic</vt:lpstr>
      <vt:lpstr>Berlin</vt:lpstr>
      <vt:lpstr>Организация Досуга Молодежи через Танцевальные Кружки</vt:lpstr>
      <vt:lpstr>Цель и Значимость Проекта</vt:lpstr>
      <vt:lpstr>Основные Задачи Практики</vt:lpstr>
      <vt:lpstr>Целевые Группы Участников</vt:lpstr>
      <vt:lpstr>Формы реализации танцевальной программы</vt:lpstr>
      <vt:lpstr>Ресурсы и Условия для Успешной Реализация</vt:lpstr>
      <vt:lpstr>Разнообразие Танцевальных Направлений</vt:lpstr>
      <vt:lpstr>Социальная и Психологическая Поддержка Участников</vt:lpstr>
      <vt:lpstr>Профессиональная Ориентация и Развитие Талантов</vt:lpstr>
      <vt:lpstr>Ожидаемые результаты и влияние на общество</vt:lpstr>
      <vt:lpstr>Заключение: Преимущества и Перспективы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2025-04-02T09:58:03Z</dcterms:created>
  <dcterms:modified xsi:type="dcterms:W3CDTF">2025-09-11T08:54:38Z</dcterms:modified>
</cp:coreProperties>
</file>